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notesSlides/notesSlide1.xml" ContentType="application/vnd.openxmlformats-officedocument.presentationml.notesSlide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8" r:id="rId1"/>
    <p:sldMasterId id="2147483968" r:id="rId2"/>
  </p:sldMasterIdLst>
  <p:notesMasterIdLst>
    <p:notesMasterId r:id="rId90"/>
  </p:notesMasterIdLst>
  <p:handoutMasterIdLst>
    <p:handoutMasterId r:id="rId91"/>
  </p:handoutMasterIdLst>
  <p:sldIdLst>
    <p:sldId id="257" r:id="rId3"/>
    <p:sldId id="971" r:id="rId4"/>
    <p:sldId id="968" r:id="rId5"/>
    <p:sldId id="738" r:id="rId6"/>
    <p:sldId id="999" r:id="rId7"/>
    <p:sldId id="956" r:id="rId8"/>
    <p:sldId id="1130" r:id="rId9"/>
    <p:sldId id="1001" r:id="rId10"/>
    <p:sldId id="976" r:id="rId11"/>
    <p:sldId id="1127" r:id="rId12"/>
    <p:sldId id="1128" r:id="rId13"/>
    <p:sldId id="1003" r:id="rId14"/>
    <p:sldId id="980" r:id="rId15"/>
    <p:sldId id="1006" r:id="rId16"/>
    <p:sldId id="1008" r:id="rId17"/>
    <p:sldId id="1010" r:id="rId18"/>
    <p:sldId id="591" r:id="rId19"/>
    <p:sldId id="1012" r:id="rId20"/>
    <p:sldId id="983" r:id="rId21"/>
    <p:sldId id="986" r:id="rId22"/>
    <p:sldId id="1013" r:id="rId23"/>
    <p:sldId id="1015" r:id="rId24"/>
    <p:sldId id="1017" r:id="rId25"/>
    <p:sldId id="1019" r:id="rId26"/>
    <p:sldId id="1108" r:id="rId27"/>
    <p:sldId id="1141" r:id="rId28"/>
    <p:sldId id="1025" r:id="rId29"/>
    <p:sldId id="1035" r:id="rId30"/>
    <p:sldId id="1046" r:id="rId31"/>
    <p:sldId id="1029" r:id="rId32"/>
    <p:sldId id="795" r:id="rId33"/>
    <p:sldId id="928" r:id="rId34"/>
    <p:sldId id="796" r:id="rId35"/>
    <p:sldId id="797" r:id="rId36"/>
    <p:sldId id="1104" r:id="rId37"/>
    <p:sldId id="1092" r:id="rId38"/>
    <p:sldId id="909" r:id="rId39"/>
    <p:sldId id="1126" r:id="rId40"/>
    <p:sldId id="1138" r:id="rId41"/>
    <p:sldId id="1139" r:id="rId42"/>
    <p:sldId id="1093" r:id="rId43"/>
    <p:sldId id="1031" r:id="rId44"/>
    <p:sldId id="261" r:id="rId45"/>
    <p:sldId id="1037" r:id="rId46"/>
    <p:sldId id="1039" r:id="rId47"/>
    <p:sldId id="1041" r:id="rId48"/>
    <p:sldId id="1109" r:id="rId49"/>
    <p:sldId id="1043" r:id="rId50"/>
    <p:sldId id="1103" r:id="rId51"/>
    <p:sldId id="1110" r:id="rId52"/>
    <p:sldId id="1049" r:id="rId53"/>
    <p:sldId id="1087" r:id="rId54"/>
    <p:sldId id="1136" r:id="rId55"/>
    <p:sldId id="1051" r:id="rId56"/>
    <p:sldId id="1140" r:id="rId57"/>
    <p:sldId id="1053" r:id="rId58"/>
    <p:sldId id="1089" r:id="rId59"/>
    <p:sldId id="1090" r:id="rId60"/>
    <p:sldId id="1055" r:id="rId61"/>
    <p:sldId id="593" r:id="rId62"/>
    <p:sldId id="1058" r:id="rId63"/>
    <p:sldId id="811" r:id="rId64"/>
    <p:sldId id="1101" r:id="rId65"/>
    <p:sldId id="1059" r:id="rId66"/>
    <p:sldId id="814" r:id="rId67"/>
    <p:sldId id="1057" r:id="rId68"/>
    <p:sldId id="1142" r:id="rId69"/>
    <p:sldId id="1061" r:id="rId70"/>
    <p:sldId id="1062" r:id="rId71"/>
    <p:sldId id="1134" r:id="rId72"/>
    <p:sldId id="1070" r:id="rId73"/>
    <p:sldId id="1071" r:id="rId74"/>
    <p:sldId id="1072" r:id="rId75"/>
    <p:sldId id="1073" r:id="rId76"/>
    <p:sldId id="1078" r:id="rId77"/>
    <p:sldId id="1074" r:id="rId78"/>
    <p:sldId id="1129" r:id="rId79"/>
    <p:sldId id="1080" r:id="rId80"/>
    <p:sldId id="1081" r:id="rId81"/>
    <p:sldId id="1082" r:id="rId82"/>
    <p:sldId id="1083" r:id="rId83"/>
    <p:sldId id="1084" r:id="rId84"/>
    <p:sldId id="988" r:id="rId85"/>
    <p:sldId id="268" r:id="rId86"/>
    <p:sldId id="1085" r:id="rId87"/>
    <p:sldId id="1112" r:id="rId88"/>
    <p:sldId id="693" r:id="rId89"/>
  </p:sldIdLst>
  <p:sldSz cx="18286413" cy="10287000"/>
  <p:notesSz cx="6858000" cy="9144000"/>
  <p:photoAlbum/>
  <p:defaultTextStyle>
    <a:defPPr>
      <a:defRPr lang="ja-JP"/>
    </a:defPPr>
    <a:lvl1pPr marL="0" algn="l" defTabSz="1632753" rtl="0" eaLnBrk="1" latinLnBrk="0" hangingPunct="1">
      <a:defRPr kumimoji="1" sz="3200" kern="1200">
        <a:solidFill>
          <a:schemeClr val="tx1"/>
        </a:solidFill>
        <a:latin typeface="+mn-lt"/>
        <a:ea typeface="+mn-ea"/>
        <a:cs typeface="+mn-cs"/>
      </a:defRPr>
    </a:lvl1pPr>
    <a:lvl2pPr marL="816376" algn="l" defTabSz="1632753" rtl="0" eaLnBrk="1" latinLnBrk="0" hangingPunct="1">
      <a:defRPr kumimoji="1" sz="3200" kern="1200">
        <a:solidFill>
          <a:schemeClr val="tx1"/>
        </a:solidFill>
        <a:latin typeface="+mn-lt"/>
        <a:ea typeface="+mn-ea"/>
        <a:cs typeface="+mn-cs"/>
      </a:defRPr>
    </a:lvl2pPr>
    <a:lvl3pPr marL="1632753" algn="l" defTabSz="1632753" rtl="0" eaLnBrk="1" latinLnBrk="0" hangingPunct="1">
      <a:defRPr kumimoji="1" sz="3200" kern="1200">
        <a:solidFill>
          <a:schemeClr val="tx1"/>
        </a:solidFill>
        <a:latin typeface="+mn-lt"/>
        <a:ea typeface="+mn-ea"/>
        <a:cs typeface="+mn-cs"/>
      </a:defRPr>
    </a:lvl3pPr>
    <a:lvl4pPr marL="2449129" algn="l" defTabSz="1632753" rtl="0" eaLnBrk="1" latinLnBrk="0" hangingPunct="1">
      <a:defRPr kumimoji="1" sz="3200" kern="1200">
        <a:solidFill>
          <a:schemeClr val="tx1"/>
        </a:solidFill>
        <a:latin typeface="+mn-lt"/>
        <a:ea typeface="+mn-ea"/>
        <a:cs typeface="+mn-cs"/>
      </a:defRPr>
    </a:lvl4pPr>
    <a:lvl5pPr marL="3265505" algn="l" defTabSz="1632753" rtl="0" eaLnBrk="1" latinLnBrk="0" hangingPunct="1">
      <a:defRPr kumimoji="1" sz="3200" kern="1200">
        <a:solidFill>
          <a:schemeClr val="tx1"/>
        </a:solidFill>
        <a:latin typeface="+mn-lt"/>
        <a:ea typeface="+mn-ea"/>
        <a:cs typeface="+mn-cs"/>
      </a:defRPr>
    </a:lvl5pPr>
    <a:lvl6pPr marL="4081882" algn="l" defTabSz="1632753" rtl="0" eaLnBrk="1" latinLnBrk="0" hangingPunct="1">
      <a:defRPr kumimoji="1" sz="3200" kern="1200">
        <a:solidFill>
          <a:schemeClr val="tx1"/>
        </a:solidFill>
        <a:latin typeface="+mn-lt"/>
        <a:ea typeface="+mn-ea"/>
        <a:cs typeface="+mn-cs"/>
      </a:defRPr>
    </a:lvl6pPr>
    <a:lvl7pPr marL="4898258" algn="l" defTabSz="1632753" rtl="0" eaLnBrk="1" latinLnBrk="0" hangingPunct="1">
      <a:defRPr kumimoji="1" sz="3200" kern="1200">
        <a:solidFill>
          <a:schemeClr val="tx1"/>
        </a:solidFill>
        <a:latin typeface="+mn-lt"/>
        <a:ea typeface="+mn-ea"/>
        <a:cs typeface="+mn-cs"/>
      </a:defRPr>
    </a:lvl7pPr>
    <a:lvl8pPr marL="5714634" algn="l" defTabSz="1632753" rtl="0" eaLnBrk="1" latinLnBrk="0" hangingPunct="1">
      <a:defRPr kumimoji="1" sz="3200" kern="1200">
        <a:solidFill>
          <a:schemeClr val="tx1"/>
        </a:solidFill>
        <a:latin typeface="+mn-lt"/>
        <a:ea typeface="+mn-ea"/>
        <a:cs typeface="+mn-cs"/>
      </a:defRPr>
    </a:lvl8pPr>
    <a:lvl9pPr marL="6531011" algn="l" defTabSz="1632753" rtl="0" eaLnBrk="1" latinLnBrk="0" hangingPunct="1">
      <a:defRPr kumimoji="1" sz="3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>
          <p15:clr>
            <a:srgbClr val="A4A3A4"/>
          </p15:clr>
        </p15:guide>
        <p15:guide id="2" pos="575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02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179"/>
    <p:restoredTop sz="94773"/>
  </p:normalViewPr>
  <p:slideViewPr>
    <p:cSldViewPr showGuides="1">
      <p:cViewPr varScale="1">
        <p:scale>
          <a:sx n="69" d="100"/>
          <a:sy n="69" d="100"/>
        </p:scale>
        <p:origin x="816" y="200"/>
      </p:cViewPr>
      <p:guideLst>
        <p:guide orient="horz" pos="3240"/>
        <p:guide pos="575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86" d="100"/>
          <a:sy n="86" d="100"/>
        </p:scale>
        <p:origin x="-3846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5" Type="http://schemas.openxmlformats.org/officeDocument/2006/relationships/slide" Target="slides/slide3.xml"/><Relationship Id="rId90" Type="http://schemas.openxmlformats.org/officeDocument/2006/relationships/notesMaster" Target="notesMasters/notesMaster1.xml"/><Relationship Id="rId95" Type="http://schemas.openxmlformats.org/officeDocument/2006/relationships/tableStyles" Target="tableStyles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93" Type="http://schemas.openxmlformats.org/officeDocument/2006/relationships/viewProps" Target="view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9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7D84D58-84DC-5048-9B4A-D32B848596BC}" type="doc">
      <dgm:prSet loTypeId="urn:microsoft.com/office/officeart/2005/8/layout/list1" loCatId="" qsTypeId="urn:microsoft.com/office/officeart/2005/8/quickstyle/simple4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577D7DE3-B53F-B044-A8DE-46C0DFA25376}">
      <dgm:prSet phldrT="[Text]" custT="1"/>
      <dgm:spPr/>
      <dgm:t>
        <a:bodyPr/>
        <a:lstStyle/>
        <a:p>
          <a:r>
            <a:rPr lang="en-US" sz="6000" b="1" dirty="0">
              <a:solidFill>
                <a:srgbClr val="002060"/>
              </a:solidFill>
              <a:latin typeface="BIG CASLON MEDIUM" panose="02000603090000020003" pitchFamily="2" charset="-79"/>
              <a:ea typeface="Abadi MT Condensed Light" charset="0"/>
              <a:cs typeface="BIG CASLON MEDIUM" panose="02000603090000020003" pitchFamily="2" charset="-79"/>
            </a:rPr>
            <a:t>Website: ISSN, </a:t>
          </a:r>
          <a:r>
            <a:rPr lang="en-US" sz="6000" b="1" dirty="0" err="1">
              <a:solidFill>
                <a:srgbClr val="002060"/>
              </a:solidFill>
              <a:latin typeface="BIG CASLON MEDIUM" panose="02000603090000020003" pitchFamily="2" charset="-79"/>
              <a:ea typeface="Abadi MT Condensed Light" charset="0"/>
              <a:cs typeface="BIG CASLON MEDIUM" panose="02000603090000020003" pitchFamily="2" charset="-79"/>
            </a:rPr>
            <a:t>Penerbit</a:t>
          </a:r>
          <a:endParaRPr lang="en-US" sz="6000" b="1" dirty="0">
            <a:solidFill>
              <a:srgbClr val="002060"/>
            </a:solidFill>
            <a:latin typeface="BIG CASLON MEDIUM" panose="02000603090000020003" pitchFamily="2" charset="-79"/>
            <a:ea typeface="Abadi MT Condensed Light" charset="0"/>
            <a:cs typeface="BIG CASLON MEDIUM" panose="02000603090000020003" pitchFamily="2" charset="-79"/>
          </a:endParaRPr>
        </a:p>
      </dgm:t>
    </dgm:pt>
    <dgm:pt modelId="{5D8838C3-5C99-CE45-9596-D27C46733D4F}" type="parTrans" cxnId="{21A96344-0997-5F4A-A1FC-95EA8EC03CE2}">
      <dgm:prSet/>
      <dgm:spPr/>
      <dgm:t>
        <a:bodyPr/>
        <a:lstStyle/>
        <a:p>
          <a:endParaRPr lang="en-US"/>
        </a:p>
      </dgm:t>
    </dgm:pt>
    <dgm:pt modelId="{A92F2E67-F07E-2741-A1CE-654EF3F05876}" type="sibTrans" cxnId="{21A96344-0997-5F4A-A1FC-95EA8EC03CE2}">
      <dgm:prSet/>
      <dgm:spPr/>
      <dgm:t>
        <a:bodyPr/>
        <a:lstStyle/>
        <a:p>
          <a:endParaRPr lang="en-US"/>
        </a:p>
      </dgm:t>
    </dgm:pt>
    <dgm:pt modelId="{BFA2649A-10C9-A943-A069-A064EC6B9189}">
      <dgm:prSet phldrT="[Text]" custT="1"/>
      <dgm:spPr/>
      <dgm:t>
        <a:bodyPr/>
        <a:lstStyle/>
        <a:p>
          <a:r>
            <a:rPr lang="en-US" sz="6000" b="1" dirty="0">
              <a:solidFill>
                <a:srgbClr val="002060"/>
              </a:solidFill>
              <a:latin typeface="BIG CASLON MEDIUM" panose="02000603090000020003" pitchFamily="2" charset="-79"/>
              <a:ea typeface="Abadi MT Condensed Light" charset="0"/>
              <a:cs typeface="BIG CASLON MEDIUM" panose="02000603090000020003" pitchFamily="2" charset="-79"/>
            </a:rPr>
            <a:t>Header</a:t>
          </a:r>
        </a:p>
      </dgm:t>
    </dgm:pt>
    <dgm:pt modelId="{4D92229B-3370-EF48-85FC-D504BE9FEBED}" type="parTrans" cxnId="{AC36D579-FA22-8248-8C20-794A1A1E5083}">
      <dgm:prSet/>
      <dgm:spPr/>
      <dgm:t>
        <a:bodyPr/>
        <a:lstStyle/>
        <a:p>
          <a:endParaRPr lang="en-US"/>
        </a:p>
      </dgm:t>
    </dgm:pt>
    <dgm:pt modelId="{E89526AB-04B9-9D42-B838-9A9DB3FDC2A7}" type="sibTrans" cxnId="{AC36D579-FA22-8248-8C20-794A1A1E5083}">
      <dgm:prSet/>
      <dgm:spPr/>
      <dgm:t>
        <a:bodyPr/>
        <a:lstStyle/>
        <a:p>
          <a:endParaRPr lang="en-US"/>
        </a:p>
      </dgm:t>
    </dgm:pt>
    <dgm:pt modelId="{148E2781-DD56-B644-80B7-CD31E562EC5E}">
      <dgm:prSet phldrT="[Text]" custT="1"/>
      <dgm:spPr/>
      <dgm:t>
        <a:bodyPr/>
        <a:lstStyle/>
        <a:p>
          <a:r>
            <a:rPr lang="en-US" sz="6000" b="1" dirty="0" err="1">
              <a:solidFill>
                <a:srgbClr val="002060"/>
              </a:solidFill>
              <a:latin typeface="BIG CASLON MEDIUM" panose="02000603090000020003" pitchFamily="2" charset="-79"/>
              <a:ea typeface="Abadi MT Condensed Light" charset="0"/>
              <a:cs typeface="BIG CASLON MEDIUM" panose="02000603090000020003" pitchFamily="2" charset="-79"/>
            </a:rPr>
            <a:t>Judul</a:t>
          </a:r>
          <a:r>
            <a:rPr lang="en-US" sz="6000" b="1" dirty="0">
              <a:solidFill>
                <a:srgbClr val="002060"/>
              </a:solidFill>
              <a:latin typeface="BIG CASLON MEDIUM" panose="02000603090000020003" pitchFamily="2" charset="-79"/>
              <a:ea typeface="Abadi MT Condensed Light" charset="0"/>
              <a:cs typeface="BIG CASLON MEDIUM" panose="02000603090000020003" pitchFamily="2" charset="-79"/>
            </a:rPr>
            <a:t> </a:t>
          </a:r>
          <a:r>
            <a:rPr lang="en-US" sz="6000" b="1" dirty="0" err="1">
              <a:solidFill>
                <a:srgbClr val="002060"/>
              </a:solidFill>
              <a:latin typeface="BIG CASLON MEDIUM" panose="02000603090000020003" pitchFamily="2" charset="-79"/>
              <a:ea typeface="Abadi MT Condensed Light" charset="0"/>
              <a:cs typeface="BIG CASLON MEDIUM" panose="02000603090000020003" pitchFamily="2" charset="-79"/>
            </a:rPr>
            <a:t>Sirahan</a:t>
          </a:r>
          <a:endParaRPr lang="en-US" sz="6000" b="1" dirty="0">
            <a:solidFill>
              <a:srgbClr val="002060"/>
            </a:solidFill>
            <a:latin typeface="BIG CASLON MEDIUM" panose="02000603090000020003" pitchFamily="2" charset="-79"/>
            <a:ea typeface="Abadi MT Condensed Light" charset="0"/>
            <a:cs typeface="BIG CASLON MEDIUM" panose="02000603090000020003" pitchFamily="2" charset="-79"/>
          </a:endParaRPr>
        </a:p>
      </dgm:t>
    </dgm:pt>
    <dgm:pt modelId="{3ED01FBD-2590-B646-97B2-D5B711211F83}" type="parTrans" cxnId="{46A007B1-CA5E-F74B-85A6-87B90EEFF465}">
      <dgm:prSet/>
      <dgm:spPr/>
      <dgm:t>
        <a:bodyPr/>
        <a:lstStyle/>
        <a:p>
          <a:endParaRPr lang="en-US"/>
        </a:p>
      </dgm:t>
    </dgm:pt>
    <dgm:pt modelId="{1BC28E76-F059-DB4E-8754-2E6E18D8436D}" type="sibTrans" cxnId="{46A007B1-CA5E-F74B-85A6-87B90EEFF465}">
      <dgm:prSet/>
      <dgm:spPr/>
      <dgm:t>
        <a:bodyPr/>
        <a:lstStyle/>
        <a:p>
          <a:endParaRPr lang="en-US"/>
        </a:p>
      </dgm:t>
    </dgm:pt>
    <dgm:pt modelId="{1C97EE12-6D6B-8341-8677-E322C664B91C}">
      <dgm:prSet phldrT="[Text]" custT="1"/>
      <dgm:spPr/>
      <dgm:t>
        <a:bodyPr/>
        <a:lstStyle/>
        <a:p>
          <a:r>
            <a:rPr lang="en-US" sz="6000" b="1" dirty="0" err="1">
              <a:solidFill>
                <a:srgbClr val="002060"/>
              </a:solidFill>
              <a:latin typeface="BIG CASLON MEDIUM" panose="02000603090000020003" pitchFamily="2" charset="-79"/>
              <a:ea typeface="Abadi MT Condensed Light" charset="0"/>
              <a:cs typeface="BIG CASLON MEDIUM" panose="02000603090000020003" pitchFamily="2" charset="-79"/>
            </a:rPr>
            <a:t>Terlalu</a:t>
          </a:r>
          <a:r>
            <a:rPr lang="en-US" sz="6000" b="1" dirty="0">
              <a:solidFill>
                <a:srgbClr val="002060"/>
              </a:solidFill>
              <a:latin typeface="BIG CASLON MEDIUM" panose="02000603090000020003" pitchFamily="2" charset="-79"/>
              <a:ea typeface="Abadi MT Condensed Light" charset="0"/>
              <a:cs typeface="BIG CASLON MEDIUM" panose="02000603090000020003" pitchFamily="2" charset="-79"/>
            </a:rPr>
            <a:t> </a:t>
          </a:r>
          <a:r>
            <a:rPr lang="en-US" sz="6000" b="1" dirty="0" err="1">
              <a:solidFill>
                <a:srgbClr val="002060"/>
              </a:solidFill>
              <a:latin typeface="BIG CASLON MEDIUM" panose="02000603090000020003" pitchFamily="2" charset="-79"/>
              <a:ea typeface="Abadi MT Condensed Light" charset="0"/>
              <a:cs typeface="BIG CASLON MEDIUM" panose="02000603090000020003" pitchFamily="2" charset="-79"/>
            </a:rPr>
            <a:t>singkat</a:t>
          </a:r>
          <a:r>
            <a:rPr lang="en-US" sz="6000" b="1" dirty="0">
              <a:solidFill>
                <a:srgbClr val="002060"/>
              </a:solidFill>
              <a:latin typeface="BIG CASLON MEDIUM" panose="02000603090000020003" pitchFamily="2" charset="-79"/>
              <a:ea typeface="Abadi MT Condensed Light" charset="0"/>
              <a:cs typeface="BIG CASLON MEDIUM" panose="02000603090000020003" pitchFamily="2" charset="-79"/>
            </a:rPr>
            <a:t>, </a:t>
          </a:r>
          <a:r>
            <a:rPr lang="en-US" sz="6000" b="1" dirty="0" err="1">
              <a:solidFill>
                <a:srgbClr val="002060"/>
              </a:solidFill>
              <a:latin typeface="BIG CASLON MEDIUM" panose="02000603090000020003" pitchFamily="2" charset="-79"/>
              <a:ea typeface="Abadi MT Condensed Light" charset="0"/>
              <a:cs typeface="BIG CASLON MEDIUM" panose="02000603090000020003" pitchFamily="2" charset="-79"/>
            </a:rPr>
            <a:t>pakai</a:t>
          </a:r>
          <a:r>
            <a:rPr lang="en-US" sz="6000" b="1" dirty="0">
              <a:solidFill>
                <a:srgbClr val="002060"/>
              </a:solidFill>
              <a:latin typeface="BIG CASLON MEDIUM" panose="02000603090000020003" pitchFamily="2" charset="-79"/>
              <a:ea typeface="Abadi MT Condensed Light" charset="0"/>
              <a:cs typeface="BIG CASLON MEDIUM" panose="02000603090000020003" pitchFamily="2" charset="-79"/>
            </a:rPr>
            <a:t> </a:t>
          </a:r>
          <a:r>
            <a:rPr lang="en-US" sz="6000" b="1" dirty="0" err="1">
              <a:solidFill>
                <a:srgbClr val="002060"/>
              </a:solidFill>
              <a:latin typeface="BIG CASLON MEDIUM" panose="02000603090000020003" pitchFamily="2" charset="-79"/>
              <a:ea typeface="Abadi MT Condensed Light" charset="0"/>
              <a:cs typeface="BIG CASLON MEDIUM" panose="02000603090000020003" pitchFamily="2" charset="-79"/>
            </a:rPr>
            <a:t>subjudul</a:t>
          </a:r>
          <a:endParaRPr lang="en-US" sz="6000" b="1" dirty="0">
            <a:solidFill>
              <a:srgbClr val="002060"/>
            </a:solidFill>
            <a:latin typeface="BIG CASLON MEDIUM" panose="02000603090000020003" pitchFamily="2" charset="-79"/>
            <a:ea typeface="Abadi MT Condensed Light" charset="0"/>
            <a:cs typeface="BIG CASLON MEDIUM" panose="02000603090000020003" pitchFamily="2" charset="-79"/>
          </a:endParaRPr>
        </a:p>
      </dgm:t>
    </dgm:pt>
    <dgm:pt modelId="{0688DAEE-667D-0943-8440-E2D84E204643}" type="parTrans" cxnId="{A2A102A9-8FE9-F54F-B1F3-4FD326D0AEE3}">
      <dgm:prSet/>
      <dgm:spPr/>
      <dgm:t>
        <a:bodyPr/>
        <a:lstStyle/>
        <a:p>
          <a:endParaRPr lang="en-US"/>
        </a:p>
      </dgm:t>
    </dgm:pt>
    <dgm:pt modelId="{0E73D957-292B-0045-8B95-6DFDF5D6CDFC}" type="sibTrans" cxnId="{A2A102A9-8FE9-F54F-B1F3-4FD326D0AEE3}">
      <dgm:prSet/>
      <dgm:spPr/>
      <dgm:t>
        <a:bodyPr/>
        <a:lstStyle/>
        <a:p>
          <a:endParaRPr lang="en-US"/>
        </a:p>
      </dgm:t>
    </dgm:pt>
    <dgm:pt modelId="{88788BE6-E7C3-9745-A513-38824312EF8A}" type="pres">
      <dgm:prSet presAssocID="{37D84D58-84DC-5048-9B4A-D32B848596BC}" presName="linear" presStyleCnt="0">
        <dgm:presLayoutVars>
          <dgm:dir/>
          <dgm:animLvl val="lvl"/>
          <dgm:resizeHandles val="exact"/>
        </dgm:presLayoutVars>
      </dgm:prSet>
      <dgm:spPr/>
    </dgm:pt>
    <dgm:pt modelId="{BEC9067C-8075-8C40-A2DE-FEA03AA75DBB}" type="pres">
      <dgm:prSet presAssocID="{1C97EE12-6D6B-8341-8677-E322C664B91C}" presName="parentLin" presStyleCnt="0"/>
      <dgm:spPr/>
    </dgm:pt>
    <dgm:pt modelId="{C17F56C3-1F68-0B4E-B95B-C75200E72BFE}" type="pres">
      <dgm:prSet presAssocID="{1C97EE12-6D6B-8341-8677-E322C664B91C}" presName="parentLeftMargin" presStyleLbl="node1" presStyleIdx="0" presStyleCnt="4"/>
      <dgm:spPr/>
    </dgm:pt>
    <dgm:pt modelId="{4D0FBD7D-DC56-444D-B459-244156F50F94}" type="pres">
      <dgm:prSet presAssocID="{1C97EE12-6D6B-8341-8677-E322C664B91C}" presName="parentText" presStyleLbl="node1" presStyleIdx="0" presStyleCnt="4" custScaleX="142857">
        <dgm:presLayoutVars>
          <dgm:chMax val="0"/>
          <dgm:bulletEnabled val="1"/>
        </dgm:presLayoutVars>
      </dgm:prSet>
      <dgm:spPr/>
    </dgm:pt>
    <dgm:pt modelId="{A0D532BA-E77C-A24F-8D49-294E5D089761}" type="pres">
      <dgm:prSet presAssocID="{1C97EE12-6D6B-8341-8677-E322C664B91C}" presName="negativeSpace" presStyleCnt="0"/>
      <dgm:spPr/>
    </dgm:pt>
    <dgm:pt modelId="{FA66D4A8-977A-E747-A86E-1E2CEC549E7D}" type="pres">
      <dgm:prSet presAssocID="{1C97EE12-6D6B-8341-8677-E322C664B91C}" presName="childText" presStyleLbl="conFgAcc1" presStyleIdx="0" presStyleCnt="4">
        <dgm:presLayoutVars>
          <dgm:bulletEnabled val="1"/>
        </dgm:presLayoutVars>
      </dgm:prSet>
      <dgm:spPr/>
    </dgm:pt>
    <dgm:pt modelId="{56AD535F-69B3-A145-89AA-071C2DF1726E}" type="pres">
      <dgm:prSet presAssocID="{0E73D957-292B-0045-8B95-6DFDF5D6CDFC}" presName="spaceBetweenRectangles" presStyleCnt="0"/>
      <dgm:spPr/>
    </dgm:pt>
    <dgm:pt modelId="{7EC18B95-FE9D-D940-A0D6-C53590DAB32F}" type="pres">
      <dgm:prSet presAssocID="{577D7DE3-B53F-B044-A8DE-46C0DFA25376}" presName="parentLin" presStyleCnt="0"/>
      <dgm:spPr/>
    </dgm:pt>
    <dgm:pt modelId="{00B13F66-45D8-014E-B14F-9B60A6200181}" type="pres">
      <dgm:prSet presAssocID="{577D7DE3-B53F-B044-A8DE-46C0DFA25376}" presName="parentLeftMargin" presStyleLbl="node1" presStyleIdx="0" presStyleCnt="4"/>
      <dgm:spPr/>
    </dgm:pt>
    <dgm:pt modelId="{0B645FAC-66AC-0D48-A5C0-5CBB1BE7EDF8}" type="pres">
      <dgm:prSet presAssocID="{577D7DE3-B53F-B044-A8DE-46C0DFA25376}" presName="parentText" presStyleLbl="node1" presStyleIdx="1" presStyleCnt="4" custScaleX="142857">
        <dgm:presLayoutVars>
          <dgm:chMax val="0"/>
          <dgm:bulletEnabled val="1"/>
        </dgm:presLayoutVars>
      </dgm:prSet>
      <dgm:spPr/>
    </dgm:pt>
    <dgm:pt modelId="{56F9CA11-7565-0F44-9184-EF1590976CCD}" type="pres">
      <dgm:prSet presAssocID="{577D7DE3-B53F-B044-A8DE-46C0DFA25376}" presName="negativeSpace" presStyleCnt="0"/>
      <dgm:spPr/>
    </dgm:pt>
    <dgm:pt modelId="{1507DFF6-2BF9-7445-9DF4-2C084FFDDE6E}" type="pres">
      <dgm:prSet presAssocID="{577D7DE3-B53F-B044-A8DE-46C0DFA25376}" presName="childText" presStyleLbl="conFgAcc1" presStyleIdx="1" presStyleCnt="4">
        <dgm:presLayoutVars>
          <dgm:bulletEnabled val="1"/>
        </dgm:presLayoutVars>
      </dgm:prSet>
      <dgm:spPr/>
    </dgm:pt>
    <dgm:pt modelId="{3A09FDE3-FEB2-9D42-A706-1E833D2524B6}" type="pres">
      <dgm:prSet presAssocID="{A92F2E67-F07E-2741-A1CE-654EF3F05876}" presName="spaceBetweenRectangles" presStyleCnt="0"/>
      <dgm:spPr/>
    </dgm:pt>
    <dgm:pt modelId="{936F32EF-AF5F-944D-966D-D91F61775302}" type="pres">
      <dgm:prSet presAssocID="{BFA2649A-10C9-A943-A069-A064EC6B9189}" presName="parentLin" presStyleCnt="0"/>
      <dgm:spPr/>
    </dgm:pt>
    <dgm:pt modelId="{58FB42DA-8368-BD4C-A44D-8303C45BF926}" type="pres">
      <dgm:prSet presAssocID="{BFA2649A-10C9-A943-A069-A064EC6B9189}" presName="parentLeftMargin" presStyleLbl="node1" presStyleIdx="1" presStyleCnt="4"/>
      <dgm:spPr/>
    </dgm:pt>
    <dgm:pt modelId="{E1563AD3-9B2E-2A4A-9FF0-EA8774845370}" type="pres">
      <dgm:prSet presAssocID="{BFA2649A-10C9-A943-A069-A064EC6B9189}" presName="parentText" presStyleLbl="node1" presStyleIdx="2" presStyleCnt="4" custScaleX="142857">
        <dgm:presLayoutVars>
          <dgm:chMax val="0"/>
          <dgm:bulletEnabled val="1"/>
        </dgm:presLayoutVars>
      </dgm:prSet>
      <dgm:spPr/>
    </dgm:pt>
    <dgm:pt modelId="{AA85D84D-6254-5B49-BA06-3BD9960121E0}" type="pres">
      <dgm:prSet presAssocID="{BFA2649A-10C9-A943-A069-A064EC6B9189}" presName="negativeSpace" presStyleCnt="0"/>
      <dgm:spPr/>
    </dgm:pt>
    <dgm:pt modelId="{1B46CC66-B676-8C40-A00A-BC1D13D1A011}" type="pres">
      <dgm:prSet presAssocID="{BFA2649A-10C9-A943-A069-A064EC6B9189}" presName="childText" presStyleLbl="conFgAcc1" presStyleIdx="2" presStyleCnt="4">
        <dgm:presLayoutVars>
          <dgm:bulletEnabled val="1"/>
        </dgm:presLayoutVars>
      </dgm:prSet>
      <dgm:spPr/>
    </dgm:pt>
    <dgm:pt modelId="{64C40F00-3BBA-3544-9E9E-9261ACD7AD9A}" type="pres">
      <dgm:prSet presAssocID="{E89526AB-04B9-9D42-B838-9A9DB3FDC2A7}" presName="spaceBetweenRectangles" presStyleCnt="0"/>
      <dgm:spPr/>
    </dgm:pt>
    <dgm:pt modelId="{24DF597D-AC0B-E746-BDDD-37119550FABE}" type="pres">
      <dgm:prSet presAssocID="{148E2781-DD56-B644-80B7-CD31E562EC5E}" presName="parentLin" presStyleCnt="0"/>
      <dgm:spPr/>
    </dgm:pt>
    <dgm:pt modelId="{A71FFD96-7E0C-144B-A542-DDE1A298F887}" type="pres">
      <dgm:prSet presAssocID="{148E2781-DD56-B644-80B7-CD31E562EC5E}" presName="parentLeftMargin" presStyleLbl="node1" presStyleIdx="2" presStyleCnt="4"/>
      <dgm:spPr/>
    </dgm:pt>
    <dgm:pt modelId="{6389BC97-AC42-344A-9546-96ED9AB995C2}" type="pres">
      <dgm:prSet presAssocID="{148E2781-DD56-B644-80B7-CD31E562EC5E}" presName="parentText" presStyleLbl="node1" presStyleIdx="3" presStyleCnt="4" custScaleX="142857">
        <dgm:presLayoutVars>
          <dgm:chMax val="0"/>
          <dgm:bulletEnabled val="1"/>
        </dgm:presLayoutVars>
      </dgm:prSet>
      <dgm:spPr/>
    </dgm:pt>
    <dgm:pt modelId="{20436B91-5E94-A840-8DD1-CD9AC87C9993}" type="pres">
      <dgm:prSet presAssocID="{148E2781-DD56-B644-80B7-CD31E562EC5E}" presName="negativeSpace" presStyleCnt="0"/>
      <dgm:spPr/>
    </dgm:pt>
    <dgm:pt modelId="{E3DE28CA-9DD8-A949-B673-7DCB7C75D0DE}" type="pres">
      <dgm:prSet presAssocID="{148E2781-DD56-B644-80B7-CD31E562EC5E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0407140F-52F6-EE43-A8FA-2A62E6865BDB}" type="presOf" srcId="{BFA2649A-10C9-A943-A069-A064EC6B9189}" destId="{58FB42DA-8368-BD4C-A44D-8303C45BF926}" srcOrd="0" destOrd="0" presId="urn:microsoft.com/office/officeart/2005/8/layout/list1"/>
    <dgm:cxn modelId="{590BAB3D-1E6F-6A47-A2B9-BA9508F035A9}" type="presOf" srcId="{1C97EE12-6D6B-8341-8677-E322C664B91C}" destId="{4D0FBD7D-DC56-444D-B459-244156F50F94}" srcOrd="1" destOrd="0" presId="urn:microsoft.com/office/officeart/2005/8/layout/list1"/>
    <dgm:cxn modelId="{33529F40-0C48-BC49-8A4D-A19EBB9E5616}" type="presOf" srcId="{37D84D58-84DC-5048-9B4A-D32B848596BC}" destId="{88788BE6-E7C3-9745-A513-38824312EF8A}" srcOrd="0" destOrd="0" presId="urn:microsoft.com/office/officeart/2005/8/layout/list1"/>
    <dgm:cxn modelId="{21A96344-0997-5F4A-A1FC-95EA8EC03CE2}" srcId="{37D84D58-84DC-5048-9B4A-D32B848596BC}" destId="{577D7DE3-B53F-B044-A8DE-46C0DFA25376}" srcOrd="1" destOrd="0" parTransId="{5D8838C3-5C99-CE45-9596-D27C46733D4F}" sibTransId="{A92F2E67-F07E-2741-A1CE-654EF3F05876}"/>
    <dgm:cxn modelId="{AC36D579-FA22-8248-8C20-794A1A1E5083}" srcId="{37D84D58-84DC-5048-9B4A-D32B848596BC}" destId="{BFA2649A-10C9-A943-A069-A064EC6B9189}" srcOrd="2" destOrd="0" parTransId="{4D92229B-3370-EF48-85FC-D504BE9FEBED}" sibTransId="{E89526AB-04B9-9D42-B838-9A9DB3FDC2A7}"/>
    <dgm:cxn modelId="{70E65F8D-F3D0-3D4C-B81A-08928E599B10}" type="presOf" srcId="{BFA2649A-10C9-A943-A069-A064EC6B9189}" destId="{E1563AD3-9B2E-2A4A-9FF0-EA8774845370}" srcOrd="1" destOrd="0" presId="urn:microsoft.com/office/officeart/2005/8/layout/list1"/>
    <dgm:cxn modelId="{A2A102A9-8FE9-F54F-B1F3-4FD326D0AEE3}" srcId="{37D84D58-84DC-5048-9B4A-D32B848596BC}" destId="{1C97EE12-6D6B-8341-8677-E322C664B91C}" srcOrd="0" destOrd="0" parTransId="{0688DAEE-667D-0943-8440-E2D84E204643}" sibTransId="{0E73D957-292B-0045-8B95-6DFDF5D6CDFC}"/>
    <dgm:cxn modelId="{05E8BEAD-D91D-C347-BD3C-8F123267CA84}" type="presOf" srcId="{148E2781-DD56-B644-80B7-CD31E562EC5E}" destId="{A71FFD96-7E0C-144B-A542-DDE1A298F887}" srcOrd="0" destOrd="0" presId="urn:microsoft.com/office/officeart/2005/8/layout/list1"/>
    <dgm:cxn modelId="{46A007B1-CA5E-F74B-85A6-87B90EEFF465}" srcId="{37D84D58-84DC-5048-9B4A-D32B848596BC}" destId="{148E2781-DD56-B644-80B7-CD31E562EC5E}" srcOrd="3" destOrd="0" parTransId="{3ED01FBD-2590-B646-97B2-D5B711211F83}" sibTransId="{1BC28E76-F059-DB4E-8754-2E6E18D8436D}"/>
    <dgm:cxn modelId="{E0165DB2-A2CB-E445-B5CA-69A9CAB779B6}" type="presOf" srcId="{1C97EE12-6D6B-8341-8677-E322C664B91C}" destId="{C17F56C3-1F68-0B4E-B95B-C75200E72BFE}" srcOrd="0" destOrd="0" presId="urn:microsoft.com/office/officeart/2005/8/layout/list1"/>
    <dgm:cxn modelId="{B6AD38B7-723C-9A4C-B3F1-BAB23EF625CC}" type="presOf" srcId="{577D7DE3-B53F-B044-A8DE-46C0DFA25376}" destId="{0B645FAC-66AC-0D48-A5C0-5CBB1BE7EDF8}" srcOrd="1" destOrd="0" presId="urn:microsoft.com/office/officeart/2005/8/layout/list1"/>
    <dgm:cxn modelId="{9BFC9BBB-5EE2-CC45-AD65-94B98A0B78FF}" type="presOf" srcId="{148E2781-DD56-B644-80B7-CD31E562EC5E}" destId="{6389BC97-AC42-344A-9546-96ED9AB995C2}" srcOrd="1" destOrd="0" presId="urn:microsoft.com/office/officeart/2005/8/layout/list1"/>
    <dgm:cxn modelId="{8E73CAE1-9960-FF47-BB8C-FEDE3294DF31}" type="presOf" srcId="{577D7DE3-B53F-B044-A8DE-46C0DFA25376}" destId="{00B13F66-45D8-014E-B14F-9B60A6200181}" srcOrd="0" destOrd="0" presId="urn:microsoft.com/office/officeart/2005/8/layout/list1"/>
    <dgm:cxn modelId="{959DAACE-153B-0A4C-B8A6-51A51F40B867}" type="presParOf" srcId="{88788BE6-E7C3-9745-A513-38824312EF8A}" destId="{BEC9067C-8075-8C40-A2DE-FEA03AA75DBB}" srcOrd="0" destOrd="0" presId="urn:microsoft.com/office/officeart/2005/8/layout/list1"/>
    <dgm:cxn modelId="{74AB8CFC-66D4-BF41-922F-F12BFD1826D1}" type="presParOf" srcId="{BEC9067C-8075-8C40-A2DE-FEA03AA75DBB}" destId="{C17F56C3-1F68-0B4E-B95B-C75200E72BFE}" srcOrd="0" destOrd="0" presId="urn:microsoft.com/office/officeart/2005/8/layout/list1"/>
    <dgm:cxn modelId="{129BFFC6-49B1-9340-ABB7-857F1229D092}" type="presParOf" srcId="{BEC9067C-8075-8C40-A2DE-FEA03AA75DBB}" destId="{4D0FBD7D-DC56-444D-B459-244156F50F94}" srcOrd="1" destOrd="0" presId="urn:microsoft.com/office/officeart/2005/8/layout/list1"/>
    <dgm:cxn modelId="{38BED850-31A7-A948-8570-D2011897EB17}" type="presParOf" srcId="{88788BE6-E7C3-9745-A513-38824312EF8A}" destId="{A0D532BA-E77C-A24F-8D49-294E5D089761}" srcOrd="1" destOrd="0" presId="urn:microsoft.com/office/officeart/2005/8/layout/list1"/>
    <dgm:cxn modelId="{7A6962EB-35BD-A048-BA05-BFBA4084EDBF}" type="presParOf" srcId="{88788BE6-E7C3-9745-A513-38824312EF8A}" destId="{FA66D4A8-977A-E747-A86E-1E2CEC549E7D}" srcOrd="2" destOrd="0" presId="urn:microsoft.com/office/officeart/2005/8/layout/list1"/>
    <dgm:cxn modelId="{FEE0216E-1A45-034A-97FE-B55A3359E6AC}" type="presParOf" srcId="{88788BE6-E7C3-9745-A513-38824312EF8A}" destId="{56AD535F-69B3-A145-89AA-071C2DF1726E}" srcOrd="3" destOrd="0" presId="urn:microsoft.com/office/officeart/2005/8/layout/list1"/>
    <dgm:cxn modelId="{E8A5B2FF-AFA6-6E47-8DE8-EB2CAA4B7B0E}" type="presParOf" srcId="{88788BE6-E7C3-9745-A513-38824312EF8A}" destId="{7EC18B95-FE9D-D940-A0D6-C53590DAB32F}" srcOrd="4" destOrd="0" presId="urn:microsoft.com/office/officeart/2005/8/layout/list1"/>
    <dgm:cxn modelId="{541AB575-45C2-0542-81A5-EC1FBDDF56FB}" type="presParOf" srcId="{7EC18B95-FE9D-D940-A0D6-C53590DAB32F}" destId="{00B13F66-45D8-014E-B14F-9B60A6200181}" srcOrd="0" destOrd="0" presId="urn:microsoft.com/office/officeart/2005/8/layout/list1"/>
    <dgm:cxn modelId="{6AC1CC91-8DAB-2545-AE28-8131678090BD}" type="presParOf" srcId="{7EC18B95-FE9D-D940-A0D6-C53590DAB32F}" destId="{0B645FAC-66AC-0D48-A5C0-5CBB1BE7EDF8}" srcOrd="1" destOrd="0" presId="urn:microsoft.com/office/officeart/2005/8/layout/list1"/>
    <dgm:cxn modelId="{EA3E6F40-FD3F-594B-BAA5-5EF63B065015}" type="presParOf" srcId="{88788BE6-E7C3-9745-A513-38824312EF8A}" destId="{56F9CA11-7565-0F44-9184-EF1590976CCD}" srcOrd="5" destOrd="0" presId="urn:microsoft.com/office/officeart/2005/8/layout/list1"/>
    <dgm:cxn modelId="{803112F5-1075-0045-A2A9-590C5E2AD89D}" type="presParOf" srcId="{88788BE6-E7C3-9745-A513-38824312EF8A}" destId="{1507DFF6-2BF9-7445-9DF4-2C084FFDDE6E}" srcOrd="6" destOrd="0" presId="urn:microsoft.com/office/officeart/2005/8/layout/list1"/>
    <dgm:cxn modelId="{427A0424-4199-F64F-9ADA-6485DBCDA8B8}" type="presParOf" srcId="{88788BE6-E7C3-9745-A513-38824312EF8A}" destId="{3A09FDE3-FEB2-9D42-A706-1E833D2524B6}" srcOrd="7" destOrd="0" presId="urn:microsoft.com/office/officeart/2005/8/layout/list1"/>
    <dgm:cxn modelId="{D4C25A71-B4B5-1E44-AA18-5E73F8554590}" type="presParOf" srcId="{88788BE6-E7C3-9745-A513-38824312EF8A}" destId="{936F32EF-AF5F-944D-966D-D91F61775302}" srcOrd="8" destOrd="0" presId="urn:microsoft.com/office/officeart/2005/8/layout/list1"/>
    <dgm:cxn modelId="{B7ED8AC3-592B-7245-BA79-5AC5D49CDE83}" type="presParOf" srcId="{936F32EF-AF5F-944D-966D-D91F61775302}" destId="{58FB42DA-8368-BD4C-A44D-8303C45BF926}" srcOrd="0" destOrd="0" presId="urn:microsoft.com/office/officeart/2005/8/layout/list1"/>
    <dgm:cxn modelId="{B0C7EA23-D413-EE45-A997-6C775DC0B2C3}" type="presParOf" srcId="{936F32EF-AF5F-944D-966D-D91F61775302}" destId="{E1563AD3-9B2E-2A4A-9FF0-EA8774845370}" srcOrd="1" destOrd="0" presId="urn:microsoft.com/office/officeart/2005/8/layout/list1"/>
    <dgm:cxn modelId="{E05B2B29-2972-B845-8DBD-AEA3270D3C2B}" type="presParOf" srcId="{88788BE6-E7C3-9745-A513-38824312EF8A}" destId="{AA85D84D-6254-5B49-BA06-3BD9960121E0}" srcOrd="9" destOrd="0" presId="urn:microsoft.com/office/officeart/2005/8/layout/list1"/>
    <dgm:cxn modelId="{5D575459-B07A-554C-BB01-60854EB6CD9D}" type="presParOf" srcId="{88788BE6-E7C3-9745-A513-38824312EF8A}" destId="{1B46CC66-B676-8C40-A00A-BC1D13D1A011}" srcOrd="10" destOrd="0" presId="urn:microsoft.com/office/officeart/2005/8/layout/list1"/>
    <dgm:cxn modelId="{F1767A68-5571-2945-9057-FE438CC453BA}" type="presParOf" srcId="{88788BE6-E7C3-9745-A513-38824312EF8A}" destId="{64C40F00-3BBA-3544-9E9E-9261ACD7AD9A}" srcOrd="11" destOrd="0" presId="urn:microsoft.com/office/officeart/2005/8/layout/list1"/>
    <dgm:cxn modelId="{9643F58C-2E45-7B4B-8918-08C8ED922FE1}" type="presParOf" srcId="{88788BE6-E7C3-9745-A513-38824312EF8A}" destId="{24DF597D-AC0B-E746-BDDD-37119550FABE}" srcOrd="12" destOrd="0" presId="urn:microsoft.com/office/officeart/2005/8/layout/list1"/>
    <dgm:cxn modelId="{FE853829-96CE-334C-87F1-49046E55B5D5}" type="presParOf" srcId="{24DF597D-AC0B-E746-BDDD-37119550FABE}" destId="{A71FFD96-7E0C-144B-A542-DDE1A298F887}" srcOrd="0" destOrd="0" presId="urn:microsoft.com/office/officeart/2005/8/layout/list1"/>
    <dgm:cxn modelId="{933D9100-BAF3-CD42-9AE2-2AC6E047CC96}" type="presParOf" srcId="{24DF597D-AC0B-E746-BDDD-37119550FABE}" destId="{6389BC97-AC42-344A-9546-96ED9AB995C2}" srcOrd="1" destOrd="0" presId="urn:microsoft.com/office/officeart/2005/8/layout/list1"/>
    <dgm:cxn modelId="{339B5120-88E2-A64B-99EB-E77CC53081A5}" type="presParOf" srcId="{88788BE6-E7C3-9745-A513-38824312EF8A}" destId="{20436B91-5E94-A840-8DD1-CD9AC87C9993}" srcOrd="13" destOrd="0" presId="urn:microsoft.com/office/officeart/2005/8/layout/list1"/>
    <dgm:cxn modelId="{A9912B1C-775C-B146-89DB-D493B49BFAD4}" type="presParOf" srcId="{88788BE6-E7C3-9745-A513-38824312EF8A}" destId="{E3DE28CA-9DD8-A949-B673-7DCB7C75D0DE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069124D-A69E-4122-9324-442547E4EA1F}" type="doc">
      <dgm:prSet loTypeId="urn:microsoft.com/office/officeart/2005/8/layout/vList3" loCatId="list" qsTypeId="urn:microsoft.com/office/officeart/2005/8/quickstyle/3d2" qsCatId="3D" csTypeId="urn:microsoft.com/office/officeart/2005/8/colors/accent3_4" csCatId="accent3" phldr="1"/>
      <dgm:spPr/>
    </dgm:pt>
    <dgm:pt modelId="{B86CD99C-C0DC-44A3-95E2-1271C2D47044}">
      <dgm:prSet phldrT="[Text]" custT="1"/>
      <dgm:spPr/>
      <dgm:t>
        <a:bodyPr/>
        <a:lstStyle/>
        <a:p>
          <a:pPr algn="l"/>
          <a:r>
            <a:rPr lang="id-ID" sz="6000" b="1" dirty="0">
              <a:solidFill>
                <a:srgbClr val="002060"/>
              </a:solidFill>
            </a:rPr>
            <a:t>Kompetensi/Kepakaran</a:t>
          </a:r>
          <a:endParaRPr lang="en-US" sz="6000" b="1" dirty="0">
            <a:solidFill>
              <a:srgbClr val="002060"/>
            </a:solidFill>
          </a:endParaRPr>
        </a:p>
      </dgm:t>
    </dgm:pt>
    <dgm:pt modelId="{D87BE65D-14A4-4B6A-ACDD-5CF258E96B35}" type="parTrans" cxnId="{8445771A-3C67-4F2F-AA37-C96D8F54FA90}">
      <dgm:prSet/>
      <dgm:spPr/>
      <dgm:t>
        <a:bodyPr/>
        <a:lstStyle/>
        <a:p>
          <a:endParaRPr lang="en-US"/>
        </a:p>
      </dgm:t>
    </dgm:pt>
    <dgm:pt modelId="{FB215ABC-8383-4E9F-B9B0-5662965DE2DB}" type="sibTrans" cxnId="{8445771A-3C67-4F2F-AA37-C96D8F54FA90}">
      <dgm:prSet/>
      <dgm:spPr/>
      <dgm:t>
        <a:bodyPr/>
        <a:lstStyle/>
        <a:p>
          <a:endParaRPr lang="en-US"/>
        </a:p>
      </dgm:t>
    </dgm:pt>
    <dgm:pt modelId="{24F20D98-57DE-420D-90E9-D776F1B9246F}">
      <dgm:prSet phldrT="[Text]" custT="1"/>
      <dgm:spPr/>
      <dgm:t>
        <a:bodyPr/>
        <a:lstStyle/>
        <a:p>
          <a:pPr algn="l"/>
          <a:r>
            <a:rPr lang="id-ID" sz="6000" b="1" dirty="0">
              <a:solidFill>
                <a:srgbClr val="002060"/>
              </a:solidFill>
            </a:rPr>
            <a:t>Rekam Jejak</a:t>
          </a:r>
          <a:endParaRPr lang="en-US" sz="6000" b="1" dirty="0">
            <a:solidFill>
              <a:srgbClr val="002060"/>
            </a:solidFill>
          </a:endParaRPr>
        </a:p>
      </dgm:t>
    </dgm:pt>
    <dgm:pt modelId="{C99E8677-5307-4569-B54F-36ED2926EE3D}" type="parTrans" cxnId="{295E7FD6-9FF6-4404-B49A-D57D535976DA}">
      <dgm:prSet/>
      <dgm:spPr/>
      <dgm:t>
        <a:bodyPr/>
        <a:lstStyle/>
        <a:p>
          <a:endParaRPr lang="en-US"/>
        </a:p>
      </dgm:t>
    </dgm:pt>
    <dgm:pt modelId="{DED1A250-6F57-4FAF-9FEB-80169F2E15C3}" type="sibTrans" cxnId="{295E7FD6-9FF6-4404-B49A-D57D535976DA}">
      <dgm:prSet/>
      <dgm:spPr/>
      <dgm:t>
        <a:bodyPr/>
        <a:lstStyle/>
        <a:p>
          <a:endParaRPr lang="en-US"/>
        </a:p>
      </dgm:t>
    </dgm:pt>
    <dgm:pt modelId="{9AC3103E-A73C-47C7-A0A0-D320EB2992E0}">
      <dgm:prSet phldrT="[Text]" custT="1"/>
      <dgm:spPr/>
      <dgm:t>
        <a:bodyPr/>
        <a:lstStyle/>
        <a:p>
          <a:pPr algn="l"/>
          <a:r>
            <a:rPr lang="id-ID" sz="6000" b="1" dirty="0">
              <a:solidFill>
                <a:srgbClr val="002060"/>
              </a:solidFill>
            </a:rPr>
            <a:t>Luar &amp; Dalam</a:t>
          </a:r>
          <a:endParaRPr lang="en-US" sz="6000" b="1" dirty="0">
            <a:solidFill>
              <a:srgbClr val="002060"/>
            </a:solidFill>
          </a:endParaRPr>
        </a:p>
      </dgm:t>
    </dgm:pt>
    <dgm:pt modelId="{F31FAF96-0A54-44FC-B8CA-CBE1328CCC36}" type="parTrans" cxnId="{0571C796-C144-457B-8857-7293F54B4ECC}">
      <dgm:prSet/>
      <dgm:spPr/>
      <dgm:t>
        <a:bodyPr/>
        <a:lstStyle/>
        <a:p>
          <a:endParaRPr lang="en-US"/>
        </a:p>
      </dgm:t>
    </dgm:pt>
    <dgm:pt modelId="{456069BA-1C28-4572-8220-CF66FD8EB2AE}" type="sibTrans" cxnId="{0571C796-C144-457B-8857-7293F54B4ECC}">
      <dgm:prSet/>
      <dgm:spPr/>
      <dgm:t>
        <a:bodyPr/>
        <a:lstStyle/>
        <a:p>
          <a:endParaRPr lang="en-US"/>
        </a:p>
      </dgm:t>
    </dgm:pt>
    <dgm:pt modelId="{B3672B33-DDB1-4D59-A4BE-FCFF9060376D}">
      <dgm:prSet phldrT="[Text]" custT="1"/>
      <dgm:spPr/>
      <dgm:t>
        <a:bodyPr/>
        <a:lstStyle/>
        <a:p>
          <a:pPr algn="l"/>
          <a:r>
            <a:rPr lang="en-US" sz="6000" b="1" dirty="0" err="1">
              <a:solidFill>
                <a:srgbClr val="002060"/>
              </a:solidFill>
            </a:rPr>
            <a:t>Pisah</a:t>
          </a:r>
          <a:r>
            <a:rPr lang="en-US" sz="6000" b="1" dirty="0">
              <a:solidFill>
                <a:srgbClr val="002060"/>
              </a:solidFill>
            </a:rPr>
            <a:t> </a:t>
          </a:r>
          <a:r>
            <a:rPr lang="en-US" sz="6000" b="1" dirty="0" err="1">
              <a:solidFill>
                <a:srgbClr val="002060"/>
              </a:solidFill>
            </a:rPr>
            <a:t>dgn</a:t>
          </a:r>
          <a:r>
            <a:rPr lang="en-US" sz="6000" b="1" dirty="0">
              <a:solidFill>
                <a:srgbClr val="002060"/>
              </a:solidFill>
            </a:rPr>
            <a:t> Editor</a:t>
          </a:r>
        </a:p>
      </dgm:t>
    </dgm:pt>
    <dgm:pt modelId="{86273767-E84E-4200-B9DB-2D0896644E6B}" type="parTrans" cxnId="{9411896F-16F0-4629-A6D7-47DC866B81D9}">
      <dgm:prSet/>
      <dgm:spPr/>
      <dgm:t>
        <a:bodyPr/>
        <a:lstStyle/>
        <a:p>
          <a:endParaRPr lang="en-US"/>
        </a:p>
      </dgm:t>
    </dgm:pt>
    <dgm:pt modelId="{2FD312FC-FF6F-4C24-892E-2839C85EE3BA}" type="sibTrans" cxnId="{9411896F-16F0-4629-A6D7-47DC866B81D9}">
      <dgm:prSet/>
      <dgm:spPr/>
      <dgm:t>
        <a:bodyPr/>
        <a:lstStyle/>
        <a:p>
          <a:endParaRPr lang="en-US"/>
        </a:p>
      </dgm:t>
    </dgm:pt>
    <dgm:pt modelId="{0A6C8B08-2E3D-4D6E-8A71-FB93D8BCD484}">
      <dgm:prSet phldrT="[Text]" custT="1"/>
      <dgm:spPr/>
      <dgm:t>
        <a:bodyPr/>
        <a:lstStyle/>
        <a:p>
          <a:pPr algn="l"/>
          <a:r>
            <a:rPr lang="id-ID" sz="5400" b="1" dirty="0">
              <a:solidFill>
                <a:srgbClr val="002060"/>
              </a:solidFill>
            </a:rPr>
            <a:t>Rekomendasi &amp; Dokumen</a:t>
          </a:r>
          <a:endParaRPr lang="en-US" sz="5400" b="1" dirty="0">
            <a:solidFill>
              <a:srgbClr val="002060"/>
            </a:solidFill>
          </a:endParaRPr>
        </a:p>
      </dgm:t>
    </dgm:pt>
    <dgm:pt modelId="{A836FE24-7C08-447F-B5ED-D711E53812CA}" type="parTrans" cxnId="{3AF0E388-78CF-45EF-8776-92EFBCAD703A}">
      <dgm:prSet/>
      <dgm:spPr/>
      <dgm:t>
        <a:bodyPr/>
        <a:lstStyle/>
        <a:p>
          <a:endParaRPr lang="en-US"/>
        </a:p>
      </dgm:t>
    </dgm:pt>
    <dgm:pt modelId="{F78133D7-56A4-42FF-AFC2-286E81569BD2}" type="sibTrans" cxnId="{3AF0E388-78CF-45EF-8776-92EFBCAD703A}">
      <dgm:prSet/>
      <dgm:spPr/>
      <dgm:t>
        <a:bodyPr/>
        <a:lstStyle/>
        <a:p>
          <a:endParaRPr lang="en-US"/>
        </a:p>
      </dgm:t>
    </dgm:pt>
    <dgm:pt modelId="{7A65AD7D-72E8-8144-BC57-C87ED6A15394}">
      <dgm:prSet phldrT="[Text]" custT="1"/>
      <dgm:spPr/>
      <dgm:t>
        <a:bodyPr/>
        <a:lstStyle/>
        <a:p>
          <a:pPr algn="l"/>
          <a:r>
            <a:rPr lang="en-US" sz="6000" b="1" dirty="0">
              <a:solidFill>
                <a:srgbClr val="002060"/>
              </a:solidFill>
            </a:rPr>
            <a:t>Strategi </a:t>
          </a:r>
          <a:r>
            <a:rPr lang="en-US" sz="6000" b="1" dirty="0" err="1">
              <a:solidFill>
                <a:srgbClr val="002060"/>
              </a:solidFill>
            </a:rPr>
            <a:t>Mencari</a:t>
          </a:r>
          <a:endParaRPr lang="en-US" sz="6000" b="1" dirty="0">
            <a:solidFill>
              <a:srgbClr val="002060"/>
            </a:solidFill>
          </a:endParaRPr>
        </a:p>
      </dgm:t>
    </dgm:pt>
    <dgm:pt modelId="{358B2D68-353B-7E45-96DC-CC83F386B966}" type="parTrans" cxnId="{91FEF62D-4D69-5B43-88A7-8AECF38B038C}">
      <dgm:prSet/>
      <dgm:spPr/>
      <dgm:t>
        <a:bodyPr/>
        <a:lstStyle/>
        <a:p>
          <a:endParaRPr lang="en-US"/>
        </a:p>
      </dgm:t>
    </dgm:pt>
    <dgm:pt modelId="{10BE48E9-02B5-104D-9963-CA2BDA586583}" type="sibTrans" cxnId="{91FEF62D-4D69-5B43-88A7-8AECF38B038C}">
      <dgm:prSet/>
      <dgm:spPr/>
      <dgm:t>
        <a:bodyPr/>
        <a:lstStyle/>
        <a:p>
          <a:endParaRPr lang="en-US"/>
        </a:p>
      </dgm:t>
    </dgm:pt>
    <dgm:pt modelId="{6040E37E-AEDD-40D9-A757-8D3F1F4DAE56}" type="pres">
      <dgm:prSet presAssocID="{5069124D-A69E-4122-9324-442547E4EA1F}" presName="linearFlow" presStyleCnt="0">
        <dgm:presLayoutVars>
          <dgm:dir/>
          <dgm:resizeHandles val="exact"/>
        </dgm:presLayoutVars>
      </dgm:prSet>
      <dgm:spPr/>
    </dgm:pt>
    <dgm:pt modelId="{2FAEE933-EE2A-4A09-B0FD-570AAD00C9F9}" type="pres">
      <dgm:prSet presAssocID="{B86CD99C-C0DC-44A3-95E2-1271C2D47044}" presName="composite" presStyleCnt="0"/>
      <dgm:spPr/>
    </dgm:pt>
    <dgm:pt modelId="{3DB38AFD-F244-42C4-B470-EA3D753991E2}" type="pres">
      <dgm:prSet presAssocID="{B86CD99C-C0DC-44A3-95E2-1271C2D47044}" presName="imgShp" presStyleLbl="fgImgPlace1" presStyleIdx="0" presStyleCnt="6"/>
      <dgm:spPr/>
    </dgm:pt>
    <dgm:pt modelId="{EE293E5B-79DF-4C58-BC8B-0B04E0209654}" type="pres">
      <dgm:prSet presAssocID="{B86CD99C-C0DC-44A3-95E2-1271C2D47044}" presName="txShp" presStyleLbl="node1" presStyleIdx="0" presStyleCnt="6">
        <dgm:presLayoutVars>
          <dgm:bulletEnabled val="1"/>
        </dgm:presLayoutVars>
      </dgm:prSet>
      <dgm:spPr/>
    </dgm:pt>
    <dgm:pt modelId="{9C20CCCC-C6C3-447E-882E-FB690FCF4E51}" type="pres">
      <dgm:prSet presAssocID="{FB215ABC-8383-4E9F-B9B0-5662965DE2DB}" presName="spacing" presStyleCnt="0"/>
      <dgm:spPr/>
    </dgm:pt>
    <dgm:pt modelId="{D915C23D-CFA7-41C8-93FE-986A5989BA94}" type="pres">
      <dgm:prSet presAssocID="{24F20D98-57DE-420D-90E9-D776F1B9246F}" presName="composite" presStyleCnt="0"/>
      <dgm:spPr/>
    </dgm:pt>
    <dgm:pt modelId="{5968C2B0-C533-4D3C-8EF8-FA113B4BDCC4}" type="pres">
      <dgm:prSet presAssocID="{24F20D98-57DE-420D-90E9-D776F1B9246F}" presName="imgShp" presStyleLbl="fgImgPlace1" presStyleIdx="1" presStyleCnt="6"/>
      <dgm:spPr/>
    </dgm:pt>
    <dgm:pt modelId="{4B7BE379-F288-4E13-BA4A-20617AB6D332}" type="pres">
      <dgm:prSet presAssocID="{24F20D98-57DE-420D-90E9-D776F1B9246F}" presName="txShp" presStyleLbl="node1" presStyleIdx="1" presStyleCnt="6">
        <dgm:presLayoutVars>
          <dgm:bulletEnabled val="1"/>
        </dgm:presLayoutVars>
      </dgm:prSet>
      <dgm:spPr/>
    </dgm:pt>
    <dgm:pt modelId="{A172E290-7DDB-4D41-A95F-AE5D99F5E0A3}" type="pres">
      <dgm:prSet presAssocID="{DED1A250-6F57-4FAF-9FEB-80169F2E15C3}" presName="spacing" presStyleCnt="0"/>
      <dgm:spPr/>
    </dgm:pt>
    <dgm:pt modelId="{5AC1D60D-875B-481F-BCBF-A6AC5A5C0D19}" type="pres">
      <dgm:prSet presAssocID="{9AC3103E-A73C-47C7-A0A0-D320EB2992E0}" presName="composite" presStyleCnt="0"/>
      <dgm:spPr/>
    </dgm:pt>
    <dgm:pt modelId="{51CE3BC0-EE0F-4FFE-B163-E9AA28EFF580}" type="pres">
      <dgm:prSet presAssocID="{9AC3103E-A73C-47C7-A0A0-D320EB2992E0}" presName="imgShp" presStyleLbl="fgImgPlace1" presStyleIdx="2" presStyleCnt="6"/>
      <dgm:spPr/>
    </dgm:pt>
    <dgm:pt modelId="{524D114B-431E-4EFC-AAF1-E876D760649B}" type="pres">
      <dgm:prSet presAssocID="{9AC3103E-A73C-47C7-A0A0-D320EB2992E0}" presName="txShp" presStyleLbl="node1" presStyleIdx="2" presStyleCnt="6">
        <dgm:presLayoutVars>
          <dgm:bulletEnabled val="1"/>
        </dgm:presLayoutVars>
      </dgm:prSet>
      <dgm:spPr/>
    </dgm:pt>
    <dgm:pt modelId="{CB0B9FA0-887B-4BE0-BA48-08535B412737}" type="pres">
      <dgm:prSet presAssocID="{456069BA-1C28-4572-8220-CF66FD8EB2AE}" presName="spacing" presStyleCnt="0"/>
      <dgm:spPr/>
    </dgm:pt>
    <dgm:pt modelId="{799B7FCE-E775-46B0-889F-A5C4451D86FD}" type="pres">
      <dgm:prSet presAssocID="{B3672B33-DDB1-4D59-A4BE-FCFF9060376D}" presName="composite" presStyleCnt="0"/>
      <dgm:spPr/>
    </dgm:pt>
    <dgm:pt modelId="{0CA8DD14-372E-4D06-8C65-15D4E6C59D9D}" type="pres">
      <dgm:prSet presAssocID="{B3672B33-DDB1-4D59-A4BE-FCFF9060376D}" presName="imgShp" presStyleLbl="fgImgPlace1" presStyleIdx="3" presStyleCnt="6"/>
      <dgm:spPr/>
    </dgm:pt>
    <dgm:pt modelId="{C2EA4EFB-F744-480E-9121-C1444F06D69E}" type="pres">
      <dgm:prSet presAssocID="{B3672B33-DDB1-4D59-A4BE-FCFF9060376D}" presName="txShp" presStyleLbl="node1" presStyleIdx="3" presStyleCnt="6">
        <dgm:presLayoutVars>
          <dgm:bulletEnabled val="1"/>
        </dgm:presLayoutVars>
      </dgm:prSet>
      <dgm:spPr/>
    </dgm:pt>
    <dgm:pt modelId="{3E1FCAF1-3867-4F40-B78E-3A42A9847DE6}" type="pres">
      <dgm:prSet presAssocID="{2FD312FC-FF6F-4C24-892E-2839C85EE3BA}" presName="spacing" presStyleCnt="0"/>
      <dgm:spPr/>
    </dgm:pt>
    <dgm:pt modelId="{9632669A-DA11-4A27-A13B-1C57A7B87FBA}" type="pres">
      <dgm:prSet presAssocID="{0A6C8B08-2E3D-4D6E-8A71-FB93D8BCD484}" presName="composite" presStyleCnt="0"/>
      <dgm:spPr/>
    </dgm:pt>
    <dgm:pt modelId="{A81BDF58-7A1D-4E43-9E3B-DBBFAB095640}" type="pres">
      <dgm:prSet presAssocID="{0A6C8B08-2E3D-4D6E-8A71-FB93D8BCD484}" presName="imgShp" presStyleLbl="fgImgPlace1" presStyleIdx="4" presStyleCnt="6"/>
      <dgm:spPr/>
    </dgm:pt>
    <dgm:pt modelId="{67E5E8D2-694F-48E2-9228-496DCE1D6171}" type="pres">
      <dgm:prSet presAssocID="{0A6C8B08-2E3D-4D6E-8A71-FB93D8BCD484}" presName="txShp" presStyleLbl="node1" presStyleIdx="4" presStyleCnt="6">
        <dgm:presLayoutVars>
          <dgm:bulletEnabled val="1"/>
        </dgm:presLayoutVars>
      </dgm:prSet>
      <dgm:spPr/>
    </dgm:pt>
    <dgm:pt modelId="{A399E55F-B237-954C-85DB-16EFAF108B89}" type="pres">
      <dgm:prSet presAssocID="{F78133D7-56A4-42FF-AFC2-286E81569BD2}" presName="spacing" presStyleCnt="0"/>
      <dgm:spPr/>
    </dgm:pt>
    <dgm:pt modelId="{7CBDF527-E874-934B-A0C9-BFDD379D550A}" type="pres">
      <dgm:prSet presAssocID="{7A65AD7D-72E8-8144-BC57-C87ED6A15394}" presName="composite" presStyleCnt="0"/>
      <dgm:spPr/>
    </dgm:pt>
    <dgm:pt modelId="{1CF08012-54DA-C442-A73B-87223AAC7C45}" type="pres">
      <dgm:prSet presAssocID="{7A65AD7D-72E8-8144-BC57-C87ED6A15394}" presName="imgShp" presStyleLbl="fgImgPlace1" presStyleIdx="5" presStyleCnt="6"/>
      <dgm:spPr/>
    </dgm:pt>
    <dgm:pt modelId="{E9741B42-2D74-D345-AEBC-C97F46BBDDBC}" type="pres">
      <dgm:prSet presAssocID="{7A65AD7D-72E8-8144-BC57-C87ED6A15394}" presName="txShp" presStyleLbl="node1" presStyleIdx="5" presStyleCnt="6">
        <dgm:presLayoutVars>
          <dgm:bulletEnabled val="1"/>
        </dgm:presLayoutVars>
      </dgm:prSet>
      <dgm:spPr/>
    </dgm:pt>
  </dgm:ptLst>
  <dgm:cxnLst>
    <dgm:cxn modelId="{09E08E05-50BC-4F52-9DBF-45B7A118A5F0}" type="presOf" srcId="{5069124D-A69E-4122-9324-442547E4EA1F}" destId="{6040E37E-AEDD-40D9-A757-8D3F1F4DAE56}" srcOrd="0" destOrd="0" presId="urn:microsoft.com/office/officeart/2005/8/layout/vList3"/>
    <dgm:cxn modelId="{486CA806-06E9-44FA-8127-B6088B169F60}" type="presOf" srcId="{0A6C8B08-2E3D-4D6E-8A71-FB93D8BCD484}" destId="{67E5E8D2-694F-48E2-9228-496DCE1D6171}" srcOrd="0" destOrd="0" presId="urn:microsoft.com/office/officeart/2005/8/layout/vList3"/>
    <dgm:cxn modelId="{5D9C290E-C1F1-4566-ABF4-28B1835FBCF9}" type="presOf" srcId="{9AC3103E-A73C-47C7-A0A0-D320EB2992E0}" destId="{524D114B-431E-4EFC-AAF1-E876D760649B}" srcOrd="0" destOrd="0" presId="urn:microsoft.com/office/officeart/2005/8/layout/vList3"/>
    <dgm:cxn modelId="{8445771A-3C67-4F2F-AA37-C96D8F54FA90}" srcId="{5069124D-A69E-4122-9324-442547E4EA1F}" destId="{B86CD99C-C0DC-44A3-95E2-1271C2D47044}" srcOrd="0" destOrd="0" parTransId="{D87BE65D-14A4-4B6A-ACDD-5CF258E96B35}" sibTransId="{FB215ABC-8383-4E9F-B9B0-5662965DE2DB}"/>
    <dgm:cxn modelId="{91FEF62D-4D69-5B43-88A7-8AECF38B038C}" srcId="{5069124D-A69E-4122-9324-442547E4EA1F}" destId="{7A65AD7D-72E8-8144-BC57-C87ED6A15394}" srcOrd="5" destOrd="0" parTransId="{358B2D68-353B-7E45-96DC-CC83F386B966}" sibTransId="{10BE48E9-02B5-104D-9963-CA2BDA586583}"/>
    <dgm:cxn modelId="{72F84C64-C5E2-418D-B883-062C65E1B919}" type="presOf" srcId="{B3672B33-DDB1-4D59-A4BE-FCFF9060376D}" destId="{C2EA4EFB-F744-480E-9121-C1444F06D69E}" srcOrd="0" destOrd="0" presId="urn:microsoft.com/office/officeart/2005/8/layout/vList3"/>
    <dgm:cxn modelId="{9411896F-16F0-4629-A6D7-47DC866B81D9}" srcId="{5069124D-A69E-4122-9324-442547E4EA1F}" destId="{B3672B33-DDB1-4D59-A4BE-FCFF9060376D}" srcOrd="3" destOrd="0" parTransId="{86273767-E84E-4200-B9DB-2D0896644E6B}" sibTransId="{2FD312FC-FF6F-4C24-892E-2839C85EE3BA}"/>
    <dgm:cxn modelId="{F7BE9C7F-5BF8-4444-BECA-2F4A8172055A}" type="presOf" srcId="{24F20D98-57DE-420D-90E9-D776F1B9246F}" destId="{4B7BE379-F288-4E13-BA4A-20617AB6D332}" srcOrd="0" destOrd="0" presId="urn:microsoft.com/office/officeart/2005/8/layout/vList3"/>
    <dgm:cxn modelId="{3AF0E388-78CF-45EF-8776-92EFBCAD703A}" srcId="{5069124D-A69E-4122-9324-442547E4EA1F}" destId="{0A6C8B08-2E3D-4D6E-8A71-FB93D8BCD484}" srcOrd="4" destOrd="0" parTransId="{A836FE24-7C08-447F-B5ED-D711E53812CA}" sibTransId="{F78133D7-56A4-42FF-AFC2-286E81569BD2}"/>
    <dgm:cxn modelId="{0571C796-C144-457B-8857-7293F54B4ECC}" srcId="{5069124D-A69E-4122-9324-442547E4EA1F}" destId="{9AC3103E-A73C-47C7-A0A0-D320EB2992E0}" srcOrd="2" destOrd="0" parTransId="{F31FAF96-0A54-44FC-B8CA-CBE1328CCC36}" sibTransId="{456069BA-1C28-4572-8220-CF66FD8EB2AE}"/>
    <dgm:cxn modelId="{295E7FD6-9FF6-4404-B49A-D57D535976DA}" srcId="{5069124D-A69E-4122-9324-442547E4EA1F}" destId="{24F20D98-57DE-420D-90E9-D776F1B9246F}" srcOrd="1" destOrd="0" parTransId="{C99E8677-5307-4569-B54F-36ED2926EE3D}" sibTransId="{DED1A250-6F57-4FAF-9FEB-80169F2E15C3}"/>
    <dgm:cxn modelId="{241D24F3-79B9-4B5C-98D6-8DE8FB7CAFE3}" type="presOf" srcId="{B86CD99C-C0DC-44A3-95E2-1271C2D47044}" destId="{EE293E5B-79DF-4C58-BC8B-0B04E0209654}" srcOrd="0" destOrd="0" presId="urn:microsoft.com/office/officeart/2005/8/layout/vList3"/>
    <dgm:cxn modelId="{B3A6DEF9-BDD3-284E-AE91-A694A3CB9AED}" type="presOf" srcId="{7A65AD7D-72E8-8144-BC57-C87ED6A15394}" destId="{E9741B42-2D74-D345-AEBC-C97F46BBDDBC}" srcOrd="0" destOrd="0" presId="urn:microsoft.com/office/officeart/2005/8/layout/vList3"/>
    <dgm:cxn modelId="{13292039-77BC-45AB-940B-E2B4C0F77B95}" type="presParOf" srcId="{6040E37E-AEDD-40D9-A757-8D3F1F4DAE56}" destId="{2FAEE933-EE2A-4A09-B0FD-570AAD00C9F9}" srcOrd="0" destOrd="0" presId="urn:microsoft.com/office/officeart/2005/8/layout/vList3"/>
    <dgm:cxn modelId="{7333C0C8-ACBC-4BD2-A759-896F677819C3}" type="presParOf" srcId="{2FAEE933-EE2A-4A09-B0FD-570AAD00C9F9}" destId="{3DB38AFD-F244-42C4-B470-EA3D753991E2}" srcOrd="0" destOrd="0" presId="urn:microsoft.com/office/officeart/2005/8/layout/vList3"/>
    <dgm:cxn modelId="{85EEE3C2-DB23-4CF6-BCCC-1C0EA9990A21}" type="presParOf" srcId="{2FAEE933-EE2A-4A09-B0FD-570AAD00C9F9}" destId="{EE293E5B-79DF-4C58-BC8B-0B04E0209654}" srcOrd="1" destOrd="0" presId="urn:microsoft.com/office/officeart/2005/8/layout/vList3"/>
    <dgm:cxn modelId="{69CAA0A9-9980-447B-90A7-C37DB2531F7D}" type="presParOf" srcId="{6040E37E-AEDD-40D9-A757-8D3F1F4DAE56}" destId="{9C20CCCC-C6C3-447E-882E-FB690FCF4E51}" srcOrd="1" destOrd="0" presId="urn:microsoft.com/office/officeart/2005/8/layout/vList3"/>
    <dgm:cxn modelId="{CFF84003-A22A-4C63-BDD7-1560ABEC367A}" type="presParOf" srcId="{6040E37E-AEDD-40D9-A757-8D3F1F4DAE56}" destId="{D915C23D-CFA7-41C8-93FE-986A5989BA94}" srcOrd="2" destOrd="0" presId="urn:microsoft.com/office/officeart/2005/8/layout/vList3"/>
    <dgm:cxn modelId="{6B38B2FF-CD3B-48F8-B435-578D97A9B91B}" type="presParOf" srcId="{D915C23D-CFA7-41C8-93FE-986A5989BA94}" destId="{5968C2B0-C533-4D3C-8EF8-FA113B4BDCC4}" srcOrd="0" destOrd="0" presId="urn:microsoft.com/office/officeart/2005/8/layout/vList3"/>
    <dgm:cxn modelId="{37731E01-3149-4FFB-B460-97F263288962}" type="presParOf" srcId="{D915C23D-CFA7-41C8-93FE-986A5989BA94}" destId="{4B7BE379-F288-4E13-BA4A-20617AB6D332}" srcOrd="1" destOrd="0" presId="urn:microsoft.com/office/officeart/2005/8/layout/vList3"/>
    <dgm:cxn modelId="{3A9D7437-EB1C-4C40-9E46-505A8CBE7AB4}" type="presParOf" srcId="{6040E37E-AEDD-40D9-A757-8D3F1F4DAE56}" destId="{A172E290-7DDB-4D41-A95F-AE5D99F5E0A3}" srcOrd="3" destOrd="0" presId="urn:microsoft.com/office/officeart/2005/8/layout/vList3"/>
    <dgm:cxn modelId="{33AE6E6D-0C1E-4E62-A2F1-910D2740E401}" type="presParOf" srcId="{6040E37E-AEDD-40D9-A757-8D3F1F4DAE56}" destId="{5AC1D60D-875B-481F-BCBF-A6AC5A5C0D19}" srcOrd="4" destOrd="0" presId="urn:microsoft.com/office/officeart/2005/8/layout/vList3"/>
    <dgm:cxn modelId="{E0459892-CBC0-4CE5-BF11-C1295D019A41}" type="presParOf" srcId="{5AC1D60D-875B-481F-BCBF-A6AC5A5C0D19}" destId="{51CE3BC0-EE0F-4FFE-B163-E9AA28EFF580}" srcOrd="0" destOrd="0" presId="urn:microsoft.com/office/officeart/2005/8/layout/vList3"/>
    <dgm:cxn modelId="{8BFA51CD-2D18-4DF1-8174-C477205FF4CA}" type="presParOf" srcId="{5AC1D60D-875B-481F-BCBF-A6AC5A5C0D19}" destId="{524D114B-431E-4EFC-AAF1-E876D760649B}" srcOrd="1" destOrd="0" presId="urn:microsoft.com/office/officeart/2005/8/layout/vList3"/>
    <dgm:cxn modelId="{F50E2275-6CB7-417F-983E-A8E6B7FBEBB0}" type="presParOf" srcId="{6040E37E-AEDD-40D9-A757-8D3F1F4DAE56}" destId="{CB0B9FA0-887B-4BE0-BA48-08535B412737}" srcOrd="5" destOrd="0" presId="urn:microsoft.com/office/officeart/2005/8/layout/vList3"/>
    <dgm:cxn modelId="{50084E6F-DC18-4437-AE3F-0DDBA720648A}" type="presParOf" srcId="{6040E37E-AEDD-40D9-A757-8D3F1F4DAE56}" destId="{799B7FCE-E775-46B0-889F-A5C4451D86FD}" srcOrd="6" destOrd="0" presId="urn:microsoft.com/office/officeart/2005/8/layout/vList3"/>
    <dgm:cxn modelId="{ABFBA5F4-FC0D-4C74-B757-AA8494F90FFA}" type="presParOf" srcId="{799B7FCE-E775-46B0-889F-A5C4451D86FD}" destId="{0CA8DD14-372E-4D06-8C65-15D4E6C59D9D}" srcOrd="0" destOrd="0" presId="urn:microsoft.com/office/officeart/2005/8/layout/vList3"/>
    <dgm:cxn modelId="{E1DD0250-169F-4CE4-9613-B081F641B821}" type="presParOf" srcId="{799B7FCE-E775-46B0-889F-A5C4451D86FD}" destId="{C2EA4EFB-F744-480E-9121-C1444F06D69E}" srcOrd="1" destOrd="0" presId="urn:microsoft.com/office/officeart/2005/8/layout/vList3"/>
    <dgm:cxn modelId="{2CBFF2F5-B151-43A1-BF18-D703B94C0689}" type="presParOf" srcId="{6040E37E-AEDD-40D9-A757-8D3F1F4DAE56}" destId="{3E1FCAF1-3867-4F40-B78E-3A42A9847DE6}" srcOrd="7" destOrd="0" presId="urn:microsoft.com/office/officeart/2005/8/layout/vList3"/>
    <dgm:cxn modelId="{C3BF0E20-9733-489E-ABF5-68D0050713E0}" type="presParOf" srcId="{6040E37E-AEDD-40D9-A757-8D3F1F4DAE56}" destId="{9632669A-DA11-4A27-A13B-1C57A7B87FBA}" srcOrd="8" destOrd="0" presId="urn:microsoft.com/office/officeart/2005/8/layout/vList3"/>
    <dgm:cxn modelId="{E4899B46-5702-4393-857E-C9F881AF15E9}" type="presParOf" srcId="{9632669A-DA11-4A27-A13B-1C57A7B87FBA}" destId="{A81BDF58-7A1D-4E43-9E3B-DBBFAB095640}" srcOrd="0" destOrd="0" presId="urn:microsoft.com/office/officeart/2005/8/layout/vList3"/>
    <dgm:cxn modelId="{169A2446-4721-4AD3-82AF-FA9A5E27D1B8}" type="presParOf" srcId="{9632669A-DA11-4A27-A13B-1C57A7B87FBA}" destId="{67E5E8D2-694F-48E2-9228-496DCE1D6171}" srcOrd="1" destOrd="0" presId="urn:microsoft.com/office/officeart/2005/8/layout/vList3"/>
    <dgm:cxn modelId="{6CEC5FDE-993A-4F4C-AA80-9C13FD135ABF}" type="presParOf" srcId="{6040E37E-AEDD-40D9-A757-8D3F1F4DAE56}" destId="{A399E55F-B237-954C-85DB-16EFAF108B89}" srcOrd="9" destOrd="0" presId="urn:microsoft.com/office/officeart/2005/8/layout/vList3"/>
    <dgm:cxn modelId="{43856A0F-9379-5747-ACE1-DDD7AD5D97F9}" type="presParOf" srcId="{6040E37E-AEDD-40D9-A757-8D3F1F4DAE56}" destId="{7CBDF527-E874-934B-A0C9-BFDD379D550A}" srcOrd="10" destOrd="0" presId="urn:microsoft.com/office/officeart/2005/8/layout/vList3"/>
    <dgm:cxn modelId="{DCB274FF-FD02-9A44-ACB7-B3371B0BAEA6}" type="presParOf" srcId="{7CBDF527-E874-934B-A0C9-BFDD379D550A}" destId="{1CF08012-54DA-C442-A73B-87223AAC7C45}" srcOrd="0" destOrd="0" presId="urn:microsoft.com/office/officeart/2005/8/layout/vList3"/>
    <dgm:cxn modelId="{DD805D0C-F896-6843-B3E0-4104A4F41FBC}" type="presParOf" srcId="{7CBDF527-E874-934B-A0C9-BFDD379D550A}" destId="{E9741B42-2D74-D345-AEBC-C97F46BBDDBC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6390E83-97AB-4923-ADCC-AF13D2D03C16}" type="doc">
      <dgm:prSet loTypeId="urn:microsoft.com/office/officeart/2005/8/layout/vProcess5" loCatId="process" qsTypeId="urn:microsoft.com/office/officeart/2005/8/quickstyle/3D6" qsCatId="3D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9937D28F-D4D0-4C5A-8D5F-60495786A478}">
      <dgm:prSet phldrT="[Text]" custT="1"/>
      <dgm:spPr>
        <a:solidFill>
          <a:schemeClr val="accent4">
            <a:lumMod val="50000"/>
          </a:schemeClr>
        </a:solidFill>
      </dgm:spPr>
      <dgm:t>
        <a:bodyPr/>
        <a:lstStyle/>
        <a:p>
          <a:r>
            <a:rPr lang="id-ID" sz="7200" b="1" dirty="0"/>
            <a:t>Korespondensi hasil koreksi</a:t>
          </a:r>
          <a:endParaRPr lang="en-US" sz="9600" b="1" dirty="0"/>
        </a:p>
      </dgm:t>
    </dgm:pt>
    <dgm:pt modelId="{F19B3FA7-C91B-42E9-925C-3AED21802F5C}" type="parTrans" cxnId="{D71DFF95-13F5-49AC-8B78-6FA5A7714952}">
      <dgm:prSet/>
      <dgm:spPr/>
      <dgm:t>
        <a:bodyPr/>
        <a:lstStyle/>
        <a:p>
          <a:endParaRPr lang="en-US"/>
        </a:p>
      </dgm:t>
    </dgm:pt>
    <dgm:pt modelId="{424D67FC-EC96-446C-9784-C0DF0FE41278}" type="sibTrans" cxnId="{D71DFF95-13F5-49AC-8B78-6FA5A7714952}">
      <dgm:prSet/>
      <dgm:spPr>
        <a:solidFill>
          <a:srgbClr val="FFC000">
            <a:alpha val="90000"/>
          </a:srgbClr>
        </a:solidFill>
        <a:sp3d z="50080" prstMaterial="plastic">
          <a:bevelT w="25400" h="25400" prst="angle"/>
          <a:bevelB w="25400" h="25400"/>
        </a:sp3d>
      </dgm:spPr>
      <dgm:t>
        <a:bodyPr/>
        <a:lstStyle/>
        <a:p>
          <a:endParaRPr lang="en-US">
            <a:solidFill>
              <a:srgbClr val="FFC000"/>
            </a:solidFill>
          </a:endParaRPr>
        </a:p>
      </dgm:t>
    </dgm:pt>
    <dgm:pt modelId="{5A71340A-7113-4962-937D-4311204F0B3B}">
      <dgm:prSet phldrT="[Text]" custT="1"/>
      <dgm:spPr>
        <a:solidFill>
          <a:schemeClr val="accent2">
            <a:lumMod val="50000"/>
          </a:schemeClr>
        </a:solidFill>
      </dgm:spPr>
      <dgm:t>
        <a:bodyPr/>
        <a:lstStyle/>
        <a:p>
          <a:r>
            <a:rPr lang="id-ID" sz="7200" b="1" dirty="0"/>
            <a:t>Saran &amp; Komentar </a:t>
          </a:r>
          <a:endParaRPr lang="en-US" sz="7200" b="1" dirty="0"/>
        </a:p>
      </dgm:t>
    </dgm:pt>
    <dgm:pt modelId="{29890D89-E3D9-4546-B0F5-256171A96A05}" type="parTrans" cxnId="{774CE677-C140-40C2-AB4A-3B7AF33E1117}">
      <dgm:prSet/>
      <dgm:spPr/>
      <dgm:t>
        <a:bodyPr/>
        <a:lstStyle/>
        <a:p>
          <a:endParaRPr lang="en-US"/>
        </a:p>
      </dgm:t>
    </dgm:pt>
    <dgm:pt modelId="{CD4ACB5C-0B43-42AB-AAE4-E4CE88D4A1C0}" type="sibTrans" cxnId="{774CE677-C140-40C2-AB4A-3B7AF33E1117}">
      <dgm:prSet/>
      <dgm:spPr>
        <a:solidFill>
          <a:srgbClr val="FFC000">
            <a:alpha val="90000"/>
          </a:srgbClr>
        </a:solidFill>
        <a:sp3d z="50080" prstMaterial="plastic">
          <a:bevelT w="25400" h="25400" prst="angle"/>
          <a:bevelB w="25400" h="25400"/>
        </a:sp3d>
      </dgm:spPr>
      <dgm:t>
        <a:bodyPr/>
        <a:lstStyle/>
        <a:p>
          <a:endParaRPr lang="en-US"/>
        </a:p>
      </dgm:t>
    </dgm:pt>
    <dgm:pt modelId="{E8FB37E6-7891-4820-A464-303A83FA68BF}">
      <dgm:prSet phldrT="[Text]" custT="1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id-ID" sz="6600" b="1" dirty="0"/>
            <a:t>Manual &amp; Online Penuh</a:t>
          </a:r>
          <a:endParaRPr lang="en-US" sz="6600" b="1" dirty="0"/>
        </a:p>
      </dgm:t>
    </dgm:pt>
    <dgm:pt modelId="{BB03C33C-24B9-416C-AD0C-86C6056445E2}" type="parTrans" cxnId="{6F3C6DD3-9830-4883-A069-E7B51E6320DA}">
      <dgm:prSet/>
      <dgm:spPr/>
      <dgm:t>
        <a:bodyPr/>
        <a:lstStyle/>
        <a:p>
          <a:endParaRPr lang="en-US"/>
        </a:p>
      </dgm:t>
    </dgm:pt>
    <dgm:pt modelId="{51D0D697-F872-4D98-9538-9EC20E1C6F6B}" type="sibTrans" cxnId="{6F3C6DD3-9830-4883-A069-E7B51E6320DA}">
      <dgm:prSet/>
      <dgm:spPr/>
      <dgm:t>
        <a:bodyPr/>
        <a:lstStyle/>
        <a:p>
          <a:endParaRPr lang="en-US"/>
        </a:p>
      </dgm:t>
    </dgm:pt>
    <dgm:pt modelId="{BAAA0CC1-F34E-45EB-95BE-27FF4CA22D2D}" type="pres">
      <dgm:prSet presAssocID="{C6390E83-97AB-4923-ADCC-AF13D2D03C16}" presName="outerComposite" presStyleCnt="0">
        <dgm:presLayoutVars>
          <dgm:chMax val="5"/>
          <dgm:dir/>
          <dgm:resizeHandles val="exact"/>
        </dgm:presLayoutVars>
      </dgm:prSet>
      <dgm:spPr/>
    </dgm:pt>
    <dgm:pt modelId="{611B1B2B-81ED-46E5-A649-BA8731D7A81F}" type="pres">
      <dgm:prSet presAssocID="{C6390E83-97AB-4923-ADCC-AF13D2D03C16}" presName="dummyMaxCanvas" presStyleCnt="0">
        <dgm:presLayoutVars/>
      </dgm:prSet>
      <dgm:spPr/>
    </dgm:pt>
    <dgm:pt modelId="{CC42D56B-D1AF-4903-BE62-B84AD2F4E175}" type="pres">
      <dgm:prSet presAssocID="{C6390E83-97AB-4923-ADCC-AF13D2D03C16}" presName="ThreeNodes_1" presStyleLbl="node1" presStyleIdx="0" presStyleCnt="3">
        <dgm:presLayoutVars>
          <dgm:bulletEnabled val="1"/>
        </dgm:presLayoutVars>
      </dgm:prSet>
      <dgm:spPr/>
    </dgm:pt>
    <dgm:pt modelId="{13767C13-343C-428F-9EE6-DF5CBF52664B}" type="pres">
      <dgm:prSet presAssocID="{C6390E83-97AB-4923-ADCC-AF13D2D03C16}" presName="ThreeNodes_2" presStyleLbl="node1" presStyleIdx="1" presStyleCnt="3">
        <dgm:presLayoutVars>
          <dgm:bulletEnabled val="1"/>
        </dgm:presLayoutVars>
      </dgm:prSet>
      <dgm:spPr/>
    </dgm:pt>
    <dgm:pt modelId="{FE7E2FC8-DA7F-4C7F-A6CC-00AA1F98CC10}" type="pres">
      <dgm:prSet presAssocID="{C6390E83-97AB-4923-ADCC-AF13D2D03C16}" presName="ThreeNodes_3" presStyleLbl="node1" presStyleIdx="2" presStyleCnt="3">
        <dgm:presLayoutVars>
          <dgm:bulletEnabled val="1"/>
        </dgm:presLayoutVars>
      </dgm:prSet>
      <dgm:spPr/>
    </dgm:pt>
    <dgm:pt modelId="{32EAFC1A-CD16-403E-B9A5-075594E65831}" type="pres">
      <dgm:prSet presAssocID="{C6390E83-97AB-4923-ADCC-AF13D2D03C16}" presName="ThreeConn_1-2" presStyleLbl="fgAccFollowNode1" presStyleIdx="0" presStyleCnt="2">
        <dgm:presLayoutVars>
          <dgm:bulletEnabled val="1"/>
        </dgm:presLayoutVars>
      </dgm:prSet>
      <dgm:spPr/>
    </dgm:pt>
    <dgm:pt modelId="{09E65B99-472D-42D0-A711-7BB4E3A0945B}" type="pres">
      <dgm:prSet presAssocID="{C6390E83-97AB-4923-ADCC-AF13D2D03C16}" presName="ThreeConn_2-3" presStyleLbl="fgAccFollowNode1" presStyleIdx="1" presStyleCnt="2">
        <dgm:presLayoutVars>
          <dgm:bulletEnabled val="1"/>
        </dgm:presLayoutVars>
      </dgm:prSet>
      <dgm:spPr/>
    </dgm:pt>
    <dgm:pt modelId="{8EDFC20C-A80F-40DD-97F0-57083722A0AC}" type="pres">
      <dgm:prSet presAssocID="{C6390E83-97AB-4923-ADCC-AF13D2D03C16}" presName="ThreeNodes_1_text" presStyleLbl="node1" presStyleIdx="2" presStyleCnt="3">
        <dgm:presLayoutVars>
          <dgm:bulletEnabled val="1"/>
        </dgm:presLayoutVars>
      </dgm:prSet>
      <dgm:spPr/>
    </dgm:pt>
    <dgm:pt modelId="{490B47F2-405C-4BDE-A469-37D499F5121D}" type="pres">
      <dgm:prSet presAssocID="{C6390E83-97AB-4923-ADCC-AF13D2D03C16}" presName="ThreeNodes_2_text" presStyleLbl="node1" presStyleIdx="2" presStyleCnt="3">
        <dgm:presLayoutVars>
          <dgm:bulletEnabled val="1"/>
        </dgm:presLayoutVars>
      </dgm:prSet>
      <dgm:spPr/>
    </dgm:pt>
    <dgm:pt modelId="{91067908-7B3A-4EAC-8FDE-8D5B082600E8}" type="pres">
      <dgm:prSet presAssocID="{C6390E83-97AB-4923-ADCC-AF13D2D03C16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05FFFD41-A1F6-486F-9DEB-F122ADD9E3CB}" type="presOf" srcId="{E8FB37E6-7891-4820-A464-303A83FA68BF}" destId="{91067908-7B3A-4EAC-8FDE-8D5B082600E8}" srcOrd="1" destOrd="0" presId="urn:microsoft.com/office/officeart/2005/8/layout/vProcess5"/>
    <dgm:cxn modelId="{D5F3CB44-7FA8-4D6E-932D-AD68C76821E4}" type="presOf" srcId="{9937D28F-D4D0-4C5A-8D5F-60495786A478}" destId="{8EDFC20C-A80F-40DD-97F0-57083722A0AC}" srcOrd="1" destOrd="0" presId="urn:microsoft.com/office/officeart/2005/8/layout/vProcess5"/>
    <dgm:cxn modelId="{6870A970-DE53-4F07-949E-CCF38D167269}" type="presOf" srcId="{5A71340A-7113-4962-937D-4311204F0B3B}" destId="{490B47F2-405C-4BDE-A469-37D499F5121D}" srcOrd="1" destOrd="0" presId="urn:microsoft.com/office/officeart/2005/8/layout/vProcess5"/>
    <dgm:cxn modelId="{774CE677-C140-40C2-AB4A-3B7AF33E1117}" srcId="{C6390E83-97AB-4923-ADCC-AF13D2D03C16}" destId="{5A71340A-7113-4962-937D-4311204F0B3B}" srcOrd="1" destOrd="0" parTransId="{29890D89-E3D9-4546-B0F5-256171A96A05}" sibTransId="{CD4ACB5C-0B43-42AB-AAE4-E4CE88D4A1C0}"/>
    <dgm:cxn modelId="{D7F6BD90-879C-4146-A8F0-41E269CAE634}" type="presOf" srcId="{E8FB37E6-7891-4820-A464-303A83FA68BF}" destId="{FE7E2FC8-DA7F-4C7F-A6CC-00AA1F98CC10}" srcOrd="0" destOrd="0" presId="urn:microsoft.com/office/officeart/2005/8/layout/vProcess5"/>
    <dgm:cxn modelId="{401AF194-0F4F-4639-B0E0-99CD5B6887AC}" type="presOf" srcId="{9937D28F-D4D0-4C5A-8D5F-60495786A478}" destId="{CC42D56B-D1AF-4903-BE62-B84AD2F4E175}" srcOrd="0" destOrd="0" presId="urn:microsoft.com/office/officeart/2005/8/layout/vProcess5"/>
    <dgm:cxn modelId="{D71DFF95-13F5-49AC-8B78-6FA5A7714952}" srcId="{C6390E83-97AB-4923-ADCC-AF13D2D03C16}" destId="{9937D28F-D4D0-4C5A-8D5F-60495786A478}" srcOrd="0" destOrd="0" parTransId="{F19B3FA7-C91B-42E9-925C-3AED21802F5C}" sibTransId="{424D67FC-EC96-446C-9784-C0DF0FE41278}"/>
    <dgm:cxn modelId="{3B5AE3C3-E93C-4763-86F1-201798364E81}" type="presOf" srcId="{424D67FC-EC96-446C-9784-C0DF0FE41278}" destId="{32EAFC1A-CD16-403E-B9A5-075594E65831}" srcOrd="0" destOrd="0" presId="urn:microsoft.com/office/officeart/2005/8/layout/vProcess5"/>
    <dgm:cxn modelId="{12547FC4-22FB-41BD-9566-FB35DFCFA24F}" type="presOf" srcId="{CD4ACB5C-0B43-42AB-AAE4-E4CE88D4A1C0}" destId="{09E65B99-472D-42D0-A711-7BB4E3A0945B}" srcOrd="0" destOrd="0" presId="urn:microsoft.com/office/officeart/2005/8/layout/vProcess5"/>
    <dgm:cxn modelId="{A46A45CA-AC44-44CB-906D-435582C4D9A3}" type="presOf" srcId="{5A71340A-7113-4962-937D-4311204F0B3B}" destId="{13767C13-343C-428F-9EE6-DF5CBF52664B}" srcOrd="0" destOrd="0" presId="urn:microsoft.com/office/officeart/2005/8/layout/vProcess5"/>
    <dgm:cxn modelId="{6F3C6DD3-9830-4883-A069-E7B51E6320DA}" srcId="{C6390E83-97AB-4923-ADCC-AF13D2D03C16}" destId="{E8FB37E6-7891-4820-A464-303A83FA68BF}" srcOrd="2" destOrd="0" parTransId="{BB03C33C-24B9-416C-AD0C-86C6056445E2}" sibTransId="{51D0D697-F872-4D98-9538-9EC20E1C6F6B}"/>
    <dgm:cxn modelId="{5384DEEB-4EF3-4149-B1A2-E0CD4A35185A}" type="presOf" srcId="{C6390E83-97AB-4923-ADCC-AF13D2D03C16}" destId="{BAAA0CC1-F34E-45EB-95BE-27FF4CA22D2D}" srcOrd="0" destOrd="0" presId="urn:microsoft.com/office/officeart/2005/8/layout/vProcess5"/>
    <dgm:cxn modelId="{4512AE2E-2EAB-483F-8171-194358AE4774}" type="presParOf" srcId="{BAAA0CC1-F34E-45EB-95BE-27FF4CA22D2D}" destId="{611B1B2B-81ED-46E5-A649-BA8731D7A81F}" srcOrd="0" destOrd="0" presId="urn:microsoft.com/office/officeart/2005/8/layout/vProcess5"/>
    <dgm:cxn modelId="{53EF7540-9FE0-417B-A191-F623B6987ECB}" type="presParOf" srcId="{BAAA0CC1-F34E-45EB-95BE-27FF4CA22D2D}" destId="{CC42D56B-D1AF-4903-BE62-B84AD2F4E175}" srcOrd="1" destOrd="0" presId="urn:microsoft.com/office/officeart/2005/8/layout/vProcess5"/>
    <dgm:cxn modelId="{24886CCA-CDBC-4D73-BC2E-A68D8173C700}" type="presParOf" srcId="{BAAA0CC1-F34E-45EB-95BE-27FF4CA22D2D}" destId="{13767C13-343C-428F-9EE6-DF5CBF52664B}" srcOrd="2" destOrd="0" presId="urn:microsoft.com/office/officeart/2005/8/layout/vProcess5"/>
    <dgm:cxn modelId="{C4192B84-CA3A-4556-A8C3-EF5B3FC974C0}" type="presParOf" srcId="{BAAA0CC1-F34E-45EB-95BE-27FF4CA22D2D}" destId="{FE7E2FC8-DA7F-4C7F-A6CC-00AA1F98CC10}" srcOrd="3" destOrd="0" presId="urn:microsoft.com/office/officeart/2005/8/layout/vProcess5"/>
    <dgm:cxn modelId="{812EF61D-0494-4EDB-9E87-088B0BA542B3}" type="presParOf" srcId="{BAAA0CC1-F34E-45EB-95BE-27FF4CA22D2D}" destId="{32EAFC1A-CD16-403E-B9A5-075594E65831}" srcOrd="4" destOrd="0" presId="urn:microsoft.com/office/officeart/2005/8/layout/vProcess5"/>
    <dgm:cxn modelId="{6D758709-DC28-431C-B355-0F0D6F283CB0}" type="presParOf" srcId="{BAAA0CC1-F34E-45EB-95BE-27FF4CA22D2D}" destId="{09E65B99-472D-42D0-A711-7BB4E3A0945B}" srcOrd="5" destOrd="0" presId="urn:microsoft.com/office/officeart/2005/8/layout/vProcess5"/>
    <dgm:cxn modelId="{8CEE0D31-664F-475E-89C0-786CCE832027}" type="presParOf" srcId="{BAAA0CC1-F34E-45EB-95BE-27FF4CA22D2D}" destId="{8EDFC20C-A80F-40DD-97F0-57083722A0AC}" srcOrd="6" destOrd="0" presId="urn:microsoft.com/office/officeart/2005/8/layout/vProcess5"/>
    <dgm:cxn modelId="{8D6A7838-BE79-4043-83FB-C148A44E0EF6}" type="presParOf" srcId="{BAAA0CC1-F34E-45EB-95BE-27FF4CA22D2D}" destId="{490B47F2-405C-4BDE-A469-37D499F5121D}" srcOrd="7" destOrd="0" presId="urn:microsoft.com/office/officeart/2005/8/layout/vProcess5"/>
    <dgm:cxn modelId="{CC0395E0-A88A-449B-86EF-A1F3B508150E}" type="presParOf" srcId="{BAAA0CC1-F34E-45EB-95BE-27FF4CA22D2D}" destId="{91067908-7B3A-4EAC-8FDE-8D5B082600E8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841ABDA-EA92-4501-AD0C-E0A235DABC1F}" type="doc">
      <dgm:prSet loTypeId="urn:microsoft.com/office/officeart/2009/3/layout/StepUp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3E7012B-901B-41E8-A768-3F2418F4028F}">
      <dgm:prSet phldrT="[Text]" custT="1"/>
      <dgm:spPr/>
      <dgm:t>
        <a:bodyPr/>
        <a:lstStyle/>
        <a:p>
          <a:r>
            <a:rPr lang="id-ID" sz="7200" b="1" dirty="0" err="1">
              <a:solidFill>
                <a:srgbClr val="002060"/>
              </a:solidFill>
              <a:latin typeface="Brush Script Std" panose="03060802040607070404" pitchFamily="66" charset="0"/>
              <a:cs typeface="BrowalliaUPC" panose="020B0604020202020204" pitchFamily="34" charset="-34"/>
            </a:rPr>
            <a:t>Author</a:t>
          </a:r>
          <a:r>
            <a:rPr lang="id-ID" sz="7200" b="1" dirty="0">
              <a:solidFill>
                <a:srgbClr val="002060"/>
              </a:solidFill>
              <a:latin typeface="Brush Script Std" panose="03060802040607070404" pitchFamily="66" charset="0"/>
              <a:cs typeface="BrowalliaUPC" panose="020B0604020202020204" pitchFamily="34" charset="-34"/>
            </a:rPr>
            <a:t> Guideline</a:t>
          </a:r>
          <a:endParaRPr lang="en-US" sz="7200" b="1" dirty="0">
            <a:solidFill>
              <a:srgbClr val="002060"/>
            </a:solidFill>
            <a:latin typeface="Brush Script Std" panose="03060802040607070404" pitchFamily="66" charset="0"/>
            <a:cs typeface="BrowalliaUPC" panose="020B0604020202020204" pitchFamily="34" charset="-34"/>
          </a:endParaRPr>
        </a:p>
      </dgm:t>
    </dgm:pt>
    <dgm:pt modelId="{582D850E-4709-420D-B41D-2FE6971689EA}" type="parTrans" cxnId="{0DB8E859-82F5-4E32-87DE-73DC8A83D066}">
      <dgm:prSet/>
      <dgm:spPr/>
      <dgm:t>
        <a:bodyPr/>
        <a:lstStyle/>
        <a:p>
          <a:endParaRPr lang="en-US"/>
        </a:p>
      </dgm:t>
    </dgm:pt>
    <dgm:pt modelId="{3A79557F-D476-448D-8E20-6A2541573F16}" type="sibTrans" cxnId="{0DB8E859-82F5-4E32-87DE-73DC8A83D066}">
      <dgm:prSet/>
      <dgm:spPr/>
      <dgm:t>
        <a:bodyPr/>
        <a:lstStyle/>
        <a:p>
          <a:endParaRPr lang="en-US"/>
        </a:p>
      </dgm:t>
    </dgm:pt>
    <dgm:pt modelId="{F67CC558-E95E-46B6-98ED-22C6826445C7}" type="pres">
      <dgm:prSet presAssocID="{9841ABDA-EA92-4501-AD0C-E0A235DABC1F}" presName="rootnode" presStyleCnt="0">
        <dgm:presLayoutVars>
          <dgm:chMax/>
          <dgm:chPref/>
          <dgm:dir/>
          <dgm:animLvl val="lvl"/>
        </dgm:presLayoutVars>
      </dgm:prSet>
      <dgm:spPr/>
    </dgm:pt>
    <dgm:pt modelId="{67A11478-15FB-4E3B-A359-1507910AB6D3}" type="pres">
      <dgm:prSet presAssocID="{13E7012B-901B-41E8-A768-3F2418F4028F}" presName="composite" presStyleCnt="0"/>
      <dgm:spPr/>
    </dgm:pt>
    <dgm:pt modelId="{51C8858F-9EE7-4929-A27D-13D5888F2FF6}" type="pres">
      <dgm:prSet presAssocID="{13E7012B-901B-41E8-A768-3F2418F4028F}" presName="LShape" presStyleLbl="alignNode1" presStyleIdx="0" presStyleCnt="1" custLinFactNeighborX="-1160" custLinFactNeighborY="11098"/>
      <dgm:spPr>
        <a:solidFill>
          <a:schemeClr val="bg2">
            <a:lumMod val="75000"/>
          </a:schemeClr>
        </a:solidFill>
        <a:scene3d>
          <a:camera prst="orthographicFront"/>
          <a:lightRig rig="threePt" dir="t"/>
        </a:scene3d>
        <a:sp3d>
          <a:bevelT prst="angle"/>
        </a:sp3d>
      </dgm:spPr>
    </dgm:pt>
    <dgm:pt modelId="{FCF25AC2-3B4A-4841-9DF7-D6AF6AE3393F}" type="pres">
      <dgm:prSet presAssocID="{13E7012B-901B-41E8-A768-3F2418F4028F}" presName="ParentText" presStyleLbl="revTx" presStyleIdx="0" presStyleCnt="1" custScaleY="91717">
        <dgm:presLayoutVars>
          <dgm:chMax val="0"/>
          <dgm:chPref val="0"/>
          <dgm:bulletEnabled val="1"/>
        </dgm:presLayoutVars>
      </dgm:prSet>
      <dgm:spPr/>
    </dgm:pt>
  </dgm:ptLst>
  <dgm:cxnLst>
    <dgm:cxn modelId="{6ED3860E-C5F0-F041-8258-1B88F5DEC1AF}" type="presOf" srcId="{13E7012B-901B-41E8-A768-3F2418F4028F}" destId="{FCF25AC2-3B4A-4841-9DF7-D6AF6AE3393F}" srcOrd="0" destOrd="0" presId="urn:microsoft.com/office/officeart/2009/3/layout/StepUpProcess"/>
    <dgm:cxn modelId="{1849B925-E823-FB42-8432-92FC92BAB9A9}" type="presOf" srcId="{9841ABDA-EA92-4501-AD0C-E0A235DABC1F}" destId="{F67CC558-E95E-46B6-98ED-22C6826445C7}" srcOrd="0" destOrd="0" presId="urn:microsoft.com/office/officeart/2009/3/layout/StepUpProcess"/>
    <dgm:cxn modelId="{0DB8E859-82F5-4E32-87DE-73DC8A83D066}" srcId="{9841ABDA-EA92-4501-AD0C-E0A235DABC1F}" destId="{13E7012B-901B-41E8-A768-3F2418F4028F}" srcOrd="0" destOrd="0" parTransId="{582D850E-4709-420D-B41D-2FE6971689EA}" sibTransId="{3A79557F-D476-448D-8E20-6A2541573F16}"/>
    <dgm:cxn modelId="{5B67EFB3-40A9-D94A-81B5-8FB0A0F23751}" type="presParOf" srcId="{F67CC558-E95E-46B6-98ED-22C6826445C7}" destId="{67A11478-15FB-4E3B-A359-1507910AB6D3}" srcOrd="0" destOrd="0" presId="urn:microsoft.com/office/officeart/2009/3/layout/StepUpProcess"/>
    <dgm:cxn modelId="{26C295BB-F6FF-4A4F-B68C-7CF76BAC1093}" type="presParOf" srcId="{67A11478-15FB-4E3B-A359-1507910AB6D3}" destId="{51C8858F-9EE7-4929-A27D-13D5888F2FF6}" srcOrd="0" destOrd="0" presId="urn:microsoft.com/office/officeart/2009/3/layout/StepUpProcess"/>
    <dgm:cxn modelId="{7731A47D-14B4-9642-BCC1-75F317CA52E2}" type="presParOf" srcId="{67A11478-15FB-4E3B-A359-1507910AB6D3}" destId="{FCF25AC2-3B4A-4841-9DF7-D6AF6AE3393F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1255178-B467-2C41-B837-8C4A1CCFF964}" type="doc">
      <dgm:prSet loTypeId="urn:microsoft.com/office/officeart/2009/layout/ReverseList" loCatId="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en-US"/>
        </a:p>
      </dgm:t>
    </dgm:pt>
    <dgm:pt modelId="{2D6C2055-EA14-3D4E-B479-09F5D52C0585}">
      <dgm:prSet phldrT="[Text]" custT="1"/>
      <dgm:spPr>
        <a:solidFill>
          <a:schemeClr val="bg2">
            <a:lumMod val="50000"/>
          </a:schemeClr>
        </a:solidFill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endParaRPr lang="en-US" sz="7200" b="1" cap="none" spc="0" dirty="0">
            <a:ln w="6600">
              <a:solidFill>
                <a:schemeClr val="accent2"/>
              </a:solidFill>
              <a:prstDash val="solid"/>
            </a:ln>
            <a:solidFill>
              <a:srgbClr val="FFFFFF"/>
            </a:solidFill>
            <a:effectLst>
              <a:outerShdw dist="38100" dir="2700000" algn="tl" rotWithShape="0">
                <a:schemeClr val="accent2"/>
              </a:outerShdw>
            </a:effectLst>
          </a:endParaRPr>
        </a:p>
        <a:p>
          <a:r>
            <a:rPr lang="en-US" sz="7200" b="1" cap="none" spc="0" dirty="0" err="1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rPr>
            <a:t>Petunjuk</a:t>
          </a:r>
          <a:r>
            <a:rPr lang="en-US" sz="80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rPr>
            <a:t> GAYA</a:t>
          </a:r>
        </a:p>
      </dgm:t>
    </dgm:pt>
    <dgm:pt modelId="{61260099-8342-0244-87DC-3D433889C0B4}" type="parTrans" cxnId="{BAC3ECAE-4136-F142-912F-939CD046FE13}">
      <dgm:prSet/>
      <dgm:spPr/>
      <dgm:t>
        <a:bodyPr/>
        <a:lstStyle/>
        <a:p>
          <a:endParaRPr lang="en-US"/>
        </a:p>
      </dgm:t>
    </dgm:pt>
    <dgm:pt modelId="{8E16005D-9BC2-AD48-A8E4-856D680299B4}" type="sibTrans" cxnId="{BAC3ECAE-4136-F142-912F-939CD046FE13}">
      <dgm:prSet/>
      <dgm:spPr/>
      <dgm:t>
        <a:bodyPr/>
        <a:lstStyle/>
        <a:p>
          <a:endParaRPr lang="en-US"/>
        </a:p>
      </dgm:t>
    </dgm:pt>
    <dgm:pt modelId="{8EA092DD-921F-2F4A-B227-793D82910114}">
      <dgm:prSet phldrT="[Text]" custT="1"/>
      <dgm:spPr>
        <a:solidFill>
          <a:schemeClr val="accent4">
            <a:lumMod val="75000"/>
          </a:schemeClr>
        </a:solidFill>
        <a:scene3d>
          <a:camera prst="orthographicFront"/>
          <a:lightRig rig="threePt" dir="t"/>
        </a:scene3d>
        <a:sp3d>
          <a:bevelT prst="convex"/>
        </a:sp3d>
      </dgm:spPr>
      <dgm:t>
        <a:bodyPr/>
        <a:lstStyle/>
        <a:p>
          <a:endParaRPr lang="en-US" sz="6600" b="1" cap="none" spc="0" dirty="0">
            <a:ln w="9525">
              <a:solidFill>
                <a:schemeClr val="bg1"/>
              </a:solidFill>
              <a:prstDash val="solid"/>
            </a:ln>
            <a:solidFill>
              <a:schemeClr val="tx1"/>
            </a:solidFill>
            <a:effectLst>
              <a:outerShdw blurRad="12700" dist="38100" dir="2700000" algn="tl" rotWithShape="0">
                <a:schemeClr val="bg1">
                  <a:lumMod val="50000"/>
                </a:schemeClr>
              </a:outerShdw>
            </a:effectLst>
          </a:endParaRPr>
        </a:p>
        <a:p>
          <a:r>
            <a:rPr lang="en-US" sz="6600" b="1" cap="none" spc="0" dirty="0" err="1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rPr>
            <a:t>Petunjuk</a:t>
          </a:r>
          <a:r>
            <a:rPr lang="en-US" sz="6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rPr>
            <a:t> </a:t>
          </a:r>
          <a:r>
            <a:rPr lang="en-US" sz="5400" b="1" dirty="0"/>
            <a:t>SUBSTANSI</a:t>
          </a:r>
        </a:p>
      </dgm:t>
    </dgm:pt>
    <dgm:pt modelId="{13144760-CDF0-5B4D-8E5C-E7ED9E7DDE59}" type="parTrans" cxnId="{FA6187DD-11A8-4A4B-9CAF-C6C33371C9F6}">
      <dgm:prSet/>
      <dgm:spPr/>
      <dgm:t>
        <a:bodyPr/>
        <a:lstStyle/>
        <a:p>
          <a:endParaRPr lang="en-US"/>
        </a:p>
      </dgm:t>
    </dgm:pt>
    <dgm:pt modelId="{CAA856DF-6F2E-324C-86C0-966CFCE9746F}" type="sibTrans" cxnId="{FA6187DD-11A8-4A4B-9CAF-C6C33371C9F6}">
      <dgm:prSet/>
      <dgm:spPr/>
      <dgm:t>
        <a:bodyPr/>
        <a:lstStyle/>
        <a:p>
          <a:endParaRPr lang="en-US"/>
        </a:p>
      </dgm:t>
    </dgm:pt>
    <dgm:pt modelId="{34D800EB-E1F7-AE47-9F62-3E2995B0E88F}" type="pres">
      <dgm:prSet presAssocID="{81255178-B467-2C41-B837-8C4A1CCFF964}" presName="Name0" presStyleCnt="0">
        <dgm:presLayoutVars>
          <dgm:chMax val="2"/>
          <dgm:chPref val="2"/>
          <dgm:animLvl val="lvl"/>
        </dgm:presLayoutVars>
      </dgm:prSet>
      <dgm:spPr/>
    </dgm:pt>
    <dgm:pt modelId="{D078300C-52E8-2A47-A6CB-8641FE58EC00}" type="pres">
      <dgm:prSet presAssocID="{81255178-B467-2C41-B837-8C4A1CCFF964}" presName="LeftText" presStyleLbl="revTx" presStyleIdx="0" presStyleCnt="0">
        <dgm:presLayoutVars>
          <dgm:bulletEnabled val="1"/>
        </dgm:presLayoutVars>
      </dgm:prSet>
      <dgm:spPr/>
    </dgm:pt>
    <dgm:pt modelId="{F4179906-45FC-2E41-BC24-F7DF55C5E3B5}" type="pres">
      <dgm:prSet presAssocID="{81255178-B467-2C41-B837-8C4A1CCFF964}" presName="LeftNode" presStyleLbl="bgImgPlace1" presStyleIdx="0" presStyleCnt="2" custScaleX="156087" custLinFactNeighborX="-44537" custLinFactNeighborY="9516">
        <dgm:presLayoutVars>
          <dgm:chMax val="2"/>
          <dgm:chPref val="2"/>
        </dgm:presLayoutVars>
      </dgm:prSet>
      <dgm:spPr/>
    </dgm:pt>
    <dgm:pt modelId="{FEFD70D6-2535-B14E-94A4-69634C2981A4}" type="pres">
      <dgm:prSet presAssocID="{81255178-B467-2C41-B837-8C4A1CCFF964}" presName="RightText" presStyleLbl="revTx" presStyleIdx="0" presStyleCnt="0">
        <dgm:presLayoutVars>
          <dgm:bulletEnabled val="1"/>
        </dgm:presLayoutVars>
      </dgm:prSet>
      <dgm:spPr/>
    </dgm:pt>
    <dgm:pt modelId="{86AC9132-6C10-7E42-95C8-906C8F1C9BEA}" type="pres">
      <dgm:prSet presAssocID="{81255178-B467-2C41-B837-8C4A1CCFF964}" presName="RightNode" presStyleLbl="bgImgPlace1" presStyleIdx="1" presStyleCnt="2" custScaleX="153775" custLinFactNeighborX="12883" custLinFactNeighborY="909">
        <dgm:presLayoutVars>
          <dgm:chMax val="0"/>
          <dgm:chPref val="0"/>
        </dgm:presLayoutVars>
      </dgm:prSet>
      <dgm:spPr/>
    </dgm:pt>
    <dgm:pt modelId="{6C31803C-154F-204D-8DDB-D2F8F4A23076}" type="pres">
      <dgm:prSet presAssocID="{81255178-B467-2C41-B837-8C4A1CCFF964}" presName="TopArrow" presStyleLbl="node1" presStyleIdx="0" presStyleCnt="2"/>
      <dgm:spPr>
        <a:solidFill>
          <a:srgbClr val="C00000"/>
        </a:solidFill>
      </dgm:spPr>
    </dgm:pt>
    <dgm:pt modelId="{D469A738-5E5D-4E47-B437-026CE6BDC91D}" type="pres">
      <dgm:prSet presAssocID="{81255178-B467-2C41-B837-8C4A1CCFF964}" presName="BottomArrow" presStyleLbl="node1" presStyleIdx="1" presStyleCnt="2"/>
      <dgm:spPr>
        <a:solidFill>
          <a:srgbClr val="C00000"/>
        </a:solidFill>
      </dgm:spPr>
    </dgm:pt>
  </dgm:ptLst>
  <dgm:cxnLst>
    <dgm:cxn modelId="{8AC4BC04-C8A2-0F42-8EF0-652A87520DB9}" type="presOf" srcId="{2D6C2055-EA14-3D4E-B479-09F5D52C0585}" destId="{F4179906-45FC-2E41-BC24-F7DF55C5E3B5}" srcOrd="1" destOrd="0" presId="urn:microsoft.com/office/officeart/2009/layout/ReverseList"/>
    <dgm:cxn modelId="{58ABE11A-306B-554C-9293-11E011D9FCEF}" type="presOf" srcId="{8EA092DD-921F-2F4A-B227-793D82910114}" destId="{FEFD70D6-2535-B14E-94A4-69634C2981A4}" srcOrd="0" destOrd="0" presId="urn:microsoft.com/office/officeart/2009/layout/ReverseList"/>
    <dgm:cxn modelId="{BE3ADD1D-9AD0-6547-9AAA-B6EFC2C1AA4A}" type="presOf" srcId="{81255178-B467-2C41-B837-8C4A1CCFF964}" destId="{34D800EB-E1F7-AE47-9F62-3E2995B0E88F}" srcOrd="0" destOrd="0" presId="urn:microsoft.com/office/officeart/2009/layout/ReverseList"/>
    <dgm:cxn modelId="{BAC3ECAE-4136-F142-912F-939CD046FE13}" srcId="{81255178-B467-2C41-B837-8C4A1CCFF964}" destId="{2D6C2055-EA14-3D4E-B479-09F5D52C0585}" srcOrd="0" destOrd="0" parTransId="{61260099-8342-0244-87DC-3D433889C0B4}" sibTransId="{8E16005D-9BC2-AD48-A8E4-856D680299B4}"/>
    <dgm:cxn modelId="{7C88AACD-6B0C-7946-82B4-4340D5FB5905}" type="presOf" srcId="{8EA092DD-921F-2F4A-B227-793D82910114}" destId="{86AC9132-6C10-7E42-95C8-906C8F1C9BEA}" srcOrd="1" destOrd="0" presId="urn:microsoft.com/office/officeart/2009/layout/ReverseList"/>
    <dgm:cxn modelId="{D6162CD2-F9C5-7B42-B776-A98AC2B51189}" type="presOf" srcId="{2D6C2055-EA14-3D4E-B479-09F5D52C0585}" destId="{D078300C-52E8-2A47-A6CB-8641FE58EC00}" srcOrd="0" destOrd="0" presId="urn:microsoft.com/office/officeart/2009/layout/ReverseList"/>
    <dgm:cxn modelId="{FA6187DD-11A8-4A4B-9CAF-C6C33371C9F6}" srcId="{81255178-B467-2C41-B837-8C4A1CCFF964}" destId="{8EA092DD-921F-2F4A-B227-793D82910114}" srcOrd="1" destOrd="0" parTransId="{13144760-CDF0-5B4D-8E5C-E7ED9E7DDE59}" sibTransId="{CAA856DF-6F2E-324C-86C0-966CFCE9746F}"/>
    <dgm:cxn modelId="{242A12E3-7471-324A-A1B0-52D4C329E198}" type="presParOf" srcId="{34D800EB-E1F7-AE47-9F62-3E2995B0E88F}" destId="{D078300C-52E8-2A47-A6CB-8641FE58EC00}" srcOrd="0" destOrd="0" presId="urn:microsoft.com/office/officeart/2009/layout/ReverseList"/>
    <dgm:cxn modelId="{B2FA985E-8DCD-7944-828F-C90CBEA39110}" type="presParOf" srcId="{34D800EB-E1F7-AE47-9F62-3E2995B0E88F}" destId="{F4179906-45FC-2E41-BC24-F7DF55C5E3B5}" srcOrd="1" destOrd="0" presId="urn:microsoft.com/office/officeart/2009/layout/ReverseList"/>
    <dgm:cxn modelId="{43901A3C-DE34-9343-A14B-26A74C62BC7E}" type="presParOf" srcId="{34D800EB-E1F7-AE47-9F62-3E2995B0E88F}" destId="{FEFD70D6-2535-B14E-94A4-69634C2981A4}" srcOrd="2" destOrd="0" presId="urn:microsoft.com/office/officeart/2009/layout/ReverseList"/>
    <dgm:cxn modelId="{11433896-FA2A-2648-AD5F-AEFFDBD1E1F7}" type="presParOf" srcId="{34D800EB-E1F7-AE47-9F62-3E2995B0E88F}" destId="{86AC9132-6C10-7E42-95C8-906C8F1C9BEA}" srcOrd="3" destOrd="0" presId="urn:microsoft.com/office/officeart/2009/layout/ReverseList"/>
    <dgm:cxn modelId="{8693100D-DCE8-7A4E-BF32-D0E490BFE3BE}" type="presParOf" srcId="{34D800EB-E1F7-AE47-9F62-3E2995B0E88F}" destId="{6C31803C-154F-204D-8DDB-D2F8F4A23076}" srcOrd="4" destOrd="0" presId="urn:microsoft.com/office/officeart/2009/layout/ReverseList"/>
    <dgm:cxn modelId="{65654CAC-6DC4-A243-AD71-B0A8C4BBA6E0}" type="presParOf" srcId="{34D800EB-E1F7-AE47-9F62-3E2995B0E88F}" destId="{D469A738-5E5D-4E47-B437-026CE6BDC91D}" srcOrd="5" destOrd="0" presId="urn:microsoft.com/office/officeart/2009/layout/Reverse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CB84893-44D9-4864-A63A-3F286D75EB74}" type="doc">
      <dgm:prSet loTypeId="urn:microsoft.com/office/officeart/2005/8/layout/vProcess5" loCatId="process" qsTypeId="urn:microsoft.com/office/officeart/2005/8/quickstyle/3d6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2985DA4-153D-4089-A1FD-AD16BCE96187}">
      <dgm:prSet phldrT="[Text]" custT="1"/>
      <dgm:spPr/>
      <dgm:t>
        <a:bodyPr/>
        <a:lstStyle/>
        <a:p>
          <a:r>
            <a:rPr lang="id-ID" sz="4800" dirty="0"/>
            <a:t>State of </a:t>
          </a:r>
          <a:r>
            <a:rPr lang="id-ID" sz="4800" dirty="0" err="1"/>
            <a:t>the</a:t>
          </a:r>
          <a:r>
            <a:rPr lang="id-ID" sz="4800" dirty="0"/>
            <a:t> Art:</a:t>
          </a:r>
          <a:r>
            <a:rPr lang="id-ID" sz="3600" dirty="0"/>
            <a:t> </a:t>
          </a:r>
          <a:r>
            <a:rPr lang="id-ID" sz="3600" dirty="0" err="1"/>
            <a:t>Overview</a:t>
          </a:r>
          <a:r>
            <a:rPr lang="id-ID" sz="3600" dirty="0"/>
            <a:t> Riset Sebelumnya</a:t>
          </a:r>
          <a:endParaRPr lang="en-US" sz="4800" dirty="0"/>
        </a:p>
      </dgm:t>
    </dgm:pt>
    <dgm:pt modelId="{0D44C3D8-8431-45AE-9A4B-33685C7AC81A}" type="parTrans" cxnId="{1036F950-806F-4BA7-AB6E-535DDE5E4523}">
      <dgm:prSet/>
      <dgm:spPr/>
      <dgm:t>
        <a:bodyPr/>
        <a:lstStyle/>
        <a:p>
          <a:endParaRPr lang="en-US"/>
        </a:p>
      </dgm:t>
    </dgm:pt>
    <dgm:pt modelId="{5B51FA12-6A38-4CE2-BA97-A026220535CB}" type="sibTrans" cxnId="{1036F950-806F-4BA7-AB6E-535DDE5E4523}">
      <dgm:prSet>
        <dgm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/>
        </a:p>
      </dgm:t>
    </dgm:pt>
    <dgm:pt modelId="{367A435A-7DA1-447B-94EE-80D798886C2E}">
      <dgm:prSet phldrT="[Text]"/>
      <dgm:spPr/>
      <dgm:t>
        <a:bodyPr/>
        <a:lstStyle/>
        <a:p>
          <a:r>
            <a:rPr lang="id-ID" dirty="0"/>
            <a:t>Kecanggihan Pendekatan</a:t>
          </a:r>
          <a:endParaRPr lang="en-US" dirty="0"/>
        </a:p>
      </dgm:t>
    </dgm:pt>
    <dgm:pt modelId="{819F6B9A-2D83-4E89-8983-B00DC822CCC7}" type="parTrans" cxnId="{A926D72D-B038-4117-B7F6-63D9A62398EB}">
      <dgm:prSet/>
      <dgm:spPr/>
      <dgm:t>
        <a:bodyPr/>
        <a:lstStyle/>
        <a:p>
          <a:endParaRPr lang="en-US"/>
        </a:p>
      </dgm:t>
    </dgm:pt>
    <dgm:pt modelId="{BAB58887-B43B-4B2F-8989-8ACFD65E1CC2}" type="sibTrans" cxnId="{A926D72D-B038-4117-B7F6-63D9A62398EB}">
      <dgm:prSet>
        <dgm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/>
        </a:p>
      </dgm:t>
    </dgm:pt>
    <dgm:pt modelId="{5FB9DB92-7DC8-4BD1-99A8-25E634552714}">
      <dgm:prSet phldrT="[Text]"/>
      <dgm:spPr/>
      <dgm:t>
        <a:bodyPr/>
        <a:lstStyle/>
        <a:p>
          <a:r>
            <a:rPr lang="id-ID" dirty="0"/>
            <a:t>Kebaruan Temuan: Novelties, New to Science</a:t>
          </a:r>
          <a:endParaRPr lang="en-US" dirty="0"/>
        </a:p>
      </dgm:t>
    </dgm:pt>
    <dgm:pt modelId="{0556B323-A8C1-4D9B-8BD4-945B1FB049B8}" type="parTrans" cxnId="{9CA10679-F5DE-4AF4-8C9B-0195F53D7EA9}">
      <dgm:prSet/>
      <dgm:spPr/>
      <dgm:t>
        <a:bodyPr/>
        <a:lstStyle/>
        <a:p>
          <a:endParaRPr lang="en-US"/>
        </a:p>
      </dgm:t>
    </dgm:pt>
    <dgm:pt modelId="{AD4A2993-806B-4F24-9B1A-1736055E1A9D}" type="sibTrans" cxnId="{9CA10679-F5DE-4AF4-8C9B-0195F53D7EA9}">
      <dgm:prSet/>
      <dgm:spPr/>
      <dgm:t>
        <a:bodyPr/>
        <a:lstStyle/>
        <a:p>
          <a:endParaRPr lang="en-US"/>
        </a:p>
      </dgm:t>
    </dgm:pt>
    <dgm:pt modelId="{230ABB76-06A9-4E12-BBDF-ECDC51B1C722}" type="pres">
      <dgm:prSet presAssocID="{2CB84893-44D9-4864-A63A-3F286D75EB74}" presName="outerComposite" presStyleCnt="0">
        <dgm:presLayoutVars>
          <dgm:chMax val="5"/>
          <dgm:dir/>
          <dgm:resizeHandles val="exact"/>
        </dgm:presLayoutVars>
      </dgm:prSet>
      <dgm:spPr/>
    </dgm:pt>
    <dgm:pt modelId="{76B2953D-6A0F-4F68-8B59-491C509D46F3}" type="pres">
      <dgm:prSet presAssocID="{2CB84893-44D9-4864-A63A-3F286D75EB74}" presName="dummyMaxCanvas" presStyleCnt="0">
        <dgm:presLayoutVars/>
      </dgm:prSet>
      <dgm:spPr/>
    </dgm:pt>
    <dgm:pt modelId="{52A0C92D-2230-4704-A92E-86586FB532AC}" type="pres">
      <dgm:prSet presAssocID="{2CB84893-44D9-4864-A63A-3F286D75EB74}" presName="ThreeNodes_1" presStyleLbl="node1" presStyleIdx="0" presStyleCnt="3">
        <dgm:presLayoutVars>
          <dgm:bulletEnabled val="1"/>
        </dgm:presLayoutVars>
      </dgm:prSet>
      <dgm:spPr/>
    </dgm:pt>
    <dgm:pt modelId="{FE8C97BA-F46F-4BB1-A7C2-20EDC57C85EE}" type="pres">
      <dgm:prSet presAssocID="{2CB84893-44D9-4864-A63A-3F286D75EB74}" presName="ThreeNodes_2" presStyleLbl="node1" presStyleIdx="1" presStyleCnt="3">
        <dgm:presLayoutVars>
          <dgm:bulletEnabled val="1"/>
        </dgm:presLayoutVars>
      </dgm:prSet>
      <dgm:spPr/>
    </dgm:pt>
    <dgm:pt modelId="{B88EA872-9B18-40A4-A0F2-D525D1CE24B4}" type="pres">
      <dgm:prSet presAssocID="{2CB84893-44D9-4864-A63A-3F286D75EB74}" presName="ThreeNodes_3" presStyleLbl="node1" presStyleIdx="2" presStyleCnt="3">
        <dgm:presLayoutVars>
          <dgm:bulletEnabled val="1"/>
        </dgm:presLayoutVars>
      </dgm:prSet>
      <dgm:spPr/>
    </dgm:pt>
    <dgm:pt modelId="{1E6C20BC-88A1-4BA4-87F3-641717ED42E2}" type="pres">
      <dgm:prSet presAssocID="{2CB84893-44D9-4864-A63A-3F286D75EB74}" presName="ThreeConn_1-2" presStyleLbl="fgAccFollowNode1" presStyleIdx="0" presStyleCnt="2">
        <dgm:presLayoutVars>
          <dgm:bulletEnabled val="1"/>
        </dgm:presLayoutVars>
      </dgm:prSet>
      <dgm:spPr/>
    </dgm:pt>
    <dgm:pt modelId="{6162119A-D3B9-4538-B160-568C13B3D7BF}" type="pres">
      <dgm:prSet presAssocID="{2CB84893-44D9-4864-A63A-3F286D75EB74}" presName="ThreeConn_2-3" presStyleLbl="fgAccFollowNode1" presStyleIdx="1" presStyleCnt="2">
        <dgm:presLayoutVars>
          <dgm:bulletEnabled val="1"/>
        </dgm:presLayoutVars>
      </dgm:prSet>
      <dgm:spPr/>
    </dgm:pt>
    <dgm:pt modelId="{617783E9-8AC6-47ED-8335-C9AEAA0A38A1}" type="pres">
      <dgm:prSet presAssocID="{2CB84893-44D9-4864-A63A-3F286D75EB74}" presName="ThreeNodes_1_text" presStyleLbl="node1" presStyleIdx="2" presStyleCnt="3">
        <dgm:presLayoutVars>
          <dgm:bulletEnabled val="1"/>
        </dgm:presLayoutVars>
      </dgm:prSet>
      <dgm:spPr/>
    </dgm:pt>
    <dgm:pt modelId="{194188B4-22BC-4DBA-98EA-3ADB951E8F56}" type="pres">
      <dgm:prSet presAssocID="{2CB84893-44D9-4864-A63A-3F286D75EB74}" presName="ThreeNodes_2_text" presStyleLbl="node1" presStyleIdx="2" presStyleCnt="3">
        <dgm:presLayoutVars>
          <dgm:bulletEnabled val="1"/>
        </dgm:presLayoutVars>
      </dgm:prSet>
      <dgm:spPr/>
    </dgm:pt>
    <dgm:pt modelId="{3525F8AD-CF7C-40A1-9534-B6F9F6C9ECCE}" type="pres">
      <dgm:prSet presAssocID="{2CB84893-44D9-4864-A63A-3F286D75EB74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E4CCCF0D-79CE-7540-A4D4-0671EC702B0F}" type="presOf" srcId="{BAB58887-B43B-4B2F-8989-8ACFD65E1CC2}" destId="{6162119A-D3B9-4538-B160-568C13B3D7BF}" srcOrd="0" destOrd="0" presId="urn:microsoft.com/office/officeart/2005/8/layout/vProcess5"/>
    <dgm:cxn modelId="{A926D72D-B038-4117-B7F6-63D9A62398EB}" srcId="{2CB84893-44D9-4864-A63A-3F286D75EB74}" destId="{367A435A-7DA1-447B-94EE-80D798886C2E}" srcOrd="1" destOrd="0" parTransId="{819F6B9A-2D83-4E89-8983-B00DC822CCC7}" sibTransId="{BAB58887-B43B-4B2F-8989-8ACFD65E1CC2}"/>
    <dgm:cxn modelId="{D45EEE42-CF86-8949-ADAC-B471001D7F6A}" type="presOf" srcId="{367A435A-7DA1-447B-94EE-80D798886C2E}" destId="{194188B4-22BC-4DBA-98EA-3ADB951E8F56}" srcOrd="1" destOrd="0" presId="urn:microsoft.com/office/officeart/2005/8/layout/vProcess5"/>
    <dgm:cxn modelId="{D135F745-B74F-CB47-95A1-4DCA7A359519}" type="presOf" srcId="{2CB84893-44D9-4864-A63A-3F286D75EB74}" destId="{230ABB76-06A9-4E12-BBDF-ECDC51B1C722}" srcOrd="0" destOrd="0" presId="urn:microsoft.com/office/officeart/2005/8/layout/vProcess5"/>
    <dgm:cxn modelId="{1036F950-806F-4BA7-AB6E-535DDE5E4523}" srcId="{2CB84893-44D9-4864-A63A-3F286D75EB74}" destId="{32985DA4-153D-4089-A1FD-AD16BCE96187}" srcOrd="0" destOrd="0" parTransId="{0D44C3D8-8431-45AE-9A4B-33685C7AC81A}" sibTransId="{5B51FA12-6A38-4CE2-BA97-A026220535CB}"/>
    <dgm:cxn modelId="{9CA10679-F5DE-4AF4-8C9B-0195F53D7EA9}" srcId="{2CB84893-44D9-4864-A63A-3F286D75EB74}" destId="{5FB9DB92-7DC8-4BD1-99A8-25E634552714}" srcOrd="2" destOrd="0" parTransId="{0556B323-A8C1-4D9B-8BD4-945B1FB049B8}" sibTransId="{AD4A2993-806B-4F24-9B1A-1736055E1A9D}"/>
    <dgm:cxn modelId="{35E05383-4B28-1441-A2E4-93E6483E3A9D}" type="presOf" srcId="{5B51FA12-6A38-4CE2-BA97-A026220535CB}" destId="{1E6C20BC-88A1-4BA4-87F3-641717ED42E2}" srcOrd="0" destOrd="0" presId="urn:microsoft.com/office/officeart/2005/8/layout/vProcess5"/>
    <dgm:cxn modelId="{6DBF5F83-D6E8-1743-B5ED-A9634A080B28}" type="presOf" srcId="{5FB9DB92-7DC8-4BD1-99A8-25E634552714}" destId="{3525F8AD-CF7C-40A1-9534-B6F9F6C9ECCE}" srcOrd="1" destOrd="0" presId="urn:microsoft.com/office/officeart/2005/8/layout/vProcess5"/>
    <dgm:cxn modelId="{2C2E9E89-D877-CE4B-8732-E1CF47D39B63}" type="presOf" srcId="{367A435A-7DA1-447B-94EE-80D798886C2E}" destId="{FE8C97BA-F46F-4BB1-A7C2-20EDC57C85EE}" srcOrd="0" destOrd="0" presId="urn:microsoft.com/office/officeart/2005/8/layout/vProcess5"/>
    <dgm:cxn modelId="{83D169B9-14E6-7148-8390-CEC642C5E3E4}" type="presOf" srcId="{32985DA4-153D-4089-A1FD-AD16BCE96187}" destId="{52A0C92D-2230-4704-A92E-86586FB532AC}" srcOrd="0" destOrd="0" presId="urn:microsoft.com/office/officeart/2005/8/layout/vProcess5"/>
    <dgm:cxn modelId="{EAAD4AC1-FA99-874F-B8AD-EF56BF0D2329}" type="presOf" srcId="{32985DA4-153D-4089-A1FD-AD16BCE96187}" destId="{617783E9-8AC6-47ED-8335-C9AEAA0A38A1}" srcOrd="1" destOrd="0" presId="urn:microsoft.com/office/officeart/2005/8/layout/vProcess5"/>
    <dgm:cxn modelId="{8CB468F8-6DC8-8543-A346-B29565ACAAE7}" type="presOf" srcId="{5FB9DB92-7DC8-4BD1-99A8-25E634552714}" destId="{B88EA872-9B18-40A4-A0F2-D525D1CE24B4}" srcOrd="0" destOrd="0" presId="urn:microsoft.com/office/officeart/2005/8/layout/vProcess5"/>
    <dgm:cxn modelId="{9C960CFA-4F8F-ED40-A480-9C9779FB5FA8}" type="presParOf" srcId="{230ABB76-06A9-4E12-BBDF-ECDC51B1C722}" destId="{76B2953D-6A0F-4F68-8B59-491C509D46F3}" srcOrd="0" destOrd="0" presId="urn:microsoft.com/office/officeart/2005/8/layout/vProcess5"/>
    <dgm:cxn modelId="{35E17C3B-63FF-7D48-A912-94211FDF168E}" type="presParOf" srcId="{230ABB76-06A9-4E12-BBDF-ECDC51B1C722}" destId="{52A0C92D-2230-4704-A92E-86586FB532AC}" srcOrd="1" destOrd="0" presId="urn:microsoft.com/office/officeart/2005/8/layout/vProcess5"/>
    <dgm:cxn modelId="{5162E31E-F5F8-9E41-84D2-367044E90328}" type="presParOf" srcId="{230ABB76-06A9-4E12-BBDF-ECDC51B1C722}" destId="{FE8C97BA-F46F-4BB1-A7C2-20EDC57C85EE}" srcOrd="2" destOrd="0" presId="urn:microsoft.com/office/officeart/2005/8/layout/vProcess5"/>
    <dgm:cxn modelId="{AE8E2496-88E1-1E40-852D-7C913C5AF0C9}" type="presParOf" srcId="{230ABB76-06A9-4E12-BBDF-ECDC51B1C722}" destId="{B88EA872-9B18-40A4-A0F2-D525D1CE24B4}" srcOrd="3" destOrd="0" presId="urn:microsoft.com/office/officeart/2005/8/layout/vProcess5"/>
    <dgm:cxn modelId="{20BECE68-4201-2B4E-94DE-614993E0F24D}" type="presParOf" srcId="{230ABB76-06A9-4E12-BBDF-ECDC51B1C722}" destId="{1E6C20BC-88A1-4BA4-87F3-641717ED42E2}" srcOrd="4" destOrd="0" presId="urn:microsoft.com/office/officeart/2005/8/layout/vProcess5"/>
    <dgm:cxn modelId="{BD99D06D-DB47-0940-86D4-AFA6A0D8C920}" type="presParOf" srcId="{230ABB76-06A9-4E12-BBDF-ECDC51B1C722}" destId="{6162119A-D3B9-4538-B160-568C13B3D7BF}" srcOrd="5" destOrd="0" presId="urn:microsoft.com/office/officeart/2005/8/layout/vProcess5"/>
    <dgm:cxn modelId="{7D7EB227-4DA4-454D-9935-C42C95AC0B07}" type="presParOf" srcId="{230ABB76-06A9-4E12-BBDF-ECDC51B1C722}" destId="{617783E9-8AC6-47ED-8335-C9AEAA0A38A1}" srcOrd="6" destOrd="0" presId="urn:microsoft.com/office/officeart/2005/8/layout/vProcess5"/>
    <dgm:cxn modelId="{8BE23C4B-2FCB-D045-B088-B603770D2550}" type="presParOf" srcId="{230ABB76-06A9-4E12-BBDF-ECDC51B1C722}" destId="{194188B4-22BC-4DBA-98EA-3ADB951E8F56}" srcOrd="7" destOrd="0" presId="urn:microsoft.com/office/officeart/2005/8/layout/vProcess5"/>
    <dgm:cxn modelId="{B4E17DFD-ECE8-0E47-8FDB-208E1844D5A5}" type="presParOf" srcId="{230ABB76-06A9-4E12-BBDF-ECDC51B1C722}" destId="{3525F8AD-CF7C-40A1-9534-B6F9F6C9ECCE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DB20F19-E6CB-5847-81F1-7106E0809C48}" type="doc">
      <dgm:prSet loTypeId="urn:microsoft.com/office/officeart/2005/8/layout/list1" loCatId="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FF740872-4E5E-5A42-A2BF-82C5691D247B}">
      <dgm:prSet phldrT="[Text]" custT="1"/>
      <dgm:spPr/>
      <dgm:t>
        <a:bodyPr/>
        <a:lstStyle/>
        <a:p>
          <a:r>
            <a:rPr lang="en-US" sz="7200" b="1" dirty="0">
              <a:solidFill>
                <a:srgbClr val="002060"/>
              </a:solidFill>
              <a:latin typeface="BIG CASLON MEDIUM" panose="02000603090000020003" pitchFamily="2" charset="-79"/>
              <a:ea typeface="Abadi MT Condensed Light" charset="0"/>
              <a:cs typeface="BIG CASLON MEDIUM" panose="02000603090000020003" pitchFamily="2" charset="-79"/>
            </a:rPr>
            <a:t>Gap Analysis</a:t>
          </a:r>
          <a:endParaRPr lang="en-US" sz="4000" b="1" dirty="0">
            <a:solidFill>
              <a:srgbClr val="002060"/>
            </a:solidFill>
            <a:latin typeface="BIG CASLON MEDIUM" panose="02000603090000020003" pitchFamily="2" charset="-79"/>
            <a:ea typeface="Abadi MT Condensed Light" charset="0"/>
            <a:cs typeface="BIG CASLON MEDIUM" panose="02000603090000020003" pitchFamily="2" charset="-79"/>
          </a:endParaRPr>
        </a:p>
      </dgm:t>
    </dgm:pt>
    <dgm:pt modelId="{97FF8BA4-0FE6-D740-873A-7E61BAD4A54D}" type="parTrans" cxnId="{19D15EAA-AE1A-E34D-AEAF-2443B644C1FA}">
      <dgm:prSet/>
      <dgm:spPr/>
      <dgm:t>
        <a:bodyPr/>
        <a:lstStyle/>
        <a:p>
          <a:endParaRPr lang="en-US"/>
        </a:p>
      </dgm:t>
    </dgm:pt>
    <dgm:pt modelId="{8F88AEDD-7836-8246-90FC-261411A86223}" type="sibTrans" cxnId="{19D15EAA-AE1A-E34D-AEAF-2443B644C1FA}">
      <dgm:prSet/>
      <dgm:spPr/>
      <dgm:t>
        <a:bodyPr/>
        <a:lstStyle/>
        <a:p>
          <a:endParaRPr lang="en-US"/>
        </a:p>
      </dgm:t>
    </dgm:pt>
    <dgm:pt modelId="{B6BCB5F3-19CE-0E41-8C61-6CAA5BF6374E}">
      <dgm:prSet phldrT="[Text]" custT="1"/>
      <dgm:spPr/>
      <dgm:t>
        <a:bodyPr/>
        <a:lstStyle/>
        <a:p>
          <a:r>
            <a:rPr lang="en-US" sz="7200" b="1" dirty="0" err="1">
              <a:solidFill>
                <a:srgbClr val="002060"/>
              </a:solidFill>
              <a:latin typeface="BIG CASLON MEDIUM" panose="02000603090000020003" pitchFamily="2" charset="-79"/>
              <a:ea typeface="Abadi MT Condensed Light" charset="0"/>
              <a:cs typeface="BIG CASLON MEDIUM" panose="02000603090000020003" pitchFamily="2" charset="-79"/>
            </a:rPr>
            <a:t>Pernyataan</a:t>
          </a:r>
          <a:r>
            <a:rPr lang="en-US" sz="7200" b="1" dirty="0">
              <a:solidFill>
                <a:srgbClr val="002060"/>
              </a:solidFill>
              <a:latin typeface="BIG CASLON MEDIUM" panose="02000603090000020003" pitchFamily="2" charset="-79"/>
              <a:ea typeface="Abadi MT Condensed Light" charset="0"/>
              <a:cs typeface="BIG CASLON MEDIUM" panose="02000603090000020003" pitchFamily="2" charset="-79"/>
            </a:rPr>
            <a:t> Novelty</a:t>
          </a:r>
          <a:endParaRPr lang="en-US" sz="4400" b="1" dirty="0">
            <a:solidFill>
              <a:srgbClr val="002060"/>
            </a:solidFill>
            <a:latin typeface="BIG CASLON MEDIUM" panose="02000603090000020003" pitchFamily="2" charset="-79"/>
            <a:ea typeface="Abadi MT Condensed Light" charset="0"/>
            <a:cs typeface="BIG CASLON MEDIUM" panose="02000603090000020003" pitchFamily="2" charset="-79"/>
          </a:endParaRPr>
        </a:p>
      </dgm:t>
    </dgm:pt>
    <dgm:pt modelId="{116C6FCC-2FBD-FF45-9891-A4F1864C08B1}" type="parTrans" cxnId="{ECC3398A-91F6-A64E-8846-89098BF24852}">
      <dgm:prSet/>
      <dgm:spPr/>
      <dgm:t>
        <a:bodyPr/>
        <a:lstStyle/>
        <a:p>
          <a:endParaRPr lang="en-US"/>
        </a:p>
      </dgm:t>
    </dgm:pt>
    <dgm:pt modelId="{9B14136B-E54F-3545-8E65-DC08DF081520}" type="sibTrans" cxnId="{ECC3398A-91F6-A64E-8846-89098BF24852}">
      <dgm:prSet/>
      <dgm:spPr/>
      <dgm:t>
        <a:bodyPr/>
        <a:lstStyle/>
        <a:p>
          <a:endParaRPr lang="en-US"/>
        </a:p>
      </dgm:t>
    </dgm:pt>
    <dgm:pt modelId="{1A8BDF08-108F-5F43-B6F8-0E1633BB78FE}">
      <dgm:prSet phldrT="[Text]" custT="1"/>
      <dgm:spPr/>
      <dgm:t>
        <a:bodyPr/>
        <a:lstStyle/>
        <a:p>
          <a:r>
            <a:rPr lang="en-US" sz="6000" b="1" dirty="0" err="1">
              <a:solidFill>
                <a:srgbClr val="002060"/>
              </a:solidFill>
              <a:latin typeface="BIG CASLON MEDIUM" panose="02000603090000020003" pitchFamily="2" charset="-79"/>
              <a:ea typeface="Abadi MT Condensed Light" charset="0"/>
              <a:cs typeface="BIG CASLON MEDIUM" panose="02000603090000020003" pitchFamily="2" charset="-79"/>
            </a:rPr>
            <a:t>Tujuan</a:t>
          </a:r>
          <a:r>
            <a:rPr lang="en-US" sz="6000" b="1" dirty="0">
              <a:solidFill>
                <a:srgbClr val="002060"/>
              </a:solidFill>
              <a:latin typeface="BIG CASLON MEDIUM" panose="02000603090000020003" pitchFamily="2" charset="-79"/>
              <a:ea typeface="Abadi MT Condensed Light" charset="0"/>
              <a:cs typeface="BIG CASLON MEDIUM" panose="02000603090000020003" pitchFamily="2" charset="-79"/>
            </a:rPr>
            <a:t> </a:t>
          </a:r>
          <a:r>
            <a:rPr lang="en-US" sz="6000" b="1" dirty="0" err="1">
              <a:solidFill>
                <a:srgbClr val="002060"/>
              </a:solidFill>
              <a:latin typeface="BIG CASLON MEDIUM" panose="02000603090000020003" pitchFamily="2" charset="-79"/>
              <a:ea typeface="Abadi MT Condensed Light" charset="0"/>
              <a:cs typeface="BIG CASLON MEDIUM" panose="02000603090000020003" pitchFamily="2" charset="-79"/>
            </a:rPr>
            <a:t>Penelitian</a:t>
          </a:r>
          <a:r>
            <a:rPr lang="en-US" sz="6000" b="1" dirty="0">
              <a:solidFill>
                <a:srgbClr val="002060"/>
              </a:solidFill>
              <a:latin typeface="BIG CASLON MEDIUM" panose="02000603090000020003" pitchFamily="2" charset="-79"/>
              <a:ea typeface="Abadi MT Condensed Light" charset="0"/>
              <a:cs typeface="BIG CASLON MEDIUM" panose="02000603090000020003" pitchFamily="2" charset="-79"/>
            </a:rPr>
            <a:t>/Tulisan/Kajian</a:t>
          </a:r>
          <a:endParaRPr lang="en-US" sz="4800" b="1" dirty="0">
            <a:solidFill>
              <a:srgbClr val="002060"/>
            </a:solidFill>
            <a:latin typeface="BIG CASLON MEDIUM" panose="02000603090000020003" pitchFamily="2" charset="-79"/>
            <a:ea typeface="Abadi MT Condensed Light" charset="0"/>
            <a:cs typeface="BIG CASLON MEDIUM" panose="02000603090000020003" pitchFamily="2" charset="-79"/>
          </a:endParaRPr>
        </a:p>
      </dgm:t>
    </dgm:pt>
    <dgm:pt modelId="{10351D86-28AC-064F-8975-66E6735A7DFF}" type="parTrans" cxnId="{8EC90BFF-F546-BE4E-8D7E-1667697072A5}">
      <dgm:prSet/>
      <dgm:spPr/>
      <dgm:t>
        <a:bodyPr/>
        <a:lstStyle/>
        <a:p>
          <a:endParaRPr lang="en-US"/>
        </a:p>
      </dgm:t>
    </dgm:pt>
    <dgm:pt modelId="{87D42B2E-304F-204B-A7A1-4977A9921493}" type="sibTrans" cxnId="{8EC90BFF-F546-BE4E-8D7E-1667697072A5}">
      <dgm:prSet/>
      <dgm:spPr/>
      <dgm:t>
        <a:bodyPr/>
        <a:lstStyle/>
        <a:p>
          <a:endParaRPr lang="en-US"/>
        </a:p>
      </dgm:t>
    </dgm:pt>
    <dgm:pt modelId="{1DE5CB9E-CDF0-DA44-A158-5547836DC864}" type="pres">
      <dgm:prSet presAssocID="{BDB20F19-E6CB-5847-81F1-7106E0809C48}" presName="linear" presStyleCnt="0">
        <dgm:presLayoutVars>
          <dgm:dir/>
          <dgm:animLvl val="lvl"/>
          <dgm:resizeHandles val="exact"/>
        </dgm:presLayoutVars>
      </dgm:prSet>
      <dgm:spPr/>
    </dgm:pt>
    <dgm:pt modelId="{CDE1D1E5-1E92-3049-8502-A0D22B666D89}" type="pres">
      <dgm:prSet presAssocID="{FF740872-4E5E-5A42-A2BF-82C5691D247B}" presName="parentLin" presStyleCnt="0"/>
      <dgm:spPr/>
    </dgm:pt>
    <dgm:pt modelId="{AFD0B2D9-23B0-F146-A7AB-954FB3ACA919}" type="pres">
      <dgm:prSet presAssocID="{FF740872-4E5E-5A42-A2BF-82C5691D247B}" presName="parentLeftMargin" presStyleLbl="node1" presStyleIdx="0" presStyleCnt="3"/>
      <dgm:spPr/>
    </dgm:pt>
    <dgm:pt modelId="{85553BA2-20A2-EA4F-A4B8-9AB187DE1716}" type="pres">
      <dgm:prSet presAssocID="{FF740872-4E5E-5A42-A2BF-82C5691D247B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7F77D072-607D-0C46-9C2F-EE7A70D51BDB}" type="pres">
      <dgm:prSet presAssocID="{FF740872-4E5E-5A42-A2BF-82C5691D247B}" presName="negativeSpace" presStyleCnt="0"/>
      <dgm:spPr/>
    </dgm:pt>
    <dgm:pt modelId="{152BA226-5308-C041-AF50-75CA8797E543}" type="pres">
      <dgm:prSet presAssocID="{FF740872-4E5E-5A42-A2BF-82C5691D247B}" presName="childText" presStyleLbl="conFgAcc1" presStyleIdx="0" presStyleCnt="3">
        <dgm:presLayoutVars>
          <dgm:bulletEnabled val="1"/>
        </dgm:presLayoutVars>
      </dgm:prSet>
      <dgm:spPr/>
    </dgm:pt>
    <dgm:pt modelId="{F777276E-F21B-7543-B08D-DA6E4BAA8FA1}" type="pres">
      <dgm:prSet presAssocID="{8F88AEDD-7836-8246-90FC-261411A86223}" presName="spaceBetweenRectangles" presStyleCnt="0"/>
      <dgm:spPr/>
    </dgm:pt>
    <dgm:pt modelId="{6B94016A-7FC4-9D4E-B1BC-33C4BAA27146}" type="pres">
      <dgm:prSet presAssocID="{B6BCB5F3-19CE-0E41-8C61-6CAA5BF6374E}" presName="parentLin" presStyleCnt="0"/>
      <dgm:spPr/>
    </dgm:pt>
    <dgm:pt modelId="{795A0739-B8F6-4746-BD43-0CD1F34B7183}" type="pres">
      <dgm:prSet presAssocID="{B6BCB5F3-19CE-0E41-8C61-6CAA5BF6374E}" presName="parentLeftMargin" presStyleLbl="node1" presStyleIdx="0" presStyleCnt="3"/>
      <dgm:spPr/>
    </dgm:pt>
    <dgm:pt modelId="{4B1A95D3-0845-3B4F-91AF-EC4F0861B138}" type="pres">
      <dgm:prSet presAssocID="{B6BCB5F3-19CE-0E41-8C61-6CAA5BF6374E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91E7BD41-41A2-FC49-A314-3BC0B42DAC1D}" type="pres">
      <dgm:prSet presAssocID="{B6BCB5F3-19CE-0E41-8C61-6CAA5BF6374E}" presName="negativeSpace" presStyleCnt="0"/>
      <dgm:spPr/>
    </dgm:pt>
    <dgm:pt modelId="{22ADEA2C-6C28-B749-B883-B3AACFF3FF6B}" type="pres">
      <dgm:prSet presAssocID="{B6BCB5F3-19CE-0E41-8C61-6CAA5BF6374E}" presName="childText" presStyleLbl="conFgAcc1" presStyleIdx="1" presStyleCnt="3">
        <dgm:presLayoutVars>
          <dgm:bulletEnabled val="1"/>
        </dgm:presLayoutVars>
      </dgm:prSet>
      <dgm:spPr/>
    </dgm:pt>
    <dgm:pt modelId="{1EFA5661-0BD0-6548-A3A3-DB3912C4DF2A}" type="pres">
      <dgm:prSet presAssocID="{9B14136B-E54F-3545-8E65-DC08DF081520}" presName="spaceBetweenRectangles" presStyleCnt="0"/>
      <dgm:spPr/>
    </dgm:pt>
    <dgm:pt modelId="{927A11EA-30F9-584E-8C7C-F0E23D138966}" type="pres">
      <dgm:prSet presAssocID="{1A8BDF08-108F-5F43-B6F8-0E1633BB78FE}" presName="parentLin" presStyleCnt="0"/>
      <dgm:spPr/>
    </dgm:pt>
    <dgm:pt modelId="{953AAB3E-5E1C-C848-A02A-C1BAB56001BC}" type="pres">
      <dgm:prSet presAssocID="{1A8BDF08-108F-5F43-B6F8-0E1633BB78FE}" presName="parentLeftMargin" presStyleLbl="node1" presStyleIdx="1" presStyleCnt="3"/>
      <dgm:spPr/>
    </dgm:pt>
    <dgm:pt modelId="{98D5FBA5-E033-0B45-9609-8BE2E2B3F7EE}" type="pres">
      <dgm:prSet presAssocID="{1A8BDF08-108F-5F43-B6F8-0E1633BB78FE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AC38F311-42D5-164A-9919-3EE0D204C00D}" type="pres">
      <dgm:prSet presAssocID="{1A8BDF08-108F-5F43-B6F8-0E1633BB78FE}" presName="negativeSpace" presStyleCnt="0"/>
      <dgm:spPr/>
    </dgm:pt>
    <dgm:pt modelId="{D658EF0B-6420-D443-819A-2A6FC85F7529}" type="pres">
      <dgm:prSet presAssocID="{1A8BDF08-108F-5F43-B6F8-0E1633BB78FE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55DB8204-8E7E-1F4B-A6B6-E7881A5A9AF8}" type="presOf" srcId="{1A8BDF08-108F-5F43-B6F8-0E1633BB78FE}" destId="{98D5FBA5-E033-0B45-9609-8BE2E2B3F7EE}" srcOrd="1" destOrd="0" presId="urn:microsoft.com/office/officeart/2005/8/layout/list1"/>
    <dgm:cxn modelId="{304A2F31-446F-6A4F-910A-2861E9ED71E5}" type="presOf" srcId="{B6BCB5F3-19CE-0E41-8C61-6CAA5BF6374E}" destId="{4B1A95D3-0845-3B4F-91AF-EC4F0861B138}" srcOrd="1" destOrd="0" presId="urn:microsoft.com/office/officeart/2005/8/layout/list1"/>
    <dgm:cxn modelId="{A284E269-8E5B-3045-B860-3EC7E8397938}" type="presOf" srcId="{BDB20F19-E6CB-5847-81F1-7106E0809C48}" destId="{1DE5CB9E-CDF0-DA44-A158-5547836DC864}" srcOrd="0" destOrd="0" presId="urn:microsoft.com/office/officeart/2005/8/layout/list1"/>
    <dgm:cxn modelId="{ECC3398A-91F6-A64E-8846-89098BF24852}" srcId="{BDB20F19-E6CB-5847-81F1-7106E0809C48}" destId="{B6BCB5F3-19CE-0E41-8C61-6CAA5BF6374E}" srcOrd="1" destOrd="0" parTransId="{116C6FCC-2FBD-FF45-9891-A4F1864C08B1}" sibTransId="{9B14136B-E54F-3545-8E65-DC08DF081520}"/>
    <dgm:cxn modelId="{4A691F8D-ED8F-7847-BADB-52CD4688E7E0}" type="presOf" srcId="{B6BCB5F3-19CE-0E41-8C61-6CAA5BF6374E}" destId="{795A0739-B8F6-4746-BD43-0CD1F34B7183}" srcOrd="0" destOrd="0" presId="urn:microsoft.com/office/officeart/2005/8/layout/list1"/>
    <dgm:cxn modelId="{19D15EAA-AE1A-E34D-AEAF-2443B644C1FA}" srcId="{BDB20F19-E6CB-5847-81F1-7106E0809C48}" destId="{FF740872-4E5E-5A42-A2BF-82C5691D247B}" srcOrd="0" destOrd="0" parTransId="{97FF8BA4-0FE6-D740-873A-7E61BAD4A54D}" sibTransId="{8F88AEDD-7836-8246-90FC-261411A86223}"/>
    <dgm:cxn modelId="{CDEC8AC6-17F0-C64B-8A8A-EFC1D9B4295F}" type="presOf" srcId="{FF740872-4E5E-5A42-A2BF-82C5691D247B}" destId="{85553BA2-20A2-EA4F-A4B8-9AB187DE1716}" srcOrd="1" destOrd="0" presId="urn:microsoft.com/office/officeart/2005/8/layout/list1"/>
    <dgm:cxn modelId="{60D9F2C6-B6F5-C34D-9C6D-7AAD8D858548}" type="presOf" srcId="{FF740872-4E5E-5A42-A2BF-82C5691D247B}" destId="{AFD0B2D9-23B0-F146-A7AB-954FB3ACA919}" srcOrd="0" destOrd="0" presId="urn:microsoft.com/office/officeart/2005/8/layout/list1"/>
    <dgm:cxn modelId="{FE590FD6-8C6E-0644-9AB2-AF900360C012}" type="presOf" srcId="{1A8BDF08-108F-5F43-B6F8-0E1633BB78FE}" destId="{953AAB3E-5E1C-C848-A02A-C1BAB56001BC}" srcOrd="0" destOrd="0" presId="urn:microsoft.com/office/officeart/2005/8/layout/list1"/>
    <dgm:cxn modelId="{8EC90BFF-F546-BE4E-8D7E-1667697072A5}" srcId="{BDB20F19-E6CB-5847-81F1-7106E0809C48}" destId="{1A8BDF08-108F-5F43-B6F8-0E1633BB78FE}" srcOrd="2" destOrd="0" parTransId="{10351D86-28AC-064F-8975-66E6735A7DFF}" sibTransId="{87D42B2E-304F-204B-A7A1-4977A9921493}"/>
    <dgm:cxn modelId="{16C3089D-3F74-A449-AB4F-7DD840D4C565}" type="presParOf" srcId="{1DE5CB9E-CDF0-DA44-A158-5547836DC864}" destId="{CDE1D1E5-1E92-3049-8502-A0D22B666D89}" srcOrd="0" destOrd="0" presId="urn:microsoft.com/office/officeart/2005/8/layout/list1"/>
    <dgm:cxn modelId="{20303050-16B8-3C4C-B5B5-83C186EBCB16}" type="presParOf" srcId="{CDE1D1E5-1E92-3049-8502-A0D22B666D89}" destId="{AFD0B2D9-23B0-F146-A7AB-954FB3ACA919}" srcOrd="0" destOrd="0" presId="urn:microsoft.com/office/officeart/2005/8/layout/list1"/>
    <dgm:cxn modelId="{0E50A680-FE13-BF45-95F3-C6DF7D25355A}" type="presParOf" srcId="{CDE1D1E5-1E92-3049-8502-A0D22B666D89}" destId="{85553BA2-20A2-EA4F-A4B8-9AB187DE1716}" srcOrd="1" destOrd="0" presId="urn:microsoft.com/office/officeart/2005/8/layout/list1"/>
    <dgm:cxn modelId="{FCE83EC9-E3AE-8741-8339-13794C72A532}" type="presParOf" srcId="{1DE5CB9E-CDF0-DA44-A158-5547836DC864}" destId="{7F77D072-607D-0C46-9C2F-EE7A70D51BDB}" srcOrd="1" destOrd="0" presId="urn:microsoft.com/office/officeart/2005/8/layout/list1"/>
    <dgm:cxn modelId="{A4295D27-BA99-DC46-A57E-8A42D8CD607E}" type="presParOf" srcId="{1DE5CB9E-CDF0-DA44-A158-5547836DC864}" destId="{152BA226-5308-C041-AF50-75CA8797E543}" srcOrd="2" destOrd="0" presId="urn:microsoft.com/office/officeart/2005/8/layout/list1"/>
    <dgm:cxn modelId="{978E78C1-0FD4-A64A-9CDC-79F4BC81257B}" type="presParOf" srcId="{1DE5CB9E-CDF0-DA44-A158-5547836DC864}" destId="{F777276E-F21B-7543-B08D-DA6E4BAA8FA1}" srcOrd="3" destOrd="0" presId="urn:microsoft.com/office/officeart/2005/8/layout/list1"/>
    <dgm:cxn modelId="{D5BC3F5E-9E7E-CC45-85CB-2F16C4F226AE}" type="presParOf" srcId="{1DE5CB9E-CDF0-DA44-A158-5547836DC864}" destId="{6B94016A-7FC4-9D4E-B1BC-33C4BAA27146}" srcOrd="4" destOrd="0" presId="urn:microsoft.com/office/officeart/2005/8/layout/list1"/>
    <dgm:cxn modelId="{C640583E-44C3-334C-8C70-DC57FC2E1353}" type="presParOf" srcId="{6B94016A-7FC4-9D4E-B1BC-33C4BAA27146}" destId="{795A0739-B8F6-4746-BD43-0CD1F34B7183}" srcOrd="0" destOrd="0" presId="urn:microsoft.com/office/officeart/2005/8/layout/list1"/>
    <dgm:cxn modelId="{93C0AE59-515A-E645-ABBE-19631A302A88}" type="presParOf" srcId="{6B94016A-7FC4-9D4E-B1BC-33C4BAA27146}" destId="{4B1A95D3-0845-3B4F-91AF-EC4F0861B138}" srcOrd="1" destOrd="0" presId="urn:microsoft.com/office/officeart/2005/8/layout/list1"/>
    <dgm:cxn modelId="{1FE1CA6B-E6E2-0647-8BA5-DB4A2C7F2A74}" type="presParOf" srcId="{1DE5CB9E-CDF0-DA44-A158-5547836DC864}" destId="{91E7BD41-41A2-FC49-A314-3BC0B42DAC1D}" srcOrd="5" destOrd="0" presId="urn:microsoft.com/office/officeart/2005/8/layout/list1"/>
    <dgm:cxn modelId="{1875831B-2C68-EB41-B96B-D0024768369D}" type="presParOf" srcId="{1DE5CB9E-CDF0-DA44-A158-5547836DC864}" destId="{22ADEA2C-6C28-B749-B883-B3AACFF3FF6B}" srcOrd="6" destOrd="0" presId="urn:microsoft.com/office/officeart/2005/8/layout/list1"/>
    <dgm:cxn modelId="{816E5518-12EE-2142-8D01-A2A1F78067FD}" type="presParOf" srcId="{1DE5CB9E-CDF0-DA44-A158-5547836DC864}" destId="{1EFA5661-0BD0-6548-A3A3-DB3912C4DF2A}" srcOrd="7" destOrd="0" presId="urn:microsoft.com/office/officeart/2005/8/layout/list1"/>
    <dgm:cxn modelId="{41F6AD45-7ACD-E64E-BF62-66772B574A27}" type="presParOf" srcId="{1DE5CB9E-CDF0-DA44-A158-5547836DC864}" destId="{927A11EA-30F9-584E-8C7C-F0E23D138966}" srcOrd="8" destOrd="0" presId="urn:microsoft.com/office/officeart/2005/8/layout/list1"/>
    <dgm:cxn modelId="{8118D7C9-E490-784D-8FBC-57FDD5D69BDA}" type="presParOf" srcId="{927A11EA-30F9-584E-8C7C-F0E23D138966}" destId="{953AAB3E-5E1C-C848-A02A-C1BAB56001BC}" srcOrd="0" destOrd="0" presId="urn:microsoft.com/office/officeart/2005/8/layout/list1"/>
    <dgm:cxn modelId="{7BCD203E-BB1A-E740-8575-23EA548AA24C}" type="presParOf" srcId="{927A11EA-30F9-584E-8C7C-F0E23D138966}" destId="{98D5FBA5-E033-0B45-9609-8BE2E2B3F7EE}" srcOrd="1" destOrd="0" presId="urn:microsoft.com/office/officeart/2005/8/layout/list1"/>
    <dgm:cxn modelId="{B6ABD014-5BE1-0A40-AE3A-13EACBA98408}" type="presParOf" srcId="{1DE5CB9E-CDF0-DA44-A158-5547836DC864}" destId="{AC38F311-42D5-164A-9919-3EE0D204C00D}" srcOrd="9" destOrd="0" presId="urn:microsoft.com/office/officeart/2005/8/layout/list1"/>
    <dgm:cxn modelId="{F722BFB7-2CC0-3344-B81E-104FD3A11737}" type="presParOf" srcId="{1DE5CB9E-CDF0-DA44-A158-5547836DC864}" destId="{D658EF0B-6420-D443-819A-2A6FC85F7529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3F9D5BA-4DCF-334F-A51B-41735131AF59}" type="doc">
      <dgm:prSet loTypeId="urn:microsoft.com/office/officeart/2005/8/layout/hProcess4" loCatId="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85698EFF-FBFF-4D4C-922C-758F73703BA3}">
      <dgm:prSet phldrT="[Text]" custT="1"/>
      <dgm:spPr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r>
            <a:rPr lang="en-US" sz="7200" dirty="0">
              <a:solidFill>
                <a:srgbClr val="002060"/>
              </a:solidFill>
              <a:latin typeface="Abadi MT Condensed Light" panose="020B0306030101010103" pitchFamily="34" charset="77"/>
            </a:rPr>
            <a:t>Research </a:t>
          </a:r>
          <a:r>
            <a:rPr lang="en-US" sz="8800" dirty="0">
              <a:solidFill>
                <a:srgbClr val="002060"/>
              </a:solidFill>
              <a:latin typeface="Abadi MT Condensed Light" panose="020B0306030101010103" pitchFamily="34" charset="77"/>
            </a:rPr>
            <a:t>Gap</a:t>
          </a:r>
        </a:p>
      </dgm:t>
    </dgm:pt>
    <dgm:pt modelId="{4E190E84-E1AD-5D46-BA04-E78E3494BFD2}" type="parTrans" cxnId="{6082BCD5-8D46-1A49-984B-A1C50E80401C}">
      <dgm:prSet/>
      <dgm:spPr/>
      <dgm:t>
        <a:bodyPr/>
        <a:lstStyle/>
        <a:p>
          <a:endParaRPr lang="en-US"/>
        </a:p>
      </dgm:t>
    </dgm:pt>
    <dgm:pt modelId="{DD4002F5-0CF0-AC44-83E9-E77685E98209}" type="sibTrans" cxnId="{6082BCD5-8D46-1A49-984B-A1C50E80401C}">
      <dgm:prSet/>
      <dgm:spPr>
        <a:solidFill>
          <a:srgbClr val="C00000"/>
        </a:solidFill>
      </dgm:spPr>
      <dgm:t>
        <a:bodyPr/>
        <a:lstStyle/>
        <a:p>
          <a:endParaRPr lang="en-US"/>
        </a:p>
      </dgm:t>
    </dgm:pt>
    <dgm:pt modelId="{FCFFE0C4-49F2-BF47-9E12-7600EB55CDFE}">
      <dgm:prSet phldrT="[Text]" custT="1"/>
      <dgm:spPr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r>
            <a:rPr lang="en-US" sz="8800" dirty="0">
              <a:solidFill>
                <a:srgbClr val="002060"/>
              </a:solidFill>
              <a:latin typeface="Abadi MT Condensed Light" panose="020B0306030101010103" pitchFamily="34" charset="77"/>
            </a:rPr>
            <a:t>Solusi</a:t>
          </a:r>
        </a:p>
      </dgm:t>
    </dgm:pt>
    <dgm:pt modelId="{4CCBCBB8-D754-8C45-AF4C-98C9EF7C9A37}" type="parTrans" cxnId="{9FA50CB3-1B5E-7740-B606-986CE43CE187}">
      <dgm:prSet/>
      <dgm:spPr/>
      <dgm:t>
        <a:bodyPr/>
        <a:lstStyle/>
        <a:p>
          <a:endParaRPr lang="en-US"/>
        </a:p>
      </dgm:t>
    </dgm:pt>
    <dgm:pt modelId="{BC90412F-E242-C946-AA7A-70C41BFD32EB}" type="sibTrans" cxnId="{9FA50CB3-1B5E-7740-B606-986CE43CE187}">
      <dgm:prSet/>
      <dgm:spPr>
        <a:solidFill>
          <a:srgbClr val="C00000"/>
        </a:solidFill>
      </dgm:spPr>
      <dgm:t>
        <a:bodyPr/>
        <a:lstStyle/>
        <a:p>
          <a:endParaRPr lang="en-US"/>
        </a:p>
      </dgm:t>
    </dgm:pt>
    <dgm:pt modelId="{7B49DC94-AA91-F847-A6A5-192415BD8BA3}">
      <dgm:prSet phldrT="[Text]" custT="1"/>
      <dgm:spPr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r>
            <a:rPr lang="en-US" sz="8000" dirty="0">
              <a:solidFill>
                <a:srgbClr val="002060"/>
              </a:solidFill>
              <a:latin typeface="Abadi MT Condensed Light" panose="020B0306030101010103" pitchFamily="34" charset="77"/>
            </a:rPr>
            <a:t>Novelty</a:t>
          </a:r>
        </a:p>
      </dgm:t>
    </dgm:pt>
    <dgm:pt modelId="{31543ADC-FCB9-C04B-B66A-BF317343A6BC}" type="parTrans" cxnId="{6412AEEF-677E-F64F-9CBF-F1585B0FB0B5}">
      <dgm:prSet/>
      <dgm:spPr/>
      <dgm:t>
        <a:bodyPr/>
        <a:lstStyle/>
        <a:p>
          <a:endParaRPr lang="en-US"/>
        </a:p>
      </dgm:t>
    </dgm:pt>
    <dgm:pt modelId="{50ADA567-FE74-2E40-A2AB-22E718675FFC}" type="sibTrans" cxnId="{6412AEEF-677E-F64F-9CBF-F1585B0FB0B5}">
      <dgm:prSet/>
      <dgm:spPr>
        <a:solidFill>
          <a:srgbClr val="C00000"/>
        </a:solidFill>
      </dgm:spPr>
      <dgm:t>
        <a:bodyPr/>
        <a:lstStyle/>
        <a:p>
          <a:endParaRPr lang="en-US"/>
        </a:p>
      </dgm:t>
    </dgm:pt>
    <dgm:pt modelId="{5EC5C7D5-B004-DE4B-84BB-C3192E061DB5}">
      <dgm:prSet custT="1"/>
      <dgm:spPr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r>
            <a:rPr lang="en-US" sz="8000" dirty="0" err="1">
              <a:solidFill>
                <a:srgbClr val="002060"/>
              </a:solidFill>
              <a:latin typeface="Abadi MT Condensed Light" panose="020B0306030101010103" pitchFamily="34" charset="77"/>
            </a:rPr>
            <a:t>Tujuan</a:t>
          </a:r>
          <a:endParaRPr lang="en-US" sz="6600" dirty="0">
            <a:solidFill>
              <a:srgbClr val="002060"/>
            </a:solidFill>
            <a:latin typeface="Abadi MT Condensed Light" panose="020B0306030101010103" pitchFamily="34" charset="77"/>
          </a:endParaRPr>
        </a:p>
      </dgm:t>
    </dgm:pt>
    <dgm:pt modelId="{D55AFD95-8718-844F-8EE7-2103AA4B7E72}" type="parTrans" cxnId="{2914E4B8-A332-7049-A172-0005D549D7B3}">
      <dgm:prSet/>
      <dgm:spPr/>
      <dgm:t>
        <a:bodyPr/>
        <a:lstStyle/>
        <a:p>
          <a:endParaRPr lang="en-US"/>
        </a:p>
      </dgm:t>
    </dgm:pt>
    <dgm:pt modelId="{1B434F85-0720-2744-9E49-DC127B2810F4}" type="sibTrans" cxnId="{2914E4B8-A332-7049-A172-0005D549D7B3}">
      <dgm:prSet/>
      <dgm:spPr/>
      <dgm:t>
        <a:bodyPr/>
        <a:lstStyle/>
        <a:p>
          <a:endParaRPr lang="en-US"/>
        </a:p>
      </dgm:t>
    </dgm:pt>
    <dgm:pt modelId="{5F24F2F9-8C74-C848-AA91-DBC15EBEADBE}" type="pres">
      <dgm:prSet presAssocID="{B3F9D5BA-4DCF-334F-A51B-41735131AF59}" presName="Name0" presStyleCnt="0">
        <dgm:presLayoutVars>
          <dgm:dir/>
          <dgm:animLvl val="lvl"/>
          <dgm:resizeHandles val="exact"/>
        </dgm:presLayoutVars>
      </dgm:prSet>
      <dgm:spPr/>
    </dgm:pt>
    <dgm:pt modelId="{6ACFA052-A739-1843-A178-410E418EC705}" type="pres">
      <dgm:prSet presAssocID="{B3F9D5BA-4DCF-334F-A51B-41735131AF59}" presName="tSp" presStyleCnt="0"/>
      <dgm:spPr/>
    </dgm:pt>
    <dgm:pt modelId="{25EB855E-E379-8E45-9884-00F45EB696C1}" type="pres">
      <dgm:prSet presAssocID="{B3F9D5BA-4DCF-334F-A51B-41735131AF59}" presName="bSp" presStyleCnt="0"/>
      <dgm:spPr/>
    </dgm:pt>
    <dgm:pt modelId="{C693513D-E459-D549-8B65-6C8A0AF49AEF}" type="pres">
      <dgm:prSet presAssocID="{B3F9D5BA-4DCF-334F-A51B-41735131AF59}" presName="process" presStyleCnt="0"/>
      <dgm:spPr/>
    </dgm:pt>
    <dgm:pt modelId="{1323E88C-1094-DA4F-A780-DDD4165F9EA3}" type="pres">
      <dgm:prSet presAssocID="{85698EFF-FBFF-4D4C-922C-758F73703BA3}" presName="composite1" presStyleCnt="0"/>
      <dgm:spPr/>
    </dgm:pt>
    <dgm:pt modelId="{7A99F4A7-DF8C-A64A-9247-DB8627F8DCC6}" type="pres">
      <dgm:prSet presAssocID="{85698EFF-FBFF-4D4C-922C-758F73703BA3}" presName="dummyNode1" presStyleLbl="node1" presStyleIdx="0" presStyleCnt="4"/>
      <dgm:spPr/>
    </dgm:pt>
    <dgm:pt modelId="{F2D0439D-0107-E440-9499-CA0CD62E076B}" type="pres">
      <dgm:prSet presAssocID="{85698EFF-FBFF-4D4C-922C-758F73703BA3}" presName="childNode1" presStyleLbl="bgAcc1" presStyleIdx="0" presStyleCnt="4">
        <dgm:presLayoutVars>
          <dgm:bulletEnabled val="1"/>
        </dgm:presLayoutVars>
      </dgm:prSet>
      <dgm:spPr>
        <a:solidFill>
          <a:schemeClr val="accent4">
            <a:lumMod val="40000"/>
            <a:lumOff val="60000"/>
            <a:alpha val="90000"/>
          </a:schemeClr>
        </a:solidFill>
      </dgm:spPr>
    </dgm:pt>
    <dgm:pt modelId="{EC5FFB49-7853-C545-8960-0C0B5FA9A9DD}" type="pres">
      <dgm:prSet presAssocID="{85698EFF-FBFF-4D4C-922C-758F73703BA3}" presName="childNode1tx" presStyleLbl="bgAcc1" presStyleIdx="0" presStyleCnt="4">
        <dgm:presLayoutVars>
          <dgm:bulletEnabled val="1"/>
        </dgm:presLayoutVars>
      </dgm:prSet>
      <dgm:spPr/>
    </dgm:pt>
    <dgm:pt modelId="{97F4D74D-A036-2A45-8B36-D23F603666A6}" type="pres">
      <dgm:prSet presAssocID="{85698EFF-FBFF-4D4C-922C-758F73703BA3}" presName="parentNode1" presStyleLbl="node1" presStyleIdx="0" presStyleCnt="4" custScaleX="130190" custScaleY="237845">
        <dgm:presLayoutVars>
          <dgm:chMax val="1"/>
          <dgm:bulletEnabled val="1"/>
        </dgm:presLayoutVars>
      </dgm:prSet>
      <dgm:spPr/>
    </dgm:pt>
    <dgm:pt modelId="{07EB12A7-65EB-1943-A77B-5545BF021AD4}" type="pres">
      <dgm:prSet presAssocID="{85698EFF-FBFF-4D4C-922C-758F73703BA3}" presName="connSite1" presStyleCnt="0"/>
      <dgm:spPr/>
    </dgm:pt>
    <dgm:pt modelId="{5EE8410F-28C7-2740-9954-B56150B9825B}" type="pres">
      <dgm:prSet presAssocID="{DD4002F5-0CF0-AC44-83E9-E77685E98209}" presName="Name9" presStyleLbl="sibTrans2D1" presStyleIdx="0" presStyleCnt="3" custAng="20836765"/>
      <dgm:spPr/>
    </dgm:pt>
    <dgm:pt modelId="{FC4BBA80-BA22-244B-967B-A3DB7EF25844}" type="pres">
      <dgm:prSet presAssocID="{FCFFE0C4-49F2-BF47-9E12-7600EB55CDFE}" presName="composite2" presStyleCnt="0"/>
      <dgm:spPr/>
    </dgm:pt>
    <dgm:pt modelId="{06BC469E-F741-7944-9E99-BE59035E76C3}" type="pres">
      <dgm:prSet presAssocID="{FCFFE0C4-49F2-BF47-9E12-7600EB55CDFE}" presName="dummyNode2" presStyleLbl="node1" presStyleIdx="0" presStyleCnt="4"/>
      <dgm:spPr/>
    </dgm:pt>
    <dgm:pt modelId="{61AD7BAF-2C2F-0045-AC0C-93CB61834D07}" type="pres">
      <dgm:prSet presAssocID="{FCFFE0C4-49F2-BF47-9E12-7600EB55CDFE}" presName="childNode2" presStyleLbl="bgAcc1" presStyleIdx="1" presStyleCnt="4">
        <dgm:presLayoutVars>
          <dgm:bulletEnabled val="1"/>
        </dgm:presLayoutVars>
      </dgm:prSet>
      <dgm:spPr>
        <a:solidFill>
          <a:schemeClr val="accent4">
            <a:lumMod val="40000"/>
            <a:lumOff val="60000"/>
            <a:alpha val="90000"/>
          </a:schemeClr>
        </a:solidFill>
      </dgm:spPr>
    </dgm:pt>
    <dgm:pt modelId="{4A947499-7BCC-9242-8CDF-7C1D555F7FA1}" type="pres">
      <dgm:prSet presAssocID="{FCFFE0C4-49F2-BF47-9E12-7600EB55CDFE}" presName="childNode2tx" presStyleLbl="bgAcc1" presStyleIdx="1" presStyleCnt="4">
        <dgm:presLayoutVars>
          <dgm:bulletEnabled val="1"/>
        </dgm:presLayoutVars>
      </dgm:prSet>
      <dgm:spPr/>
    </dgm:pt>
    <dgm:pt modelId="{094F5BE7-041D-574E-821D-77AC4D29F52B}" type="pres">
      <dgm:prSet presAssocID="{FCFFE0C4-49F2-BF47-9E12-7600EB55CDFE}" presName="parentNode2" presStyleLbl="node1" presStyleIdx="1" presStyleCnt="4" custScaleX="118364" custScaleY="223605">
        <dgm:presLayoutVars>
          <dgm:chMax val="0"/>
          <dgm:bulletEnabled val="1"/>
        </dgm:presLayoutVars>
      </dgm:prSet>
      <dgm:spPr/>
    </dgm:pt>
    <dgm:pt modelId="{8019961C-543B-C247-9F80-26CF4AF3EF04}" type="pres">
      <dgm:prSet presAssocID="{FCFFE0C4-49F2-BF47-9E12-7600EB55CDFE}" presName="connSite2" presStyleCnt="0"/>
      <dgm:spPr/>
    </dgm:pt>
    <dgm:pt modelId="{AD9AB151-6AC1-7641-8075-E77735364057}" type="pres">
      <dgm:prSet presAssocID="{BC90412F-E242-C946-AA7A-70C41BFD32EB}" presName="Name18" presStyleLbl="sibTrans2D1" presStyleIdx="1" presStyleCnt="3" custAng="757043"/>
      <dgm:spPr/>
    </dgm:pt>
    <dgm:pt modelId="{BA40136A-115F-2547-B369-084912A24BF0}" type="pres">
      <dgm:prSet presAssocID="{7B49DC94-AA91-F847-A6A5-192415BD8BA3}" presName="composite1" presStyleCnt="0"/>
      <dgm:spPr/>
    </dgm:pt>
    <dgm:pt modelId="{F65CDE7E-77DB-024C-8A07-2D4A3B5AFD8C}" type="pres">
      <dgm:prSet presAssocID="{7B49DC94-AA91-F847-A6A5-192415BD8BA3}" presName="dummyNode1" presStyleLbl="node1" presStyleIdx="1" presStyleCnt="4"/>
      <dgm:spPr/>
    </dgm:pt>
    <dgm:pt modelId="{FCE67805-8BF1-2A4E-8BE7-473939ECB43C}" type="pres">
      <dgm:prSet presAssocID="{7B49DC94-AA91-F847-A6A5-192415BD8BA3}" presName="childNode1" presStyleLbl="bgAcc1" presStyleIdx="2" presStyleCnt="4">
        <dgm:presLayoutVars>
          <dgm:bulletEnabled val="1"/>
        </dgm:presLayoutVars>
      </dgm:prSet>
      <dgm:spPr>
        <a:solidFill>
          <a:schemeClr val="accent4">
            <a:lumMod val="40000"/>
            <a:lumOff val="60000"/>
            <a:alpha val="90000"/>
          </a:schemeClr>
        </a:solidFill>
      </dgm:spPr>
    </dgm:pt>
    <dgm:pt modelId="{D97816C2-DFA7-0B4C-B260-95ED2C277FB0}" type="pres">
      <dgm:prSet presAssocID="{7B49DC94-AA91-F847-A6A5-192415BD8BA3}" presName="childNode1tx" presStyleLbl="bgAcc1" presStyleIdx="2" presStyleCnt="4">
        <dgm:presLayoutVars>
          <dgm:bulletEnabled val="1"/>
        </dgm:presLayoutVars>
      </dgm:prSet>
      <dgm:spPr/>
    </dgm:pt>
    <dgm:pt modelId="{EFC78D9A-C1FC-0F44-93C9-5AC90B951785}" type="pres">
      <dgm:prSet presAssocID="{7B49DC94-AA91-F847-A6A5-192415BD8BA3}" presName="parentNode1" presStyleLbl="node1" presStyleIdx="2" presStyleCnt="4" custScaleX="128526" custScaleY="235946" custLinFactNeighborX="-1032" custLinFactNeighborY="14426">
        <dgm:presLayoutVars>
          <dgm:chMax val="1"/>
          <dgm:bulletEnabled val="1"/>
        </dgm:presLayoutVars>
      </dgm:prSet>
      <dgm:spPr/>
    </dgm:pt>
    <dgm:pt modelId="{6F65F354-2A82-2B42-A4E9-550A45BF2222}" type="pres">
      <dgm:prSet presAssocID="{7B49DC94-AA91-F847-A6A5-192415BD8BA3}" presName="connSite1" presStyleCnt="0"/>
      <dgm:spPr/>
    </dgm:pt>
    <dgm:pt modelId="{FC72A36D-9FC2-6D4D-9021-900616586597}" type="pres">
      <dgm:prSet presAssocID="{50ADA567-FE74-2E40-A2AB-22E718675FFC}" presName="Name9" presStyleLbl="sibTrans2D1" presStyleIdx="2" presStyleCnt="3" custAng="20983078"/>
      <dgm:spPr/>
    </dgm:pt>
    <dgm:pt modelId="{2940D4B3-C6EB-0B4F-AA37-33D2D9553E83}" type="pres">
      <dgm:prSet presAssocID="{5EC5C7D5-B004-DE4B-84BB-C3192E061DB5}" presName="composite2" presStyleCnt="0"/>
      <dgm:spPr/>
    </dgm:pt>
    <dgm:pt modelId="{24865217-BF96-D442-8510-5E17246E5454}" type="pres">
      <dgm:prSet presAssocID="{5EC5C7D5-B004-DE4B-84BB-C3192E061DB5}" presName="dummyNode2" presStyleLbl="node1" presStyleIdx="2" presStyleCnt="4"/>
      <dgm:spPr/>
    </dgm:pt>
    <dgm:pt modelId="{7794B2AB-060C-554E-A354-9FCA82A8558D}" type="pres">
      <dgm:prSet presAssocID="{5EC5C7D5-B004-DE4B-84BB-C3192E061DB5}" presName="childNode2" presStyleLbl="bgAcc1" presStyleIdx="3" presStyleCnt="4">
        <dgm:presLayoutVars>
          <dgm:bulletEnabled val="1"/>
        </dgm:presLayoutVars>
      </dgm:prSet>
      <dgm:spPr>
        <a:solidFill>
          <a:schemeClr val="accent4">
            <a:lumMod val="40000"/>
            <a:lumOff val="60000"/>
            <a:alpha val="90000"/>
          </a:schemeClr>
        </a:solidFill>
      </dgm:spPr>
    </dgm:pt>
    <dgm:pt modelId="{F9862FF8-F253-F840-8F7D-82756D9FEC69}" type="pres">
      <dgm:prSet presAssocID="{5EC5C7D5-B004-DE4B-84BB-C3192E061DB5}" presName="childNode2tx" presStyleLbl="bgAcc1" presStyleIdx="3" presStyleCnt="4">
        <dgm:presLayoutVars>
          <dgm:bulletEnabled val="1"/>
        </dgm:presLayoutVars>
      </dgm:prSet>
      <dgm:spPr/>
    </dgm:pt>
    <dgm:pt modelId="{A21860ED-3F19-9D4C-8381-1D1A9E06B93A}" type="pres">
      <dgm:prSet presAssocID="{5EC5C7D5-B004-DE4B-84BB-C3192E061DB5}" presName="parentNode2" presStyleLbl="node1" presStyleIdx="3" presStyleCnt="4" custScaleX="124176" custScaleY="227410">
        <dgm:presLayoutVars>
          <dgm:chMax val="0"/>
          <dgm:bulletEnabled val="1"/>
        </dgm:presLayoutVars>
      </dgm:prSet>
      <dgm:spPr/>
    </dgm:pt>
    <dgm:pt modelId="{6942F9CF-408C-5E43-8BFC-F75F3D7B8171}" type="pres">
      <dgm:prSet presAssocID="{5EC5C7D5-B004-DE4B-84BB-C3192E061DB5}" presName="connSite2" presStyleCnt="0"/>
      <dgm:spPr/>
    </dgm:pt>
  </dgm:ptLst>
  <dgm:cxnLst>
    <dgm:cxn modelId="{3F184608-3B9F-8E4D-BC09-67E495E7CAE4}" type="presOf" srcId="{7B49DC94-AA91-F847-A6A5-192415BD8BA3}" destId="{EFC78D9A-C1FC-0F44-93C9-5AC90B951785}" srcOrd="0" destOrd="0" presId="urn:microsoft.com/office/officeart/2005/8/layout/hProcess4"/>
    <dgm:cxn modelId="{77CC0C11-9EB3-4B43-9AC3-D6716E307206}" type="presOf" srcId="{5EC5C7D5-B004-DE4B-84BB-C3192E061DB5}" destId="{A21860ED-3F19-9D4C-8381-1D1A9E06B93A}" srcOrd="0" destOrd="0" presId="urn:microsoft.com/office/officeart/2005/8/layout/hProcess4"/>
    <dgm:cxn modelId="{35F87013-9E5A-164F-BA57-F7979411B5A8}" type="presOf" srcId="{FCFFE0C4-49F2-BF47-9E12-7600EB55CDFE}" destId="{094F5BE7-041D-574E-821D-77AC4D29F52B}" srcOrd="0" destOrd="0" presId="urn:microsoft.com/office/officeart/2005/8/layout/hProcess4"/>
    <dgm:cxn modelId="{72F7CA2D-8C2D-924F-9BED-FC957BC7805D}" type="presOf" srcId="{50ADA567-FE74-2E40-A2AB-22E718675FFC}" destId="{FC72A36D-9FC2-6D4D-9021-900616586597}" srcOrd="0" destOrd="0" presId="urn:microsoft.com/office/officeart/2005/8/layout/hProcess4"/>
    <dgm:cxn modelId="{232FCA31-8F94-A94A-830B-CBB432F064B7}" type="presOf" srcId="{B3F9D5BA-4DCF-334F-A51B-41735131AF59}" destId="{5F24F2F9-8C74-C848-AA91-DBC15EBEADBE}" srcOrd="0" destOrd="0" presId="urn:microsoft.com/office/officeart/2005/8/layout/hProcess4"/>
    <dgm:cxn modelId="{EF223392-AB7B-024E-A3AE-46C2A8918AA4}" type="presOf" srcId="{BC90412F-E242-C946-AA7A-70C41BFD32EB}" destId="{AD9AB151-6AC1-7641-8075-E77735364057}" srcOrd="0" destOrd="0" presId="urn:microsoft.com/office/officeart/2005/8/layout/hProcess4"/>
    <dgm:cxn modelId="{9FA50CB3-1B5E-7740-B606-986CE43CE187}" srcId="{B3F9D5BA-4DCF-334F-A51B-41735131AF59}" destId="{FCFFE0C4-49F2-BF47-9E12-7600EB55CDFE}" srcOrd="1" destOrd="0" parTransId="{4CCBCBB8-D754-8C45-AF4C-98C9EF7C9A37}" sibTransId="{BC90412F-E242-C946-AA7A-70C41BFD32EB}"/>
    <dgm:cxn modelId="{2914E4B8-A332-7049-A172-0005D549D7B3}" srcId="{B3F9D5BA-4DCF-334F-A51B-41735131AF59}" destId="{5EC5C7D5-B004-DE4B-84BB-C3192E061DB5}" srcOrd="3" destOrd="0" parTransId="{D55AFD95-8718-844F-8EE7-2103AA4B7E72}" sibTransId="{1B434F85-0720-2744-9E49-DC127B2810F4}"/>
    <dgm:cxn modelId="{6082BCD5-8D46-1A49-984B-A1C50E80401C}" srcId="{B3F9D5BA-4DCF-334F-A51B-41735131AF59}" destId="{85698EFF-FBFF-4D4C-922C-758F73703BA3}" srcOrd="0" destOrd="0" parTransId="{4E190E84-E1AD-5D46-BA04-E78E3494BFD2}" sibTransId="{DD4002F5-0CF0-AC44-83E9-E77685E98209}"/>
    <dgm:cxn modelId="{9D0B2CDB-D682-E64B-A720-FD88AD6A582F}" type="presOf" srcId="{85698EFF-FBFF-4D4C-922C-758F73703BA3}" destId="{97F4D74D-A036-2A45-8B36-D23F603666A6}" srcOrd="0" destOrd="0" presId="urn:microsoft.com/office/officeart/2005/8/layout/hProcess4"/>
    <dgm:cxn modelId="{6412AEEF-677E-F64F-9CBF-F1585B0FB0B5}" srcId="{B3F9D5BA-4DCF-334F-A51B-41735131AF59}" destId="{7B49DC94-AA91-F847-A6A5-192415BD8BA3}" srcOrd="2" destOrd="0" parTransId="{31543ADC-FCB9-C04B-B66A-BF317343A6BC}" sibTransId="{50ADA567-FE74-2E40-A2AB-22E718675FFC}"/>
    <dgm:cxn modelId="{9D2304F7-FB14-A745-AA4D-FC827C42E551}" type="presOf" srcId="{DD4002F5-0CF0-AC44-83E9-E77685E98209}" destId="{5EE8410F-28C7-2740-9954-B56150B9825B}" srcOrd="0" destOrd="0" presId="urn:microsoft.com/office/officeart/2005/8/layout/hProcess4"/>
    <dgm:cxn modelId="{856BED61-F94F-FC4A-8970-F5D53EE43ADA}" type="presParOf" srcId="{5F24F2F9-8C74-C848-AA91-DBC15EBEADBE}" destId="{6ACFA052-A739-1843-A178-410E418EC705}" srcOrd="0" destOrd="0" presId="urn:microsoft.com/office/officeart/2005/8/layout/hProcess4"/>
    <dgm:cxn modelId="{741D8FF9-858C-B441-985F-12AD95288BB4}" type="presParOf" srcId="{5F24F2F9-8C74-C848-AA91-DBC15EBEADBE}" destId="{25EB855E-E379-8E45-9884-00F45EB696C1}" srcOrd="1" destOrd="0" presId="urn:microsoft.com/office/officeart/2005/8/layout/hProcess4"/>
    <dgm:cxn modelId="{8FDDBE91-A784-E74D-8931-DA5A1BCE81C1}" type="presParOf" srcId="{5F24F2F9-8C74-C848-AA91-DBC15EBEADBE}" destId="{C693513D-E459-D549-8B65-6C8A0AF49AEF}" srcOrd="2" destOrd="0" presId="urn:microsoft.com/office/officeart/2005/8/layout/hProcess4"/>
    <dgm:cxn modelId="{4B10A845-C7C8-924B-A7E6-598953221756}" type="presParOf" srcId="{C693513D-E459-D549-8B65-6C8A0AF49AEF}" destId="{1323E88C-1094-DA4F-A780-DDD4165F9EA3}" srcOrd="0" destOrd="0" presId="urn:microsoft.com/office/officeart/2005/8/layout/hProcess4"/>
    <dgm:cxn modelId="{993E3894-2BBA-0347-85FB-B0A4CF8FD4D6}" type="presParOf" srcId="{1323E88C-1094-DA4F-A780-DDD4165F9EA3}" destId="{7A99F4A7-DF8C-A64A-9247-DB8627F8DCC6}" srcOrd="0" destOrd="0" presId="urn:microsoft.com/office/officeart/2005/8/layout/hProcess4"/>
    <dgm:cxn modelId="{9E43730A-6577-E443-A043-2879BBE04114}" type="presParOf" srcId="{1323E88C-1094-DA4F-A780-DDD4165F9EA3}" destId="{F2D0439D-0107-E440-9499-CA0CD62E076B}" srcOrd="1" destOrd="0" presId="urn:microsoft.com/office/officeart/2005/8/layout/hProcess4"/>
    <dgm:cxn modelId="{C7E1D7C5-B12C-3242-94BC-AAF9DC20A59A}" type="presParOf" srcId="{1323E88C-1094-DA4F-A780-DDD4165F9EA3}" destId="{EC5FFB49-7853-C545-8960-0C0B5FA9A9DD}" srcOrd="2" destOrd="0" presId="urn:microsoft.com/office/officeart/2005/8/layout/hProcess4"/>
    <dgm:cxn modelId="{E188D670-0F17-6941-8920-6E6A1F7DFD08}" type="presParOf" srcId="{1323E88C-1094-DA4F-A780-DDD4165F9EA3}" destId="{97F4D74D-A036-2A45-8B36-D23F603666A6}" srcOrd="3" destOrd="0" presId="urn:microsoft.com/office/officeart/2005/8/layout/hProcess4"/>
    <dgm:cxn modelId="{3E90BA2E-B532-594D-B78D-469CE188B81C}" type="presParOf" srcId="{1323E88C-1094-DA4F-A780-DDD4165F9EA3}" destId="{07EB12A7-65EB-1943-A77B-5545BF021AD4}" srcOrd="4" destOrd="0" presId="urn:microsoft.com/office/officeart/2005/8/layout/hProcess4"/>
    <dgm:cxn modelId="{FB4FF667-ED94-E542-BC75-588FD4DC60A8}" type="presParOf" srcId="{C693513D-E459-D549-8B65-6C8A0AF49AEF}" destId="{5EE8410F-28C7-2740-9954-B56150B9825B}" srcOrd="1" destOrd="0" presId="urn:microsoft.com/office/officeart/2005/8/layout/hProcess4"/>
    <dgm:cxn modelId="{1647AE9A-7755-D94F-8FED-73663499CC2B}" type="presParOf" srcId="{C693513D-E459-D549-8B65-6C8A0AF49AEF}" destId="{FC4BBA80-BA22-244B-967B-A3DB7EF25844}" srcOrd="2" destOrd="0" presId="urn:microsoft.com/office/officeart/2005/8/layout/hProcess4"/>
    <dgm:cxn modelId="{2F3D22EE-2A86-0243-8CE5-8F63BDA630B0}" type="presParOf" srcId="{FC4BBA80-BA22-244B-967B-A3DB7EF25844}" destId="{06BC469E-F741-7944-9E99-BE59035E76C3}" srcOrd="0" destOrd="0" presId="urn:microsoft.com/office/officeart/2005/8/layout/hProcess4"/>
    <dgm:cxn modelId="{F14A0146-EA4F-D948-9DF3-43EF38584D37}" type="presParOf" srcId="{FC4BBA80-BA22-244B-967B-A3DB7EF25844}" destId="{61AD7BAF-2C2F-0045-AC0C-93CB61834D07}" srcOrd="1" destOrd="0" presId="urn:microsoft.com/office/officeart/2005/8/layout/hProcess4"/>
    <dgm:cxn modelId="{CD7546E8-825B-954C-8478-42293BEE081B}" type="presParOf" srcId="{FC4BBA80-BA22-244B-967B-A3DB7EF25844}" destId="{4A947499-7BCC-9242-8CDF-7C1D555F7FA1}" srcOrd="2" destOrd="0" presId="urn:microsoft.com/office/officeart/2005/8/layout/hProcess4"/>
    <dgm:cxn modelId="{B5E83FFC-D5D9-384B-988E-05B4E65092DC}" type="presParOf" srcId="{FC4BBA80-BA22-244B-967B-A3DB7EF25844}" destId="{094F5BE7-041D-574E-821D-77AC4D29F52B}" srcOrd="3" destOrd="0" presId="urn:microsoft.com/office/officeart/2005/8/layout/hProcess4"/>
    <dgm:cxn modelId="{56AC12D3-E7AF-0E47-B09E-26C4FD72A795}" type="presParOf" srcId="{FC4BBA80-BA22-244B-967B-A3DB7EF25844}" destId="{8019961C-543B-C247-9F80-26CF4AF3EF04}" srcOrd="4" destOrd="0" presId="urn:microsoft.com/office/officeart/2005/8/layout/hProcess4"/>
    <dgm:cxn modelId="{AED2A24F-4B13-DE48-9BDA-B963166DBDE2}" type="presParOf" srcId="{C693513D-E459-D549-8B65-6C8A0AF49AEF}" destId="{AD9AB151-6AC1-7641-8075-E77735364057}" srcOrd="3" destOrd="0" presId="urn:microsoft.com/office/officeart/2005/8/layout/hProcess4"/>
    <dgm:cxn modelId="{5DB336B5-AFED-5549-85A6-0FFDE59906A0}" type="presParOf" srcId="{C693513D-E459-D549-8B65-6C8A0AF49AEF}" destId="{BA40136A-115F-2547-B369-084912A24BF0}" srcOrd="4" destOrd="0" presId="urn:microsoft.com/office/officeart/2005/8/layout/hProcess4"/>
    <dgm:cxn modelId="{530A45FD-8706-434D-9657-244268506D74}" type="presParOf" srcId="{BA40136A-115F-2547-B369-084912A24BF0}" destId="{F65CDE7E-77DB-024C-8A07-2D4A3B5AFD8C}" srcOrd="0" destOrd="0" presId="urn:microsoft.com/office/officeart/2005/8/layout/hProcess4"/>
    <dgm:cxn modelId="{4A8FABAD-913D-1F41-9F05-4E7FD6ACEB62}" type="presParOf" srcId="{BA40136A-115F-2547-B369-084912A24BF0}" destId="{FCE67805-8BF1-2A4E-8BE7-473939ECB43C}" srcOrd="1" destOrd="0" presId="urn:microsoft.com/office/officeart/2005/8/layout/hProcess4"/>
    <dgm:cxn modelId="{81BB4909-C6AA-504F-81DD-1F1D66398DCD}" type="presParOf" srcId="{BA40136A-115F-2547-B369-084912A24BF0}" destId="{D97816C2-DFA7-0B4C-B260-95ED2C277FB0}" srcOrd="2" destOrd="0" presId="urn:microsoft.com/office/officeart/2005/8/layout/hProcess4"/>
    <dgm:cxn modelId="{72FC90A8-FB2E-E34C-9D0B-8173859FB8CC}" type="presParOf" srcId="{BA40136A-115F-2547-B369-084912A24BF0}" destId="{EFC78D9A-C1FC-0F44-93C9-5AC90B951785}" srcOrd="3" destOrd="0" presId="urn:microsoft.com/office/officeart/2005/8/layout/hProcess4"/>
    <dgm:cxn modelId="{EA90F6C1-0B2B-AA4B-AD7D-7008B42BF689}" type="presParOf" srcId="{BA40136A-115F-2547-B369-084912A24BF0}" destId="{6F65F354-2A82-2B42-A4E9-550A45BF2222}" srcOrd="4" destOrd="0" presId="urn:microsoft.com/office/officeart/2005/8/layout/hProcess4"/>
    <dgm:cxn modelId="{8B74D122-3180-5342-AFD4-DE358881A52B}" type="presParOf" srcId="{C693513D-E459-D549-8B65-6C8A0AF49AEF}" destId="{FC72A36D-9FC2-6D4D-9021-900616586597}" srcOrd="5" destOrd="0" presId="urn:microsoft.com/office/officeart/2005/8/layout/hProcess4"/>
    <dgm:cxn modelId="{91BCFF74-01F8-2C48-9FCE-70EBA3423E6C}" type="presParOf" srcId="{C693513D-E459-D549-8B65-6C8A0AF49AEF}" destId="{2940D4B3-C6EB-0B4F-AA37-33D2D9553E83}" srcOrd="6" destOrd="0" presId="urn:microsoft.com/office/officeart/2005/8/layout/hProcess4"/>
    <dgm:cxn modelId="{15E72EDF-0CFF-CE4C-B23F-7570F4E83532}" type="presParOf" srcId="{2940D4B3-C6EB-0B4F-AA37-33D2D9553E83}" destId="{24865217-BF96-D442-8510-5E17246E5454}" srcOrd="0" destOrd="0" presId="urn:microsoft.com/office/officeart/2005/8/layout/hProcess4"/>
    <dgm:cxn modelId="{89B0963D-14BE-DF4E-9408-09C1E69D0584}" type="presParOf" srcId="{2940D4B3-C6EB-0B4F-AA37-33D2D9553E83}" destId="{7794B2AB-060C-554E-A354-9FCA82A8558D}" srcOrd="1" destOrd="0" presId="urn:microsoft.com/office/officeart/2005/8/layout/hProcess4"/>
    <dgm:cxn modelId="{46421180-C6A0-BB40-8CC4-5A72EFCE6EDC}" type="presParOf" srcId="{2940D4B3-C6EB-0B4F-AA37-33D2D9553E83}" destId="{F9862FF8-F253-F840-8F7D-82756D9FEC69}" srcOrd="2" destOrd="0" presId="urn:microsoft.com/office/officeart/2005/8/layout/hProcess4"/>
    <dgm:cxn modelId="{4C2DAA60-1B6D-3941-BF8C-4936B47256A7}" type="presParOf" srcId="{2940D4B3-C6EB-0B4F-AA37-33D2D9553E83}" destId="{A21860ED-3F19-9D4C-8381-1D1A9E06B93A}" srcOrd="3" destOrd="0" presId="urn:microsoft.com/office/officeart/2005/8/layout/hProcess4"/>
    <dgm:cxn modelId="{7BDC6C14-7756-724D-8E10-B83660F12EF4}" type="presParOf" srcId="{2940D4B3-C6EB-0B4F-AA37-33D2D9553E83}" destId="{6942F9CF-408C-5E43-8BFC-F75F3D7B8171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89535303-C104-1F4E-8825-F290C3CBB49D}" type="doc">
      <dgm:prSet loTypeId="urn:microsoft.com/office/officeart/2005/8/layout/pyramid2" loCatId="" qsTypeId="urn:microsoft.com/office/officeart/2005/8/quickstyle/simple1" qsCatId="simple" csTypeId="urn:microsoft.com/office/officeart/2005/8/colors/accent3_4" csCatId="accent3" phldr="1"/>
      <dgm:spPr/>
    </dgm:pt>
    <dgm:pt modelId="{AE43B1A1-5A58-C549-8FB2-2901FE61CDCF}">
      <dgm:prSet phldrT="[Text]" custT="1"/>
      <dgm:spPr>
        <a:solidFill>
          <a:schemeClr val="bg2">
            <a:lumMod val="75000"/>
            <a:alpha val="90000"/>
          </a:schemeClr>
        </a:solidFill>
        <a:scene3d>
          <a:camera prst="orthographicFront"/>
          <a:lightRig rig="threePt" dir="t"/>
        </a:scene3d>
        <a:sp3d>
          <a:bevelT prst="slope"/>
        </a:sp3d>
      </dgm:spPr>
      <dgm:t>
        <a:bodyPr/>
        <a:lstStyle/>
        <a:p>
          <a:pPr algn="r"/>
          <a:r>
            <a:rPr lang="en-US" sz="6600" b="1" dirty="0" err="1">
              <a:solidFill>
                <a:srgbClr val="002060"/>
              </a:solidFill>
              <a:latin typeface="Abadi MT Condensed Light" panose="020B0306030101010103" pitchFamily="34" charset="77"/>
            </a:rPr>
            <a:t>Paragraf</a:t>
          </a:r>
          <a:r>
            <a:rPr lang="en-US" sz="6600" b="1" dirty="0">
              <a:solidFill>
                <a:srgbClr val="002060"/>
              </a:solidFill>
              <a:latin typeface="Abadi MT Condensed Light" panose="020B0306030101010103" pitchFamily="34" charset="77"/>
            </a:rPr>
            <a:t> </a:t>
          </a:r>
          <a:r>
            <a:rPr lang="en-US" sz="6600" b="1" dirty="0" err="1">
              <a:solidFill>
                <a:srgbClr val="002060"/>
              </a:solidFill>
              <a:latin typeface="Abadi MT Condensed Light" panose="020B0306030101010103" pitchFamily="34" charset="77"/>
            </a:rPr>
            <a:t>Ahir</a:t>
          </a:r>
          <a:r>
            <a:rPr lang="en-US" sz="6600" b="1" dirty="0">
              <a:solidFill>
                <a:srgbClr val="002060"/>
              </a:solidFill>
              <a:latin typeface="Abadi MT Condensed Light" panose="020B0306030101010103" pitchFamily="34" charset="77"/>
            </a:rPr>
            <a:t> </a:t>
          </a:r>
          <a:r>
            <a:rPr lang="en-US" sz="7200" b="1" dirty="0" err="1">
              <a:solidFill>
                <a:srgbClr val="002060"/>
              </a:solidFill>
              <a:latin typeface="Abadi MT Condensed Light" panose="020B0306030101010103" pitchFamily="34" charset="77"/>
            </a:rPr>
            <a:t>Pendahuluan</a:t>
          </a:r>
          <a:endParaRPr lang="en-US" sz="7200" b="1" dirty="0">
            <a:solidFill>
              <a:srgbClr val="002060"/>
            </a:solidFill>
            <a:latin typeface="Abadi MT Condensed Light" panose="020B0306030101010103" pitchFamily="34" charset="77"/>
          </a:endParaRPr>
        </a:p>
      </dgm:t>
    </dgm:pt>
    <dgm:pt modelId="{8E5E9D0D-B063-7B41-ABE0-9A1ACC85FD7D}" type="parTrans" cxnId="{79CB0B7B-DE74-8F43-8A71-A3B0070DA352}">
      <dgm:prSet/>
      <dgm:spPr/>
      <dgm:t>
        <a:bodyPr/>
        <a:lstStyle/>
        <a:p>
          <a:pPr algn="r"/>
          <a:endParaRPr lang="en-US"/>
        </a:p>
      </dgm:t>
    </dgm:pt>
    <dgm:pt modelId="{8C396C09-68A2-8F4A-A8B3-7043592192C6}" type="sibTrans" cxnId="{79CB0B7B-DE74-8F43-8A71-A3B0070DA352}">
      <dgm:prSet/>
      <dgm:spPr/>
      <dgm:t>
        <a:bodyPr/>
        <a:lstStyle/>
        <a:p>
          <a:pPr algn="r"/>
          <a:endParaRPr lang="en-US"/>
        </a:p>
      </dgm:t>
    </dgm:pt>
    <dgm:pt modelId="{B1C4CB46-4817-F94A-8443-D2A47135B265}">
      <dgm:prSet phldrT="[Text]" custT="1"/>
      <dgm:spPr>
        <a:solidFill>
          <a:schemeClr val="bg2">
            <a:lumMod val="90000"/>
            <a:alpha val="90000"/>
          </a:schemeClr>
        </a:solidFill>
        <a:scene3d>
          <a:camera prst="orthographicFront"/>
          <a:lightRig rig="threePt" dir="t"/>
        </a:scene3d>
        <a:sp3d>
          <a:bevelT prst="slope"/>
        </a:sp3d>
      </dgm:spPr>
      <dgm:t>
        <a:bodyPr/>
        <a:lstStyle/>
        <a:p>
          <a:pPr algn="l"/>
          <a:r>
            <a:rPr lang="en-US" sz="8800" b="1" dirty="0" err="1">
              <a:solidFill>
                <a:srgbClr val="002060"/>
              </a:solidFill>
              <a:latin typeface="Abadi MT Condensed Light" panose="020B0306030101010103" pitchFamily="34" charset="77"/>
            </a:rPr>
            <a:t>Abstrak</a:t>
          </a:r>
          <a:endParaRPr lang="en-US" sz="8800" b="1" dirty="0">
            <a:solidFill>
              <a:srgbClr val="002060"/>
            </a:solidFill>
            <a:latin typeface="Abadi MT Condensed Light" panose="020B0306030101010103" pitchFamily="34" charset="77"/>
          </a:endParaRPr>
        </a:p>
      </dgm:t>
    </dgm:pt>
    <dgm:pt modelId="{09678420-E019-824F-8032-17C7E0BC6969}" type="parTrans" cxnId="{71679C5A-F896-D84E-A160-3007F5071BEB}">
      <dgm:prSet/>
      <dgm:spPr/>
      <dgm:t>
        <a:bodyPr/>
        <a:lstStyle/>
        <a:p>
          <a:pPr algn="r"/>
          <a:endParaRPr lang="en-US"/>
        </a:p>
      </dgm:t>
    </dgm:pt>
    <dgm:pt modelId="{751EB626-F272-C64D-9D2B-6F99E4CFC1AB}" type="sibTrans" cxnId="{71679C5A-F896-D84E-A160-3007F5071BEB}">
      <dgm:prSet/>
      <dgm:spPr/>
      <dgm:t>
        <a:bodyPr/>
        <a:lstStyle/>
        <a:p>
          <a:pPr algn="r"/>
          <a:endParaRPr lang="en-US"/>
        </a:p>
      </dgm:t>
    </dgm:pt>
    <dgm:pt modelId="{68F9303C-8CB4-094B-9999-AD3DD900EF79}">
      <dgm:prSet phldrT="[Text]" custT="1"/>
      <dgm:spPr>
        <a:solidFill>
          <a:schemeClr val="accent4">
            <a:lumMod val="60000"/>
            <a:lumOff val="40000"/>
            <a:alpha val="90000"/>
          </a:schemeClr>
        </a:solidFill>
        <a:scene3d>
          <a:camera prst="orthographicFront"/>
          <a:lightRig rig="threePt" dir="t"/>
        </a:scene3d>
        <a:sp3d>
          <a:bevelT prst="slope"/>
        </a:sp3d>
      </dgm:spPr>
      <dgm:t>
        <a:bodyPr/>
        <a:lstStyle/>
        <a:p>
          <a:pPr algn="r"/>
          <a:r>
            <a:rPr lang="en-US" sz="8000" b="1" dirty="0">
              <a:solidFill>
                <a:srgbClr val="002060"/>
              </a:solidFill>
              <a:latin typeface="Abadi MT Condensed Light" panose="020B0306030101010103" pitchFamily="34" charset="77"/>
            </a:rPr>
            <a:t>Hasil &amp;</a:t>
          </a:r>
          <a:r>
            <a:rPr lang="en-US" sz="8800" b="1" dirty="0">
              <a:solidFill>
                <a:srgbClr val="002060"/>
              </a:solidFill>
              <a:latin typeface="Abadi MT Condensed Light" panose="020B0306030101010103" pitchFamily="34" charset="77"/>
            </a:rPr>
            <a:t> </a:t>
          </a:r>
          <a:r>
            <a:rPr lang="en-US" sz="8800" b="1" dirty="0" err="1">
              <a:solidFill>
                <a:srgbClr val="002060"/>
              </a:solidFill>
              <a:latin typeface="Abadi MT Condensed Light" panose="020B0306030101010103" pitchFamily="34" charset="77"/>
            </a:rPr>
            <a:t>Pembahasan</a:t>
          </a:r>
          <a:endParaRPr lang="en-US" sz="8800" b="1" dirty="0">
            <a:solidFill>
              <a:srgbClr val="002060"/>
            </a:solidFill>
            <a:latin typeface="Abadi MT Condensed Light" panose="020B0306030101010103" pitchFamily="34" charset="77"/>
          </a:endParaRPr>
        </a:p>
      </dgm:t>
    </dgm:pt>
    <dgm:pt modelId="{1C2819B5-474C-0941-B2AB-DDFABA80605A}" type="parTrans" cxnId="{7F485C86-92B9-3742-9EF1-FBC42B5B5E00}">
      <dgm:prSet/>
      <dgm:spPr/>
      <dgm:t>
        <a:bodyPr/>
        <a:lstStyle/>
        <a:p>
          <a:pPr algn="r"/>
          <a:endParaRPr lang="en-US"/>
        </a:p>
      </dgm:t>
    </dgm:pt>
    <dgm:pt modelId="{4BD99014-AC05-F74D-99A9-612048998993}" type="sibTrans" cxnId="{7F485C86-92B9-3742-9EF1-FBC42B5B5E00}">
      <dgm:prSet/>
      <dgm:spPr/>
      <dgm:t>
        <a:bodyPr/>
        <a:lstStyle/>
        <a:p>
          <a:pPr algn="r"/>
          <a:endParaRPr lang="en-US"/>
        </a:p>
      </dgm:t>
    </dgm:pt>
    <dgm:pt modelId="{6A9B507A-4053-564F-A1C0-4ED71F9C8186}">
      <dgm:prSet phldrT="[Text]" custT="1"/>
      <dgm:spPr>
        <a:solidFill>
          <a:schemeClr val="accent2">
            <a:lumMod val="60000"/>
            <a:lumOff val="40000"/>
            <a:alpha val="90000"/>
          </a:schemeClr>
        </a:solidFill>
        <a:scene3d>
          <a:camera prst="orthographicFront"/>
          <a:lightRig rig="threePt" dir="t"/>
        </a:scene3d>
        <a:sp3d>
          <a:bevelT prst="slope"/>
        </a:sp3d>
      </dgm:spPr>
      <dgm:t>
        <a:bodyPr/>
        <a:lstStyle/>
        <a:p>
          <a:pPr algn="l"/>
          <a:r>
            <a:rPr lang="en-US" sz="8800" b="1" dirty="0">
              <a:solidFill>
                <a:srgbClr val="002060"/>
              </a:solidFill>
              <a:latin typeface="Abadi MT Condensed Light" panose="020B0306030101010103" pitchFamily="34" charset="77"/>
            </a:rPr>
            <a:t>Kesimpulan</a:t>
          </a:r>
        </a:p>
      </dgm:t>
    </dgm:pt>
    <dgm:pt modelId="{37D474B3-A231-F149-9F1B-4E9D16400ABF}" type="parTrans" cxnId="{6280676B-187A-9048-A624-CACC58B63994}">
      <dgm:prSet/>
      <dgm:spPr/>
      <dgm:t>
        <a:bodyPr/>
        <a:lstStyle/>
        <a:p>
          <a:pPr algn="r"/>
          <a:endParaRPr lang="en-US"/>
        </a:p>
      </dgm:t>
    </dgm:pt>
    <dgm:pt modelId="{F78FF862-6770-AF47-A8E4-AE79AE705E07}" type="sibTrans" cxnId="{6280676B-187A-9048-A624-CACC58B63994}">
      <dgm:prSet/>
      <dgm:spPr/>
      <dgm:t>
        <a:bodyPr/>
        <a:lstStyle/>
        <a:p>
          <a:pPr algn="r"/>
          <a:endParaRPr lang="en-US"/>
        </a:p>
      </dgm:t>
    </dgm:pt>
    <dgm:pt modelId="{4D2FAFF6-00D9-7E42-9996-14754C95CD27}" type="pres">
      <dgm:prSet presAssocID="{89535303-C104-1F4E-8825-F290C3CBB49D}" presName="compositeShape" presStyleCnt="0">
        <dgm:presLayoutVars>
          <dgm:dir/>
          <dgm:resizeHandles/>
        </dgm:presLayoutVars>
      </dgm:prSet>
      <dgm:spPr/>
    </dgm:pt>
    <dgm:pt modelId="{7B44FE45-7479-3648-9856-960B0F104283}" type="pres">
      <dgm:prSet presAssocID="{89535303-C104-1F4E-8825-F290C3CBB49D}" presName="pyramid" presStyleLbl="node1" presStyleIdx="0" presStyleCnt="1"/>
      <dgm:spPr>
        <a:scene3d>
          <a:camera prst="orthographicFront"/>
          <a:lightRig rig="threePt" dir="t"/>
        </a:scene3d>
        <a:sp3d>
          <a:bevelT prst="slope"/>
        </a:sp3d>
      </dgm:spPr>
    </dgm:pt>
    <dgm:pt modelId="{A05D472B-AABD-564F-A840-AB6B8BCA35EE}" type="pres">
      <dgm:prSet presAssocID="{89535303-C104-1F4E-8825-F290C3CBB49D}" presName="theList" presStyleCnt="0"/>
      <dgm:spPr/>
    </dgm:pt>
    <dgm:pt modelId="{EBFA6DEC-F4FD-C648-9DDC-802B65B63077}" type="pres">
      <dgm:prSet presAssocID="{AE43B1A1-5A58-C549-8FB2-2901FE61CDCF}" presName="aNode" presStyleLbl="fgAcc1" presStyleIdx="0" presStyleCnt="4" custScaleX="153637">
        <dgm:presLayoutVars>
          <dgm:bulletEnabled val="1"/>
        </dgm:presLayoutVars>
      </dgm:prSet>
      <dgm:spPr/>
    </dgm:pt>
    <dgm:pt modelId="{1360843E-829D-1B49-B99F-09AF531DA2B5}" type="pres">
      <dgm:prSet presAssocID="{AE43B1A1-5A58-C549-8FB2-2901FE61CDCF}" presName="aSpace" presStyleCnt="0"/>
      <dgm:spPr/>
    </dgm:pt>
    <dgm:pt modelId="{A0E7ADFC-A368-9B49-8EF6-9F514CB00E58}" type="pres">
      <dgm:prSet presAssocID="{B1C4CB46-4817-F94A-8443-D2A47135B265}" presName="aNode" presStyleLbl="fgAcc1" presStyleIdx="1" presStyleCnt="4" custScaleX="150192">
        <dgm:presLayoutVars>
          <dgm:bulletEnabled val="1"/>
        </dgm:presLayoutVars>
      </dgm:prSet>
      <dgm:spPr/>
    </dgm:pt>
    <dgm:pt modelId="{78CEC6A3-B3A0-8948-B09D-BCD0DE385819}" type="pres">
      <dgm:prSet presAssocID="{B1C4CB46-4817-F94A-8443-D2A47135B265}" presName="aSpace" presStyleCnt="0"/>
      <dgm:spPr/>
    </dgm:pt>
    <dgm:pt modelId="{2D4809BD-C08F-D549-A665-2837237914E0}" type="pres">
      <dgm:prSet presAssocID="{68F9303C-8CB4-094B-9999-AD3DD900EF79}" presName="aNode" presStyleLbl="fgAcc1" presStyleIdx="2" presStyleCnt="4" custScaleX="148394">
        <dgm:presLayoutVars>
          <dgm:bulletEnabled val="1"/>
        </dgm:presLayoutVars>
      </dgm:prSet>
      <dgm:spPr/>
    </dgm:pt>
    <dgm:pt modelId="{5D96CB3E-53F8-0447-B269-72DC39D20740}" type="pres">
      <dgm:prSet presAssocID="{68F9303C-8CB4-094B-9999-AD3DD900EF79}" presName="aSpace" presStyleCnt="0"/>
      <dgm:spPr/>
    </dgm:pt>
    <dgm:pt modelId="{29F66E08-2D88-4F47-BD91-0DD4239DE12C}" type="pres">
      <dgm:prSet presAssocID="{6A9B507A-4053-564F-A1C0-4ED71F9C8186}" presName="aNode" presStyleLbl="fgAcc1" presStyleIdx="3" presStyleCnt="4" custScaleX="148394">
        <dgm:presLayoutVars>
          <dgm:bulletEnabled val="1"/>
        </dgm:presLayoutVars>
      </dgm:prSet>
      <dgm:spPr/>
    </dgm:pt>
    <dgm:pt modelId="{ED7423B2-FF05-2B41-A2C9-3CF6F1B7E2FF}" type="pres">
      <dgm:prSet presAssocID="{6A9B507A-4053-564F-A1C0-4ED71F9C8186}" presName="aSpace" presStyleCnt="0"/>
      <dgm:spPr/>
    </dgm:pt>
  </dgm:ptLst>
  <dgm:cxnLst>
    <dgm:cxn modelId="{181B6C27-D855-C348-9378-EA782E743909}" type="presOf" srcId="{AE43B1A1-5A58-C549-8FB2-2901FE61CDCF}" destId="{EBFA6DEC-F4FD-C648-9DDC-802B65B63077}" srcOrd="0" destOrd="0" presId="urn:microsoft.com/office/officeart/2005/8/layout/pyramid2"/>
    <dgm:cxn modelId="{65871131-BAB8-9344-B2C8-F96FAF20851D}" type="presOf" srcId="{6A9B507A-4053-564F-A1C0-4ED71F9C8186}" destId="{29F66E08-2D88-4F47-BD91-0DD4239DE12C}" srcOrd="0" destOrd="0" presId="urn:microsoft.com/office/officeart/2005/8/layout/pyramid2"/>
    <dgm:cxn modelId="{71679C5A-F896-D84E-A160-3007F5071BEB}" srcId="{89535303-C104-1F4E-8825-F290C3CBB49D}" destId="{B1C4CB46-4817-F94A-8443-D2A47135B265}" srcOrd="1" destOrd="0" parTransId="{09678420-E019-824F-8032-17C7E0BC6969}" sibTransId="{751EB626-F272-C64D-9D2B-6F99E4CFC1AB}"/>
    <dgm:cxn modelId="{82C5765C-79EF-8A49-845F-91AADB0D504C}" type="presOf" srcId="{B1C4CB46-4817-F94A-8443-D2A47135B265}" destId="{A0E7ADFC-A368-9B49-8EF6-9F514CB00E58}" srcOrd="0" destOrd="0" presId="urn:microsoft.com/office/officeart/2005/8/layout/pyramid2"/>
    <dgm:cxn modelId="{6280676B-187A-9048-A624-CACC58B63994}" srcId="{89535303-C104-1F4E-8825-F290C3CBB49D}" destId="{6A9B507A-4053-564F-A1C0-4ED71F9C8186}" srcOrd="3" destOrd="0" parTransId="{37D474B3-A231-F149-9F1B-4E9D16400ABF}" sibTransId="{F78FF862-6770-AF47-A8E4-AE79AE705E07}"/>
    <dgm:cxn modelId="{8B05BA74-C652-7E4B-871C-43F468FF6496}" type="presOf" srcId="{68F9303C-8CB4-094B-9999-AD3DD900EF79}" destId="{2D4809BD-C08F-D549-A665-2837237914E0}" srcOrd="0" destOrd="0" presId="urn:microsoft.com/office/officeart/2005/8/layout/pyramid2"/>
    <dgm:cxn modelId="{79CB0B7B-DE74-8F43-8A71-A3B0070DA352}" srcId="{89535303-C104-1F4E-8825-F290C3CBB49D}" destId="{AE43B1A1-5A58-C549-8FB2-2901FE61CDCF}" srcOrd="0" destOrd="0" parTransId="{8E5E9D0D-B063-7B41-ABE0-9A1ACC85FD7D}" sibTransId="{8C396C09-68A2-8F4A-A8B3-7043592192C6}"/>
    <dgm:cxn modelId="{7F485C86-92B9-3742-9EF1-FBC42B5B5E00}" srcId="{89535303-C104-1F4E-8825-F290C3CBB49D}" destId="{68F9303C-8CB4-094B-9999-AD3DD900EF79}" srcOrd="2" destOrd="0" parTransId="{1C2819B5-474C-0941-B2AB-DDFABA80605A}" sibTransId="{4BD99014-AC05-F74D-99A9-612048998993}"/>
    <dgm:cxn modelId="{7C5249C0-C098-5746-8A7F-63B6E0068827}" type="presOf" srcId="{89535303-C104-1F4E-8825-F290C3CBB49D}" destId="{4D2FAFF6-00D9-7E42-9996-14754C95CD27}" srcOrd="0" destOrd="0" presId="urn:microsoft.com/office/officeart/2005/8/layout/pyramid2"/>
    <dgm:cxn modelId="{2E45CDCD-6B14-2E45-838C-DA8F7CEADE5A}" type="presParOf" srcId="{4D2FAFF6-00D9-7E42-9996-14754C95CD27}" destId="{7B44FE45-7479-3648-9856-960B0F104283}" srcOrd="0" destOrd="0" presId="urn:microsoft.com/office/officeart/2005/8/layout/pyramid2"/>
    <dgm:cxn modelId="{53D7391A-31A1-854C-83A1-02F280F59949}" type="presParOf" srcId="{4D2FAFF6-00D9-7E42-9996-14754C95CD27}" destId="{A05D472B-AABD-564F-A840-AB6B8BCA35EE}" srcOrd="1" destOrd="0" presId="urn:microsoft.com/office/officeart/2005/8/layout/pyramid2"/>
    <dgm:cxn modelId="{C312046D-FC91-334E-9B6B-C8DE47691F10}" type="presParOf" srcId="{A05D472B-AABD-564F-A840-AB6B8BCA35EE}" destId="{EBFA6DEC-F4FD-C648-9DDC-802B65B63077}" srcOrd="0" destOrd="0" presId="urn:microsoft.com/office/officeart/2005/8/layout/pyramid2"/>
    <dgm:cxn modelId="{4CC26E8D-F061-2C4C-A8D4-AE304598BD2C}" type="presParOf" srcId="{A05D472B-AABD-564F-A840-AB6B8BCA35EE}" destId="{1360843E-829D-1B49-B99F-09AF531DA2B5}" srcOrd="1" destOrd="0" presId="urn:microsoft.com/office/officeart/2005/8/layout/pyramid2"/>
    <dgm:cxn modelId="{9FD90353-05FC-794D-8F28-4E164C127D2A}" type="presParOf" srcId="{A05D472B-AABD-564F-A840-AB6B8BCA35EE}" destId="{A0E7ADFC-A368-9B49-8EF6-9F514CB00E58}" srcOrd="2" destOrd="0" presId="urn:microsoft.com/office/officeart/2005/8/layout/pyramid2"/>
    <dgm:cxn modelId="{E369D3EC-BB8D-8249-9D31-6CAB60473A74}" type="presParOf" srcId="{A05D472B-AABD-564F-A840-AB6B8BCA35EE}" destId="{78CEC6A3-B3A0-8948-B09D-BCD0DE385819}" srcOrd="3" destOrd="0" presId="urn:microsoft.com/office/officeart/2005/8/layout/pyramid2"/>
    <dgm:cxn modelId="{D8021531-9000-EC4C-9BD0-736BB47020CA}" type="presParOf" srcId="{A05D472B-AABD-564F-A840-AB6B8BCA35EE}" destId="{2D4809BD-C08F-D549-A665-2837237914E0}" srcOrd="4" destOrd="0" presId="urn:microsoft.com/office/officeart/2005/8/layout/pyramid2"/>
    <dgm:cxn modelId="{C933806B-5B6C-244A-B262-2148CFCE6C3C}" type="presParOf" srcId="{A05D472B-AABD-564F-A840-AB6B8BCA35EE}" destId="{5D96CB3E-53F8-0447-B269-72DC39D20740}" srcOrd="5" destOrd="0" presId="urn:microsoft.com/office/officeart/2005/8/layout/pyramid2"/>
    <dgm:cxn modelId="{2B176A4D-98A4-9641-BFE4-A4147E081178}" type="presParOf" srcId="{A05D472B-AABD-564F-A840-AB6B8BCA35EE}" destId="{29F66E08-2D88-4F47-BD91-0DD4239DE12C}" srcOrd="6" destOrd="0" presId="urn:microsoft.com/office/officeart/2005/8/layout/pyramid2"/>
    <dgm:cxn modelId="{BE3C7C68-9125-5843-953C-9EB450D80721}" type="presParOf" srcId="{A05D472B-AABD-564F-A840-AB6B8BCA35EE}" destId="{ED7423B2-FF05-2B41-A2C9-3CF6F1B7E2FF}" srcOrd="7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E710B5AA-368C-5342-B8EF-720DE497C70F}" type="doc">
      <dgm:prSet loTypeId="urn:microsoft.com/office/officeart/2005/8/layout/hProcess9" loCatId="process" qsTypeId="urn:microsoft.com/office/officeart/2005/8/quickstyle/simple1" qsCatId="simple" csTypeId="urn:microsoft.com/office/officeart/2005/8/colors/colorful2" csCatId="colorful" phldr="1"/>
      <dgm:spPr/>
    </dgm:pt>
    <dgm:pt modelId="{A8D1C9E7-38CB-E44B-BC8D-35EC3D78BA8C}">
      <dgm:prSet phldrT="[Text]" custT="1">
        <dgm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dgm:style>
      </dgm:prSet>
      <dgm:spPr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r>
            <a:rPr lang="en-US" sz="4400" b="1" dirty="0" err="1">
              <a:solidFill>
                <a:srgbClr val="002060"/>
              </a:solidFill>
              <a:latin typeface="Abadi MT Condensed Light" panose="020B0306030101010103" pitchFamily="34" charset="77"/>
            </a:rPr>
            <a:t>Masalah</a:t>
          </a:r>
          <a:r>
            <a:rPr lang="en-US" sz="4400" b="1" dirty="0">
              <a:solidFill>
                <a:srgbClr val="002060"/>
              </a:solidFill>
              <a:latin typeface="Abadi MT Condensed Light" panose="020B0306030101010103" pitchFamily="34" charset="77"/>
            </a:rPr>
            <a:t> (</a:t>
          </a:r>
          <a:r>
            <a:rPr lang="en-US" sz="4400" b="1" dirty="0" err="1">
              <a:solidFill>
                <a:srgbClr val="002060"/>
              </a:solidFill>
              <a:latin typeface="Abadi MT Condensed Light" panose="020B0306030101010103" pitchFamily="34" charset="77"/>
            </a:rPr>
            <a:t>Umum</a:t>
          </a:r>
          <a:r>
            <a:rPr lang="en-US" sz="4400" b="1" dirty="0">
              <a:solidFill>
                <a:srgbClr val="002060"/>
              </a:solidFill>
              <a:latin typeface="Abadi MT Condensed Light" panose="020B0306030101010103" pitchFamily="34" charset="77"/>
            </a:rPr>
            <a:t>) </a:t>
          </a:r>
          <a:r>
            <a:rPr lang="en-US" sz="4800" b="1" dirty="0">
              <a:solidFill>
                <a:srgbClr val="002060"/>
              </a:solidFill>
              <a:latin typeface="Abadi MT Condensed Light" panose="020B0306030101010103" pitchFamily="34" charset="77"/>
            </a:rPr>
            <a:t>General Statement/</a:t>
          </a:r>
          <a:r>
            <a:rPr lang="en-US" sz="4800" b="1" dirty="0" err="1">
              <a:solidFill>
                <a:srgbClr val="002060"/>
              </a:solidFill>
              <a:latin typeface="Abadi MT Condensed Light" panose="020B0306030101010103" pitchFamily="34" charset="77"/>
            </a:rPr>
            <a:t>Isu</a:t>
          </a:r>
          <a:endParaRPr lang="en-US" sz="4800" b="1" dirty="0">
            <a:solidFill>
              <a:srgbClr val="002060"/>
            </a:solidFill>
            <a:latin typeface="Abadi MT Condensed Light" panose="020B0306030101010103" pitchFamily="34" charset="77"/>
          </a:endParaRPr>
        </a:p>
      </dgm:t>
    </dgm:pt>
    <dgm:pt modelId="{02EDDA1D-6942-BA4C-BD04-71823182A344}" type="parTrans" cxnId="{ABE26A12-10B8-E04B-8C86-658BF853FBFC}">
      <dgm:prSet/>
      <dgm:spPr/>
      <dgm:t>
        <a:bodyPr/>
        <a:lstStyle/>
        <a:p>
          <a:endParaRPr lang="en-US"/>
        </a:p>
      </dgm:t>
    </dgm:pt>
    <dgm:pt modelId="{3FEBC16F-C749-674D-85DD-B86DA1B91FF8}" type="sibTrans" cxnId="{ABE26A12-10B8-E04B-8C86-658BF853FBFC}">
      <dgm:prSet/>
      <dgm:spPr/>
      <dgm:t>
        <a:bodyPr/>
        <a:lstStyle/>
        <a:p>
          <a:endParaRPr lang="en-US"/>
        </a:p>
      </dgm:t>
    </dgm:pt>
    <dgm:pt modelId="{925AF7E2-8F03-A84B-8AD4-6AF987B6C85C}">
      <dgm:prSet phldrT="[Text]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n-US" dirty="0" err="1">
              <a:solidFill>
                <a:srgbClr val="002060"/>
              </a:solidFill>
              <a:latin typeface="Abadi MT Condensed Light" panose="020B0306030101010103" pitchFamily="34" charset="77"/>
            </a:rPr>
            <a:t>Siginifikansi</a:t>
          </a:r>
          <a:r>
            <a:rPr lang="en-US" dirty="0">
              <a:solidFill>
                <a:srgbClr val="002060"/>
              </a:solidFill>
              <a:latin typeface="Abadi MT Condensed Light" panose="020B0306030101010103" pitchFamily="34" charset="77"/>
            </a:rPr>
            <a:t> </a:t>
          </a:r>
          <a:r>
            <a:rPr lang="en-US" dirty="0" err="1">
              <a:solidFill>
                <a:srgbClr val="002060"/>
              </a:solidFill>
              <a:latin typeface="Abadi MT Condensed Light" panose="020B0306030101010103" pitchFamily="34" charset="77"/>
            </a:rPr>
            <a:t>Masalah</a:t>
          </a:r>
          <a:r>
            <a:rPr lang="en-US" dirty="0">
              <a:solidFill>
                <a:srgbClr val="002060"/>
              </a:solidFill>
              <a:latin typeface="Abadi MT Condensed Light" panose="020B0306030101010103" pitchFamily="34" charset="77"/>
            </a:rPr>
            <a:t>: Thesis Statement</a:t>
          </a:r>
        </a:p>
      </dgm:t>
    </dgm:pt>
    <dgm:pt modelId="{8F30C164-7624-4244-ADF0-6ECF1CE4EAF3}" type="parTrans" cxnId="{64C46398-2825-6E4E-B734-91443ED3E879}">
      <dgm:prSet/>
      <dgm:spPr/>
      <dgm:t>
        <a:bodyPr/>
        <a:lstStyle/>
        <a:p>
          <a:endParaRPr lang="en-US"/>
        </a:p>
      </dgm:t>
    </dgm:pt>
    <dgm:pt modelId="{F2C0F7C7-25FF-724A-B362-2A48FDCD5AAD}" type="sibTrans" cxnId="{64C46398-2825-6E4E-B734-91443ED3E879}">
      <dgm:prSet/>
      <dgm:spPr/>
      <dgm:t>
        <a:bodyPr/>
        <a:lstStyle/>
        <a:p>
          <a:endParaRPr lang="en-US"/>
        </a:p>
      </dgm:t>
    </dgm:pt>
    <dgm:pt modelId="{B88E91C6-6156-AD47-975F-727A50DF0045}">
      <dgm:prSet phldrT="[Text]" custT="1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en-US" sz="4800" b="1" dirty="0" err="1">
              <a:solidFill>
                <a:srgbClr val="FFFF00"/>
              </a:solidFill>
              <a:latin typeface="Abadi MT Condensed Light" panose="020B0306030101010103" pitchFamily="34" charset="77"/>
            </a:rPr>
            <a:t>Tawaran</a:t>
          </a:r>
          <a:r>
            <a:rPr lang="en-US" sz="4800" b="1" dirty="0">
              <a:solidFill>
                <a:srgbClr val="FFFF00"/>
              </a:solidFill>
              <a:latin typeface="Abadi MT Condensed Light" panose="020B0306030101010103" pitchFamily="34" charset="77"/>
            </a:rPr>
            <a:t> </a:t>
          </a:r>
          <a:r>
            <a:rPr lang="en-US" sz="4800" b="1" dirty="0" err="1">
              <a:solidFill>
                <a:srgbClr val="FFFF00"/>
              </a:solidFill>
              <a:latin typeface="Abadi MT Condensed Light" panose="020B0306030101010103" pitchFamily="34" charset="77"/>
            </a:rPr>
            <a:t>Solusi</a:t>
          </a:r>
          <a:r>
            <a:rPr lang="en-US" sz="4800" b="1" dirty="0">
              <a:solidFill>
                <a:srgbClr val="FFFF00"/>
              </a:solidFill>
              <a:latin typeface="Abadi MT Condensed Light" panose="020B0306030101010103" pitchFamily="34" charset="77"/>
            </a:rPr>
            <a:t> (</a:t>
          </a:r>
          <a:r>
            <a:rPr lang="en-US" sz="4800" b="1" dirty="0" err="1">
              <a:solidFill>
                <a:srgbClr val="FFFF00"/>
              </a:solidFill>
              <a:latin typeface="Abadi MT Condensed Light" panose="020B0306030101010103" pitchFamily="34" charset="77"/>
            </a:rPr>
            <a:t>Tujuan</a:t>
          </a:r>
          <a:r>
            <a:rPr lang="en-US" sz="4800" b="1" dirty="0">
              <a:solidFill>
                <a:srgbClr val="FFFF00"/>
              </a:solidFill>
              <a:latin typeface="Abadi MT Condensed Light" panose="020B0306030101010103" pitchFamily="34" charset="77"/>
            </a:rPr>
            <a:t>)</a:t>
          </a:r>
        </a:p>
      </dgm:t>
    </dgm:pt>
    <dgm:pt modelId="{87D91A24-DB72-A040-93D7-E62E8BE2D696}" type="parTrans" cxnId="{2173844B-726A-5A4E-B77E-4E036B5CA63D}">
      <dgm:prSet/>
      <dgm:spPr/>
      <dgm:t>
        <a:bodyPr/>
        <a:lstStyle/>
        <a:p>
          <a:endParaRPr lang="en-US"/>
        </a:p>
      </dgm:t>
    </dgm:pt>
    <dgm:pt modelId="{09FB3641-26F8-4041-B2D1-B504950DAF37}" type="sibTrans" cxnId="{2173844B-726A-5A4E-B77E-4E036B5CA63D}">
      <dgm:prSet/>
      <dgm:spPr/>
      <dgm:t>
        <a:bodyPr/>
        <a:lstStyle/>
        <a:p>
          <a:endParaRPr lang="en-US"/>
        </a:p>
      </dgm:t>
    </dgm:pt>
    <dgm:pt modelId="{40D9506C-6AE9-174B-8CE5-6DB786539936}">
      <dgm:prSet phldrT="[Text]" custT="1">
        <dgm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dgm:style>
      </dgm:prSet>
      <dgm:spPr>
        <a:solidFill>
          <a:schemeClr val="accent2">
            <a:lumMod val="60000"/>
            <a:lumOff val="40000"/>
          </a:schemeClr>
        </a:solidFill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r>
            <a:rPr lang="en-US" sz="6000" b="1" dirty="0">
              <a:solidFill>
                <a:srgbClr val="002060"/>
              </a:solidFill>
              <a:latin typeface="Abadi MT Condensed Light" panose="020B0306030101010103" pitchFamily="34" charset="77"/>
            </a:rPr>
            <a:t>Supporting Idea</a:t>
          </a:r>
        </a:p>
      </dgm:t>
    </dgm:pt>
    <dgm:pt modelId="{CB257BBB-2057-984E-9DA2-D1563D1D5CF2}" type="parTrans" cxnId="{6A917557-9853-404D-8D2B-7906EAAFC334}">
      <dgm:prSet/>
      <dgm:spPr/>
      <dgm:t>
        <a:bodyPr/>
        <a:lstStyle/>
        <a:p>
          <a:endParaRPr lang="en-US"/>
        </a:p>
      </dgm:t>
    </dgm:pt>
    <dgm:pt modelId="{037BC9C3-349C-A44C-A27B-DD8425ED09DD}" type="sibTrans" cxnId="{6A917557-9853-404D-8D2B-7906EAAFC334}">
      <dgm:prSet/>
      <dgm:spPr/>
      <dgm:t>
        <a:bodyPr/>
        <a:lstStyle/>
        <a:p>
          <a:endParaRPr lang="en-US"/>
        </a:p>
      </dgm:t>
    </dgm:pt>
    <dgm:pt modelId="{562181FD-2B75-FA44-B4DB-70460D3C2DAF}" type="pres">
      <dgm:prSet presAssocID="{E710B5AA-368C-5342-B8EF-720DE497C70F}" presName="CompostProcess" presStyleCnt="0">
        <dgm:presLayoutVars>
          <dgm:dir/>
          <dgm:resizeHandles val="exact"/>
        </dgm:presLayoutVars>
      </dgm:prSet>
      <dgm:spPr/>
    </dgm:pt>
    <dgm:pt modelId="{EF9A4F4E-603A-3F41-88E9-12BE18C28C52}" type="pres">
      <dgm:prSet presAssocID="{E710B5AA-368C-5342-B8EF-720DE497C70F}" presName="arrow" presStyleLbl="bgShp" presStyleIdx="0" presStyleCnt="1"/>
      <dgm:spPr>
        <a:solidFill>
          <a:schemeClr val="bg2">
            <a:lumMod val="75000"/>
          </a:schemeClr>
        </a:solidFill>
        <a:scene3d>
          <a:camera prst="orthographicFront"/>
          <a:lightRig rig="threePt" dir="t"/>
        </a:scene3d>
        <a:sp3d>
          <a:bevelT prst="angle"/>
        </a:sp3d>
      </dgm:spPr>
    </dgm:pt>
    <dgm:pt modelId="{D3A422D6-FF2B-C946-96EC-D0A94F80F2FC}" type="pres">
      <dgm:prSet presAssocID="{E710B5AA-368C-5342-B8EF-720DE497C70F}" presName="linearProcess" presStyleCnt="0"/>
      <dgm:spPr/>
    </dgm:pt>
    <dgm:pt modelId="{D94957A0-3529-054C-BA3B-FD3B4435FB2C}" type="pres">
      <dgm:prSet presAssocID="{A8D1C9E7-38CB-E44B-BC8D-35EC3D78BA8C}" presName="textNode" presStyleLbl="node1" presStyleIdx="0" presStyleCnt="4" custScaleY="146040">
        <dgm:presLayoutVars>
          <dgm:bulletEnabled val="1"/>
        </dgm:presLayoutVars>
      </dgm:prSet>
      <dgm:spPr/>
    </dgm:pt>
    <dgm:pt modelId="{96647D4B-113D-0846-8FA2-5E652ABF1B35}" type="pres">
      <dgm:prSet presAssocID="{3FEBC16F-C749-674D-85DD-B86DA1B91FF8}" presName="sibTrans" presStyleCnt="0"/>
      <dgm:spPr/>
    </dgm:pt>
    <dgm:pt modelId="{FA9D37F7-B662-3C4B-9BA4-A58AD2E277E2}" type="pres">
      <dgm:prSet presAssocID="{925AF7E2-8F03-A84B-8AD4-6AF987B6C85C}" presName="textNode" presStyleLbl="node1" presStyleIdx="1" presStyleCnt="4">
        <dgm:presLayoutVars>
          <dgm:bulletEnabled val="1"/>
        </dgm:presLayoutVars>
      </dgm:prSet>
      <dgm:spPr/>
    </dgm:pt>
    <dgm:pt modelId="{4E864984-F196-594E-BAE6-22BAA3B4BFC6}" type="pres">
      <dgm:prSet presAssocID="{F2C0F7C7-25FF-724A-B362-2A48FDCD5AAD}" presName="sibTrans" presStyleCnt="0"/>
      <dgm:spPr/>
    </dgm:pt>
    <dgm:pt modelId="{0864C62B-91F4-544E-9D44-6906E2B5E8BD}" type="pres">
      <dgm:prSet presAssocID="{40D9506C-6AE9-174B-8CE5-6DB786539936}" presName="textNode" presStyleLbl="node1" presStyleIdx="2" presStyleCnt="4">
        <dgm:presLayoutVars>
          <dgm:bulletEnabled val="1"/>
        </dgm:presLayoutVars>
      </dgm:prSet>
      <dgm:spPr/>
    </dgm:pt>
    <dgm:pt modelId="{E04BA224-B698-5B49-A806-E49ED4844F2A}" type="pres">
      <dgm:prSet presAssocID="{037BC9C3-349C-A44C-A27B-DD8425ED09DD}" presName="sibTrans" presStyleCnt="0"/>
      <dgm:spPr/>
    </dgm:pt>
    <dgm:pt modelId="{84E18860-76FD-7C44-A77E-11C70124565A}" type="pres">
      <dgm:prSet presAssocID="{B88E91C6-6156-AD47-975F-727A50DF0045}" presName="textNode" presStyleLbl="node1" presStyleIdx="3" presStyleCnt="4" custScaleY="108911">
        <dgm:presLayoutVars>
          <dgm:bulletEnabled val="1"/>
        </dgm:presLayoutVars>
      </dgm:prSet>
      <dgm:spPr/>
    </dgm:pt>
  </dgm:ptLst>
  <dgm:cxnLst>
    <dgm:cxn modelId="{ABE26A12-10B8-E04B-8C86-658BF853FBFC}" srcId="{E710B5AA-368C-5342-B8EF-720DE497C70F}" destId="{A8D1C9E7-38CB-E44B-BC8D-35EC3D78BA8C}" srcOrd="0" destOrd="0" parTransId="{02EDDA1D-6942-BA4C-BD04-71823182A344}" sibTransId="{3FEBC16F-C749-674D-85DD-B86DA1B91FF8}"/>
    <dgm:cxn modelId="{BE3CD81D-9F01-244F-8C92-D78CBC9BABD3}" type="presOf" srcId="{A8D1C9E7-38CB-E44B-BC8D-35EC3D78BA8C}" destId="{D94957A0-3529-054C-BA3B-FD3B4435FB2C}" srcOrd="0" destOrd="0" presId="urn:microsoft.com/office/officeart/2005/8/layout/hProcess9"/>
    <dgm:cxn modelId="{CAD94422-52F5-E048-9100-E634E505A89F}" type="presOf" srcId="{40D9506C-6AE9-174B-8CE5-6DB786539936}" destId="{0864C62B-91F4-544E-9D44-6906E2B5E8BD}" srcOrd="0" destOrd="0" presId="urn:microsoft.com/office/officeart/2005/8/layout/hProcess9"/>
    <dgm:cxn modelId="{D647CD22-A05D-8E4F-8C1C-740D3E80F450}" type="presOf" srcId="{B88E91C6-6156-AD47-975F-727A50DF0045}" destId="{84E18860-76FD-7C44-A77E-11C70124565A}" srcOrd="0" destOrd="0" presId="urn:microsoft.com/office/officeart/2005/8/layout/hProcess9"/>
    <dgm:cxn modelId="{2173844B-726A-5A4E-B77E-4E036B5CA63D}" srcId="{E710B5AA-368C-5342-B8EF-720DE497C70F}" destId="{B88E91C6-6156-AD47-975F-727A50DF0045}" srcOrd="3" destOrd="0" parTransId="{87D91A24-DB72-A040-93D7-E62E8BE2D696}" sibTransId="{09FB3641-26F8-4041-B2D1-B504950DAF37}"/>
    <dgm:cxn modelId="{6A917557-9853-404D-8D2B-7906EAAFC334}" srcId="{E710B5AA-368C-5342-B8EF-720DE497C70F}" destId="{40D9506C-6AE9-174B-8CE5-6DB786539936}" srcOrd="2" destOrd="0" parTransId="{CB257BBB-2057-984E-9DA2-D1563D1D5CF2}" sibTransId="{037BC9C3-349C-A44C-A27B-DD8425ED09DD}"/>
    <dgm:cxn modelId="{7D55417F-80C0-6B40-9D00-84F1B853B2D1}" type="presOf" srcId="{E710B5AA-368C-5342-B8EF-720DE497C70F}" destId="{562181FD-2B75-FA44-B4DB-70460D3C2DAF}" srcOrd="0" destOrd="0" presId="urn:microsoft.com/office/officeart/2005/8/layout/hProcess9"/>
    <dgm:cxn modelId="{64C46398-2825-6E4E-B734-91443ED3E879}" srcId="{E710B5AA-368C-5342-B8EF-720DE497C70F}" destId="{925AF7E2-8F03-A84B-8AD4-6AF987B6C85C}" srcOrd="1" destOrd="0" parTransId="{8F30C164-7624-4244-ADF0-6ECF1CE4EAF3}" sibTransId="{F2C0F7C7-25FF-724A-B362-2A48FDCD5AAD}"/>
    <dgm:cxn modelId="{A2912ED9-BCAF-D54A-8508-47A11774657A}" type="presOf" srcId="{925AF7E2-8F03-A84B-8AD4-6AF987B6C85C}" destId="{FA9D37F7-B662-3C4B-9BA4-A58AD2E277E2}" srcOrd="0" destOrd="0" presId="urn:microsoft.com/office/officeart/2005/8/layout/hProcess9"/>
    <dgm:cxn modelId="{0616704E-D80C-8041-854C-723264732374}" type="presParOf" srcId="{562181FD-2B75-FA44-B4DB-70460D3C2DAF}" destId="{EF9A4F4E-603A-3F41-88E9-12BE18C28C52}" srcOrd="0" destOrd="0" presId="urn:microsoft.com/office/officeart/2005/8/layout/hProcess9"/>
    <dgm:cxn modelId="{93F1466F-6969-B342-B4EA-C0EC168629F9}" type="presParOf" srcId="{562181FD-2B75-FA44-B4DB-70460D3C2DAF}" destId="{D3A422D6-FF2B-C946-96EC-D0A94F80F2FC}" srcOrd="1" destOrd="0" presId="urn:microsoft.com/office/officeart/2005/8/layout/hProcess9"/>
    <dgm:cxn modelId="{06140325-97BC-A840-B95D-3DCD931B1FAE}" type="presParOf" srcId="{D3A422D6-FF2B-C946-96EC-D0A94F80F2FC}" destId="{D94957A0-3529-054C-BA3B-FD3B4435FB2C}" srcOrd="0" destOrd="0" presId="urn:microsoft.com/office/officeart/2005/8/layout/hProcess9"/>
    <dgm:cxn modelId="{154D6AA7-E500-4445-B091-4219F9650CB6}" type="presParOf" srcId="{D3A422D6-FF2B-C946-96EC-D0A94F80F2FC}" destId="{96647D4B-113D-0846-8FA2-5E652ABF1B35}" srcOrd="1" destOrd="0" presId="urn:microsoft.com/office/officeart/2005/8/layout/hProcess9"/>
    <dgm:cxn modelId="{9BEB4F12-55CB-ED43-966C-CCB110B17B65}" type="presParOf" srcId="{D3A422D6-FF2B-C946-96EC-D0A94F80F2FC}" destId="{FA9D37F7-B662-3C4B-9BA4-A58AD2E277E2}" srcOrd="2" destOrd="0" presId="urn:microsoft.com/office/officeart/2005/8/layout/hProcess9"/>
    <dgm:cxn modelId="{97858A5A-C3DA-5A43-91B5-C1CBBD367EB6}" type="presParOf" srcId="{D3A422D6-FF2B-C946-96EC-D0A94F80F2FC}" destId="{4E864984-F196-594E-BAE6-22BAA3B4BFC6}" srcOrd="3" destOrd="0" presId="urn:microsoft.com/office/officeart/2005/8/layout/hProcess9"/>
    <dgm:cxn modelId="{D7A05BC6-438E-6D49-95AF-02B9921EC5D9}" type="presParOf" srcId="{D3A422D6-FF2B-C946-96EC-D0A94F80F2FC}" destId="{0864C62B-91F4-544E-9D44-6906E2B5E8BD}" srcOrd="4" destOrd="0" presId="urn:microsoft.com/office/officeart/2005/8/layout/hProcess9"/>
    <dgm:cxn modelId="{982C8CAD-EC55-7B4D-8AD4-147CC3C18A67}" type="presParOf" srcId="{D3A422D6-FF2B-C946-96EC-D0A94F80F2FC}" destId="{E04BA224-B698-5B49-A806-E49ED4844F2A}" srcOrd="5" destOrd="0" presId="urn:microsoft.com/office/officeart/2005/8/layout/hProcess9"/>
    <dgm:cxn modelId="{2F8CD751-B97F-214C-A573-28B647700D1B}" type="presParOf" srcId="{D3A422D6-FF2B-C946-96EC-D0A94F80F2FC}" destId="{84E18860-76FD-7C44-A77E-11C70124565A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A07A8C9D-3120-754E-B1D4-05D40F2AD4BF}" type="doc">
      <dgm:prSet loTypeId="urn:microsoft.com/office/officeart/2005/8/layout/vList2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F4828A1-F496-E44B-9E0F-523713AF55BB}">
      <dgm:prSet phldrT="[Text]" custT="1"/>
      <dgm:spPr/>
      <dgm:t>
        <a:bodyPr/>
        <a:lstStyle/>
        <a:p>
          <a:endParaRPr lang="en-US" sz="700" b="1" dirty="0">
            <a:latin typeface="Big Caslon Medium" panose="02000603090000020003" pitchFamily="2" charset="-79"/>
            <a:cs typeface="Big Caslon Medium" panose="02000603090000020003" pitchFamily="2" charset="-79"/>
          </a:endParaRPr>
        </a:p>
      </dgm:t>
    </dgm:pt>
    <dgm:pt modelId="{57FB385C-7AE9-3D40-8BEC-0A8FECCA9872}" type="parTrans" cxnId="{AC2C113B-F23F-3045-8767-C6BDD2378394}">
      <dgm:prSet/>
      <dgm:spPr/>
      <dgm:t>
        <a:bodyPr/>
        <a:lstStyle/>
        <a:p>
          <a:endParaRPr lang="en-US"/>
        </a:p>
      </dgm:t>
    </dgm:pt>
    <dgm:pt modelId="{CC5CA734-8013-CF4D-877D-8A0D4FB31541}" type="sibTrans" cxnId="{AC2C113B-F23F-3045-8767-C6BDD2378394}">
      <dgm:prSet/>
      <dgm:spPr/>
      <dgm:t>
        <a:bodyPr/>
        <a:lstStyle/>
        <a:p>
          <a:endParaRPr lang="en-US"/>
        </a:p>
      </dgm:t>
    </dgm:pt>
    <dgm:pt modelId="{3B4F719F-F6A0-3842-B983-38FC9BAF18B6}">
      <dgm:prSet phldrT="[Text]" custT="1"/>
      <dgm:spPr/>
      <dgm:t>
        <a:bodyPr/>
        <a:lstStyle/>
        <a:p>
          <a:r>
            <a:rPr lang="en-US" sz="4800" b="1" dirty="0" err="1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Mengenalkan</a:t>
          </a:r>
          <a:r>
            <a:rPr lang="en-US" sz="4800" b="1" dirty="0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 </a:t>
          </a:r>
          <a:r>
            <a:rPr lang="en-US" sz="4800" b="1" dirty="0" err="1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topik</a:t>
          </a:r>
          <a:r>
            <a:rPr lang="en-US" sz="4800" b="1" dirty="0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, </a:t>
          </a:r>
          <a:r>
            <a:rPr lang="en-US" sz="4800" b="1" dirty="0" err="1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prinsip</a:t>
          </a:r>
          <a:r>
            <a:rPr lang="en-US" sz="4800" b="1" dirty="0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 </a:t>
          </a:r>
          <a:r>
            <a:rPr lang="en-US" sz="4800" b="1" dirty="0" err="1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segitiga</a:t>
          </a:r>
          <a:endParaRPr lang="en-US" sz="4800" b="1" dirty="0">
            <a:solidFill>
              <a:srgbClr val="002060"/>
            </a:solidFill>
            <a:latin typeface="Big Caslon Medium" panose="02000603090000020003" pitchFamily="2" charset="-79"/>
            <a:cs typeface="Big Caslon Medium" panose="02000603090000020003" pitchFamily="2" charset="-79"/>
          </a:endParaRPr>
        </a:p>
      </dgm:t>
    </dgm:pt>
    <dgm:pt modelId="{30F1D09D-FC97-2B4C-B8E1-EFF88ACE58EC}" type="parTrans" cxnId="{C8974ED0-6A14-DF4C-B994-104C38CCD087}">
      <dgm:prSet/>
      <dgm:spPr/>
      <dgm:t>
        <a:bodyPr/>
        <a:lstStyle/>
        <a:p>
          <a:endParaRPr lang="en-US"/>
        </a:p>
      </dgm:t>
    </dgm:pt>
    <dgm:pt modelId="{710C3B23-5F8C-4444-9C1F-828410C6A361}" type="sibTrans" cxnId="{C8974ED0-6A14-DF4C-B994-104C38CCD087}">
      <dgm:prSet/>
      <dgm:spPr/>
      <dgm:t>
        <a:bodyPr/>
        <a:lstStyle/>
        <a:p>
          <a:endParaRPr lang="en-US"/>
        </a:p>
      </dgm:t>
    </dgm:pt>
    <dgm:pt modelId="{3BF5F092-4039-3D4C-88A3-B33BCF1232F0}">
      <dgm:prSet phldrT="[Text]" custT="1"/>
      <dgm:spPr/>
      <dgm:t>
        <a:bodyPr/>
        <a:lstStyle/>
        <a:p>
          <a:r>
            <a:rPr lang="en-US" sz="4800" b="1" dirty="0" err="1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kaitkan</a:t>
          </a:r>
          <a:r>
            <a:rPr lang="en-US" sz="4800" b="1" dirty="0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 </a:t>
          </a:r>
          <a:r>
            <a:rPr lang="en-US" sz="4800" b="1" dirty="0" err="1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dgn</a:t>
          </a:r>
          <a:r>
            <a:rPr lang="en-US" sz="4800" b="1" dirty="0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 </a:t>
          </a:r>
          <a:r>
            <a:rPr lang="en-US" sz="4800" b="1" dirty="0" err="1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pengetahuan</a:t>
          </a:r>
          <a:r>
            <a:rPr lang="en-US" sz="4800" b="1" dirty="0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 </a:t>
          </a:r>
          <a:r>
            <a:rPr lang="en-US" sz="4800" b="1" dirty="0" err="1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termutakhir</a:t>
          </a:r>
          <a:endParaRPr lang="en-US" sz="4800" b="1" dirty="0">
            <a:solidFill>
              <a:srgbClr val="002060"/>
            </a:solidFill>
            <a:latin typeface="Big Caslon Medium" panose="02000603090000020003" pitchFamily="2" charset="-79"/>
            <a:cs typeface="Big Caslon Medium" panose="02000603090000020003" pitchFamily="2" charset="-79"/>
          </a:endParaRPr>
        </a:p>
      </dgm:t>
    </dgm:pt>
    <dgm:pt modelId="{A711DC8C-BB55-E647-897D-24A4F773A1C5}" type="parTrans" cxnId="{15DF3815-A19B-BA41-8A60-7A208D9793D4}">
      <dgm:prSet/>
      <dgm:spPr/>
      <dgm:t>
        <a:bodyPr/>
        <a:lstStyle/>
        <a:p>
          <a:endParaRPr lang="en-US"/>
        </a:p>
      </dgm:t>
    </dgm:pt>
    <dgm:pt modelId="{69E731CC-92AF-9B46-A2CB-D9414B3FEA37}" type="sibTrans" cxnId="{15DF3815-A19B-BA41-8A60-7A208D9793D4}">
      <dgm:prSet/>
      <dgm:spPr/>
      <dgm:t>
        <a:bodyPr/>
        <a:lstStyle/>
        <a:p>
          <a:endParaRPr lang="en-US"/>
        </a:p>
      </dgm:t>
    </dgm:pt>
    <dgm:pt modelId="{4AE2C0CF-D17C-AA40-AFFA-395FA60EA6EE}">
      <dgm:prSet phldrT="[Text]" custT="1"/>
      <dgm:spPr/>
      <dgm:t>
        <a:bodyPr/>
        <a:lstStyle/>
        <a:p>
          <a:r>
            <a:rPr lang="en-US" sz="4800" b="1" dirty="0" err="1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Kenapa</a:t>
          </a:r>
          <a:r>
            <a:rPr lang="en-US" sz="4800" b="1" dirty="0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 </a:t>
          </a:r>
          <a:r>
            <a:rPr lang="en-US" sz="4800" b="1" dirty="0" err="1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topik</a:t>
          </a:r>
          <a:r>
            <a:rPr lang="en-US" sz="4800" b="1" dirty="0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 </a:t>
          </a:r>
          <a:r>
            <a:rPr lang="en-US" sz="4800" b="1" dirty="0" err="1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itu</a:t>
          </a:r>
          <a:r>
            <a:rPr lang="en-US" sz="4800" b="1" dirty="0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 </a:t>
          </a:r>
          <a:r>
            <a:rPr lang="en-US" sz="4800" b="1" dirty="0" err="1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penting</a:t>
          </a:r>
          <a:r>
            <a:rPr lang="en-US" sz="4800" b="1" dirty="0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 (</a:t>
          </a:r>
          <a:r>
            <a:rPr lang="en-US" sz="4800" b="1" dirty="0" err="1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Signifkansi</a:t>
          </a:r>
          <a:r>
            <a:rPr lang="en-US" sz="4800" b="1" dirty="0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)</a:t>
          </a:r>
        </a:p>
      </dgm:t>
    </dgm:pt>
    <dgm:pt modelId="{7B2BED13-2D6E-E84A-B50D-233C52656709}" type="parTrans" cxnId="{FA53EC15-6B0B-494E-8D65-A8FE89BC9736}">
      <dgm:prSet/>
      <dgm:spPr/>
      <dgm:t>
        <a:bodyPr/>
        <a:lstStyle/>
        <a:p>
          <a:endParaRPr lang="en-US"/>
        </a:p>
      </dgm:t>
    </dgm:pt>
    <dgm:pt modelId="{18E393B3-DEC6-354F-B8F5-8FEA8F976A3C}" type="sibTrans" cxnId="{FA53EC15-6B0B-494E-8D65-A8FE89BC9736}">
      <dgm:prSet/>
      <dgm:spPr/>
      <dgm:t>
        <a:bodyPr/>
        <a:lstStyle/>
        <a:p>
          <a:endParaRPr lang="en-US"/>
        </a:p>
      </dgm:t>
    </dgm:pt>
    <dgm:pt modelId="{E65DB827-3013-474D-842F-6A231BB15F53}">
      <dgm:prSet phldrT="[Text]" custT="1"/>
      <dgm:spPr/>
      <dgm:t>
        <a:bodyPr/>
        <a:lstStyle/>
        <a:p>
          <a:r>
            <a:rPr lang="en-US" sz="4800" b="1" dirty="0" err="1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gunakan</a:t>
          </a:r>
          <a:r>
            <a:rPr lang="en-US" sz="4800" b="1" dirty="0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 </a:t>
          </a:r>
          <a:r>
            <a:rPr lang="en-US" sz="4800" b="1" dirty="0" err="1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referensi</a:t>
          </a:r>
          <a:r>
            <a:rPr lang="en-US" sz="4800" b="1" dirty="0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 state of the art</a:t>
          </a:r>
        </a:p>
      </dgm:t>
    </dgm:pt>
    <dgm:pt modelId="{0D9C1C47-4797-6840-B6AF-A8C89FBEB6C5}" type="parTrans" cxnId="{4D8BEDCE-CCCA-9844-8FC5-1A98DBDE3213}">
      <dgm:prSet/>
      <dgm:spPr/>
      <dgm:t>
        <a:bodyPr/>
        <a:lstStyle/>
        <a:p>
          <a:endParaRPr lang="en-US"/>
        </a:p>
      </dgm:t>
    </dgm:pt>
    <dgm:pt modelId="{FC0CD43B-2A48-8F48-BEC5-82D36F9DA035}" type="sibTrans" cxnId="{4D8BEDCE-CCCA-9844-8FC5-1A98DBDE3213}">
      <dgm:prSet/>
      <dgm:spPr/>
      <dgm:t>
        <a:bodyPr/>
        <a:lstStyle/>
        <a:p>
          <a:endParaRPr lang="en-US"/>
        </a:p>
      </dgm:t>
    </dgm:pt>
    <dgm:pt modelId="{3BAEFC00-A5B8-0B4B-B061-1D41D19021BC}">
      <dgm:prSet custT="1">
        <dgm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 sz="8800" dirty="0"/>
        </a:p>
      </dgm:t>
    </dgm:pt>
    <dgm:pt modelId="{639D1B13-7004-BB4A-813E-E913DB7CCEB9}" type="parTrans" cxnId="{C72E66FA-DEF9-E04C-8384-D4D5954782D1}">
      <dgm:prSet/>
      <dgm:spPr/>
      <dgm:t>
        <a:bodyPr/>
        <a:lstStyle/>
        <a:p>
          <a:endParaRPr lang="en-US"/>
        </a:p>
      </dgm:t>
    </dgm:pt>
    <dgm:pt modelId="{088AFAB1-657B-7C4C-8665-A2DC9C959CB7}" type="sibTrans" cxnId="{C72E66FA-DEF9-E04C-8384-D4D5954782D1}">
      <dgm:prSet/>
      <dgm:spPr/>
      <dgm:t>
        <a:bodyPr/>
        <a:lstStyle/>
        <a:p>
          <a:endParaRPr lang="en-US"/>
        </a:p>
      </dgm:t>
    </dgm:pt>
    <dgm:pt modelId="{8EE81579-1DBC-744A-9369-B3FAF7DEC086}">
      <dgm:prSet custT="1"/>
      <dgm:spPr/>
      <dgm:t>
        <a:bodyPr/>
        <a:lstStyle/>
        <a:p>
          <a:r>
            <a:rPr lang="en-US" sz="4800" b="1" dirty="0" err="1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apa</a:t>
          </a:r>
          <a:r>
            <a:rPr lang="en-US" sz="4800" b="1" dirty="0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 </a:t>
          </a:r>
          <a:r>
            <a:rPr lang="en-US" sz="4800" b="1" dirty="0" err="1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yg</a:t>
          </a:r>
          <a:r>
            <a:rPr lang="en-US" sz="4800" b="1" dirty="0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 </a:t>
          </a:r>
          <a:r>
            <a:rPr lang="en-US" sz="4800" b="1" dirty="0" err="1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sdh</a:t>
          </a:r>
          <a:r>
            <a:rPr lang="en-US" sz="4800" b="1" dirty="0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 </a:t>
          </a:r>
          <a:r>
            <a:rPr lang="en-US" sz="4800" b="1" dirty="0" err="1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dilakukan</a:t>
          </a:r>
          <a:endParaRPr lang="en-US" sz="4800" b="1" dirty="0">
            <a:solidFill>
              <a:srgbClr val="002060"/>
            </a:solidFill>
            <a:latin typeface="Big Caslon Medium" panose="02000603090000020003" pitchFamily="2" charset="-79"/>
            <a:cs typeface="Big Caslon Medium" panose="02000603090000020003" pitchFamily="2" charset="-79"/>
          </a:endParaRPr>
        </a:p>
      </dgm:t>
    </dgm:pt>
    <dgm:pt modelId="{AB508C8D-CD33-A24C-8634-122D0092367B}" type="parTrans" cxnId="{8546F1E4-377A-4B42-BDC8-79639B1133A9}">
      <dgm:prSet/>
      <dgm:spPr/>
      <dgm:t>
        <a:bodyPr/>
        <a:lstStyle/>
        <a:p>
          <a:endParaRPr lang="en-US"/>
        </a:p>
      </dgm:t>
    </dgm:pt>
    <dgm:pt modelId="{E04B9F8A-AEE9-E748-979E-2D9DD39F8722}" type="sibTrans" cxnId="{8546F1E4-377A-4B42-BDC8-79639B1133A9}">
      <dgm:prSet/>
      <dgm:spPr/>
      <dgm:t>
        <a:bodyPr/>
        <a:lstStyle/>
        <a:p>
          <a:endParaRPr lang="en-US"/>
        </a:p>
      </dgm:t>
    </dgm:pt>
    <dgm:pt modelId="{B2EFB085-962F-EC4E-89E2-D02351943F75}">
      <dgm:prSet custT="1"/>
      <dgm:spPr/>
      <dgm:t>
        <a:bodyPr/>
        <a:lstStyle/>
        <a:p>
          <a:r>
            <a:rPr lang="en-US" sz="4800" b="1" dirty="0" err="1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apa</a:t>
          </a:r>
          <a:r>
            <a:rPr lang="en-US" sz="4800" b="1" dirty="0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 </a:t>
          </a:r>
          <a:r>
            <a:rPr lang="en-US" sz="4800" b="1" dirty="0" err="1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yg</a:t>
          </a:r>
          <a:r>
            <a:rPr lang="en-US" sz="4800" b="1" dirty="0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 </a:t>
          </a:r>
          <a:r>
            <a:rPr lang="en-US" sz="4800" b="1" dirty="0" err="1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perlu</a:t>
          </a:r>
          <a:r>
            <a:rPr lang="en-US" sz="4800" b="1" dirty="0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 </a:t>
          </a:r>
          <a:r>
            <a:rPr lang="en-US" sz="4800" b="1" dirty="0" err="1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dilakukan</a:t>
          </a:r>
          <a:endParaRPr lang="en-US" sz="4800" b="1" dirty="0">
            <a:solidFill>
              <a:srgbClr val="002060"/>
            </a:solidFill>
            <a:latin typeface="Big Caslon Medium" panose="02000603090000020003" pitchFamily="2" charset="-79"/>
            <a:cs typeface="Big Caslon Medium" panose="02000603090000020003" pitchFamily="2" charset="-79"/>
          </a:endParaRPr>
        </a:p>
      </dgm:t>
    </dgm:pt>
    <dgm:pt modelId="{F8EE0F0E-B0F6-9D42-887D-B54A447E132F}" type="parTrans" cxnId="{BFF4C569-E9EB-2549-A303-31AE8E159E10}">
      <dgm:prSet/>
      <dgm:spPr/>
      <dgm:t>
        <a:bodyPr/>
        <a:lstStyle/>
        <a:p>
          <a:endParaRPr lang="en-US"/>
        </a:p>
      </dgm:t>
    </dgm:pt>
    <dgm:pt modelId="{726C7EA5-0B70-5F46-B312-906BB6F04ADF}" type="sibTrans" cxnId="{BFF4C569-E9EB-2549-A303-31AE8E159E10}">
      <dgm:prSet/>
      <dgm:spPr/>
      <dgm:t>
        <a:bodyPr/>
        <a:lstStyle/>
        <a:p>
          <a:endParaRPr lang="en-US"/>
        </a:p>
      </dgm:t>
    </dgm:pt>
    <dgm:pt modelId="{70554618-1E83-E149-AEF3-EAC6F081DBE5}">
      <dgm:prSet custT="1"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 sz="8800" dirty="0"/>
        </a:p>
      </dgm:t>
    </dgm:pt>
    <dgm:pt modelId="{AF96484B-5FA6-B642-8710-F73CA1546814}" type="parTrans" cxnId="{A27CBA5D-D0B2-714D-9CE8-A4324D069DFC}">
      <dgm:prSet/>
      <dgm:spPr/>
      <dgm:t>
        <a:bodyPr/>
        <a:lstStyle/>
        <a:p>
          <a:endParaRPr lang="en-US"/>
        </a:p>
      </dgm:t>
    </dgm:pt>
    <dgm:pt modelId="{4575E622-D712-AE4F-814D-4DDDC43208E2}" type="sibTrans" cxnId="{A27CBA5D-D0B2-714D-9CE8-A4324D069DFC}">
      <dgm:prSet/>
      <dgm:spPr/>
      <dgm:t>
        <a:bodyPr/>
        <a:lstStyle/>
        <a:p>
          <a:endParaRPr lang="en-US"/>
        </a:p>
      </dgm:t>
    </dgm:pt>
    <dgm:pt modelId="{F5EAE147-778F-BF46-8CF1-FF262068B4B6}">
      <dgm:prSet custT="1"/>
      <dgm:spPr/>
      <dgm:t>
        <a:bodyPr/>
        <a:lstStyle/>
        <a:p>
          <a:r>
            <a:rPr lang="en-US" sz="4800" b="1" dirty="0" err="1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mengenai</a:t>
          </a:r>
          <a:r>
            <a:rPr lang="en-US" sz="4800" b="1" dirty="0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 </a:t>
          </a:r>
          <a:r>
            <a:rPr lang="en-US" sz="4800" b="1" dirty="0" err="1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apa</a:t>
          </a:r>
          <a:r>
            <a:rPr lang="en-US" sz="4800" b="1" dirty="0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 </a:t>
          </a:r>
          <a:r>
            <a:rPr lang="en-US" sz="4800" b="1" dirty="0" err="1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yg</a:t>
          </a:r>
          <a:r>
            <a:rPr lang="en-US" sz="4800" b="1" dirty="0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 </a:t>
          </a:r>
          <a:r>
            <a:rPr lang="en-US" sz="4800" b="1" dirty="0" err="1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dikerjakan</a:t>
          </a:r>
          <a:r>
            <a:rPr lang="en-US" sz="4800" b="1" dirty="0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 (</a:t>
          </a:r>
          <a:r>
            <a:rPr lang="en-US" sz="4800" b="1" dirty="0" err="1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diteliti</a:t>
          </a:r>
          <a:r>
            <a:rPr lang="en-US" sz="4800" b="1" dirty="0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)</a:t>
          </a:r>
        </a:p>
      </dgm:t>
    </dgm:pt>
    <dgm:pt modelId="{46252F45-55E0-1644-A757-61B910ED5DCF}" type="parTrans" cxnId="{6B1AB3F0-05F6-7946-9B9B-B98B9800349E}">
      <dgm:prSet/>
      <dgm:spPr/>
      <dgm:t>
        <a:bodyPr/>
        <a:lstStyle/>
        <a:p>
          <a:endParaRPr lang="en-US"/>
        </a:p>
      </dgm:t>
    </dgm:pt>
    <dgm:pt modelId="{5387A3C7-456B-3C49-8943-CD97B5C79875}" type="sibTrans" cxnId="{6B1AB3F0-05F6-7946-9B9B-B98B9800349E}">
      <dgm:prSet/>
      <dgm:spPr/>
      <dgm:t>
        <a:bodyPr/>
        <a:lstStyle/>
        <a:p>
          <a:endParaRPr lang="en-US"/>
        </a:p>
      </dgm:t>
    </dgm:pt>
    <dgm:pt modelId="{88D488BB-48CB-9846-9B9C-04B58096AC00}">
      <dgm:prSet custT="1"/>
      <dgm:spPr/>
      <dgm:t>
        <a:bodyPr/>
        <a:lstStyle/>
        <a:p>
          <a:r>
            <a:rPr lang="en-US" sz="4800" b="1" dirty="0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Solusi yang </a:t>
          </a:r>
          <a:r>
            <a:rPr lang="en-US" sz="4800" b="1" dirty="0" err="1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ditawarkan</a:t>
          </a:r>
          <a:endParaRPr lang="en-US" sz="4800" b="1" dirty="0">
            <a:solidFill>
              <a:srgbClr val="002060"/>
            </a:solidFill>
            <a:latin typeface="Big Caslon Medium" panose="02000603090000020003" pitchFamily="2" charset="-79"/>
            <a:cs typeface="Big Caslon Medium" panose="02000603090000020003" pitchFamily="2" charset="-79"/>
          </a:endParaRPr>
        </a:p>
      </dgm:t>
    </dgm:pt>
    <dgm:pt modelId="{A40438D1-1A9C-5A4A-8F2B-CBDE1B73CEFC}" type="parTrans" cxnId="{72C7455F-F587-D142-A563-99948687C177}">
      <dgm:prSet/>
      <dgm:spPr/>
      <dgm:t>
        <a:bodyPr/>
        <a:lstStyle/>
        <a:p>
          <a:endParaRPr lang="en-US"/>
        </a:p>
      </dgm:t>
    </dgm:pt>
    <dgm:pt modelId="{26AB1CAF-DF86-314B-8DEF-E0B5CDB2C711}" type="sibTrans" cxnId="{72C7455F-F587-D142-A563-99948687C177}">
      <dgm:prSet/>
      <dgm:spPr/>
      <dgm:t>
        <a:bodyPr/>
        <a:lstStyle/>
        <a:p>
          <a:endParaRPr lang="en-US"/>
        </a:p>
      </dgm:t>
    </dgm:pt>
    <dgm:pt modelId="{9CCB32F5-23E0-7949-ACDF-DA14C065EF69}">
      <dgm:prSet phldrT="[Text]" custT="1">
        <dgm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 sz="8800" dirty="0"/>
        </a:p>
      </dgm:t>
    </dgm:pt>
    <dgm:pt modelId="{952DB636-D33A-F747-94BB-C8A8386E69B6}" type="sibTrans" cxnId="{667DC2FF-CC01-6F4D-B35A-9CE5845FEB1D}">
      <dgm:prSet/>
      <dgm:spPr/>
      <dgm:t>
        <a:bodyPr/>
        <a:lstStyle/>
        <a:p>
          <a:endParaRPr lang="en-US"/>
        </a:p>
      </dgm:t>
    </dgm:pt>
    <dgm:pt modelId="{2B945456-EC28-8E46-BDB9-704DBCD56EE8}" type="parTrans" cxnId="{667DC2FF-CC01-6F4D-B35A-9CE5845FEB1D}">
      <dgm:prSet/>
      <dgm:spPr/>
      <dgm:t>
        <a:bodyPr/>
        <a:lstStyle/>
        <a:p>
          <a:endParaRPr lang="en-US"/>
        </a:p>
      </dgm:t>
    </dgm:pt>
    <dgm:pt modelId="{12BF5267-BB55-4A4B-B7DE-974855824525}" type="pres">
      <dgm:prSet presAssocID="{A07A8C9D-3120-754E-B1D4-05D40F2AD4BF}" presName="linear" presStyleCnt="0">
        <dgm:presLayoutVars>
          <dgm:animLvl val="lvl"/>
          <dgm:resizeHandles val="exact"/>
        </dgm:presLayoutVars>
      </dgm:prSet>
      <dgm:spPr/>
    </dgm:pt>
    <dgm:pt modelId="{9CE04D0B-DD70-E54B-B4F4-606E0683E89D}" type="pres">
      <dgm:prSet presAssocID="{CF4828A1-F496-E44B-9E0F-523713AF55BB}" presName="parentText" presStyleLbl="node1" presStyleIdx="0" presStyleCnt="4" custFlipVert="1" custScaleY="13303">
        <dgm:presLayoutVars>
          <dgm:chMax val="0"/>
          <dgm:bulletEnabled val="1"/>
        </dgm:presLayoutVars>
      </dgm:prSet>
      <dgm:spPr/>
    </dgm:pt>
    <dgm:pt modelId="{8B2DB247-4156-2A4F-A5EB-E92E653DF02F}" type="pres">
      <dgm:prSet presAssocID="{CF4828A1-F496-E44B-9E0F-523713AF55BB}" presName="childText" presStyleLbl="revTx" presStyleIdx="0" presStyleCnt="4">
        <dgm:presLayoutVars>
          <dgm:bulletEnabled val="1"/>
        </dgm:presLayoutVars>
      </dgm:prSet>
      <dgm:spPr/>
    </dgm:pt>
    <dgm:pt modelId="{0B24EAE7-EAE0-8245-A5C0-6720640211B3}" type="pres">
      <dgm:prSet presAssocID="{9CCB32F5-23E0-7949-ACDF-DA14C065EF69}" presName="parentText" presStyleLbl="node1" presStyleIdx="1" presStyleCnt="4" custFlipVert="1" custScaleY="8948">
        <dgm:presLayoutVars>
          <dgm:chMax val="0"/>
          <dgm:bulletEnabled val="1"/>
        </dgm:presLayoutVars>
      </dgm:prSet>
      <dgm:spPr/>
    </dgm:pt>
    <dgm:pt modelId="{8E10C5DF-1E2C-7F46-994D-13C391E92C38}" type="pres">
      <dgm:prSet presAssocID="{9CCB32F5-23E0-7949-ACDF-DA14C065EF69}" presName="childText" presStyleLbl="revTx" presStyleIdx="1" presStyleCnt="4">
        <dgm:presLayoutVars>
          <dgm:bulletEnabled val="1"/>
        </dgm:presLayoutVars>
      </dgm:prSet>
      <dgm:spPr/>
    </dgm:pt>
    <dgm:pt modelId="{919C93B7-16CF-3749-9EA3-34AF66D6397A}" type="pres">
      <dgm:prSet presAssocID="{3BAEFC00-A5B8-0B4B-B061-1D41D19021BC}" presName="parentText" presStyleLbl="node1" presStyleIdx="2" presStyleCnt="4" custFlipVert="1" custScaleY="11592" custLinFactNeighborX="-162">
        <dgm:presLayoutVars>
          <dgm:chMax val="0"/>
          <dgm:bulletEnabled val="1"/>
        </dgm:presLayoutVars>
      </dgm:prSet>
      <dgm:spPr/>
    </dgm:pt>
    <dgm:pt modelId="{E59C6F7F-1AA8-5140-B077-EA065241A739}" type="pres">
      <dgm:prSet presAssocID="{3BAEFC00-A5B8-0B4B-B061-1D41D19021BC}" presName="childText" presStyleLbl="revTx" presStyleIdx="2" presStyleCnt="4">
        <dgm:presLayoutVars>
          <dgm:bulletEnabled val="1"/>
        </dgm:presLayoutVars>
      </dgm:prSet>
      <dgm:spPr/>
    </dgm:pt>
    <dgm:pt modelId="{184BC30F-B7E7-5D48-8E11-799755D57E09}" type="pres">
      <dgm:prSet presAssocID="{70554618-1E83-E149-AEF3-EAC6F081DBE5}" presName="parentText" presStyleLbl="node1" presStyleIdx="3" presStyleCnt="4" custFlipVert="0" custScaleY="7977">
        <dgm:presLayoutVars>
          <dgm:chMax val="0"/>
          <dgm:bulletEnabled val="1"/>
        </dgm:presLayoutVars>
      </dgm:prSet>
      <dgm:spPr/>
    </dgm:pt>
    <dgm:pt modelId="{3F82104F-4853-864D-BF41-C027765AE929}" type="pres">
      <dgm:prSet presAssocID="{70554618-1E83-E149-AEF3-EAC6F081DBE5}" presName="childText" presStyleLbl="revTx" presStyleIdx="3" presStyleCnt="4">
        <dgm:presLayoutVars>
          <dgm:bulletEnabled val="1"/>
        </dgm:presLayoutVars>
      </dgm:prSet>
      <dgm:spPr/>
    </dgm:pt>
  </dgm:ptLst>
  <dgm:cxnLst>
    <dgm:cxn modelId="{9C207E07-C002-C84C-A3D7-28B9DE3C310A}" type="presOf" srcId="{3BAEFC00-A5B8-0B4B-B061-1D41D19021BC}" destId="{919C93B7-16CF-3749-9EA3-34AF66D6397A}" srcOrd="0" destOrd="0" presId="urn:microsoft.com/office/officeart/2005/8/layout/vList2"/>
    <dgm:cxn modelId="{15DF3815-A19B-BA41-8A60-7A208D9793D4}" srcId="{9CCB32F5-23E0-7949-ACDF-DA14C065EF69}" destId="{3BF5F092-4039-3D4C-88A3-B33BCF1232F0}" srcOrd="0" destOrd="0" parTransId="{A711DC8C-BB55-E647-897D-24A4F773A1C5}" sibTransId="{69E731CC-92AF-9B46-A2CB-D9414B3FEA37}"/>
    <dgm:cxn modelId="{FA53EC15-6B0B-494E-8D65-A8FE89BC9736}" srcId="{CF4828A1-F496-E44B-9E0F-523713AF55BB}" destId="{4AE2C0CF-D17C-AA40-AFFA-395FA60EA6EE}" srcOrd="1" destOrd="0" parTransId="{7B2BED13-2D6E-E84A-B50D-233C52656709}" sibTransId="{18E393B3-DEC6-354F-B8F5-8FEA8F976A3C}"/>
    <dgm:cxn modelId="{62D6AF16-2462-5B40-955A-E01A52DF75CA}" type="presOf" srcId="{CF4828A1-F496-E44B-9E0F-523713AF55BB}" destId="{9CE04D0B-DD70-E54B-B4F4-606E0683E89D}" srcOrd="0" destOrd="0" presId="urn:microsoft.com/office/officeart/2005/8/layout/vList2"/>
    <dgm:cxn modelId="{4D87821E-B6B8-7742-87A3-76B772CE2291}" type="presOf" srcId="{9CCB32F5-23E0-7949-ACDF-DA14C065EF69}" destId="{0B24EAE7-EAE0-8245-A5C0-6720640211B3}" srcOrd="0" destOrd="0" presId="urn:microsoft.com/office/officeart/2005/8/layout/vList2"/>
    <dgm:cxn modelId="{E7C13D2B-CBE9-954F-B6DE-FDBDB3A8888B}" type="presOf" srcId="{B2EFB085-962F-EC4E-89E2-D02351943F75}" destId="{E59C6F7F-1AA8-5140-B077-EA065241A739}" srcOrd="0" destOrd="1" presId="urn:microsoft.com/office/officeart/2005/8/layout/vList2"/>
    <dgm:cxn modelId="{AC2C113B-F23F-3045-8767-C6BDD2378394}" srcId="{A07A8C9D-3120-754E-B1D4-05D40F2AD4BF}" destId="{CF4828A1-F496-E44B-9E0F-523713AF55BB}" srcOrd="0" destOrd="0" parTransId="{57FB385C-7AE9-3D40-8BEC-0A8FECCA9872}" sibTransId="{CC5CA734-8013-CF4D-877D-8A0D4FB31541}"/>
    <dgm:cxn modelId="{3B4EC440-5114-9144-9A91-80B5548F2FAE}" type="presOf" srcId="{8EE81579-1DBC-744A-9369-B3FAF7DEC086}" destId="{E59C6F7F-1AA8-5140-B077-EA065241A739}" srcOrd="0" destOrd="0" presId="urn:microsoft.com/office/officeart/2005/8/layout/vList2"/>
    <dgm:cxn modelId="{7C6BB154-94BB-C347-BF90-EE6F7962EB43}" type="presOf" srcId="{3BF5F092-4039-3D4C-88A3-B33BCF1232F0}" destId="{8E10C5DF-1E2C-7F46-994D-13C391E92C38}" srcOrd="0" destOrd="0" presId="urn:microsoft.com/office/officeart/2005/8/layout/vList2"/>
    <dgm:cxn modelId="{A27CBA5D-D0B2-714D-9CE8-A4324D069DFC}" srcId="{A07A8C9D-3120-754E-B1D4-05D40F2AD4BF}" destId="{70554618-1E83-E149-AEF3-EAC6F081DBE5}" srcOrd="3" destOrd="0" parTransId="{AF96484B-5FA6-B642-8710-F73CA1546814}" sibTransId="{4575E622-D712-AE4F-814D-4DDDC43208E2}"/>
    <dgm:cxn modelId="{72C7455F-F587-D142-A563-99948687C177}" srcId="{70554618-1E83-E149-AEF3-EAC6F081DBE5}" destId="{88D488BB-48CB-9846-9B9C-04B58096AC00}" srcOrd="1" destOrd="0" parTransId="{A40438D1-1A9C-5A4A-8F2B-CBDE1B73CEFC}" sibTransId="{26AB1CAF-DF86-314B-8DEF-E0B5CDB2C711}"/>
    <dgm:cxn modelId="{90B3B55F-540A-F44C-9B93-3DC9226D38BB}" type="presOf" srcId="{A07A8C9D-3120-754E-B1D4-05D40F2AD4BF}" destId="{12BF5267-BB55-4A4B-B7DE-974855824525}" srcOrd="0" destOrd="0" presId="urn:microsoft.com/office/officeart/2005/8/layout/vList2"/>
    <dgm:cxn modelId="{BFF4C569-E9EB-2549-A303-31AE8E159E10}" srcId="{3BAEFC00-A5B8-0B4B-B061-1D41D19021BC}" destId="{B2EFB085-962F-EC4E-89E2-D02351943F75}" srcOrd="1" destOrd="0" parTransId="{F8EE0F0E-B0F6-9D42-887D-B54A447E132F}" sibTransId="{726C7EA5-0B70-5F46-B312-906BB6F04ADF}"/>
    <dgm:cxn modelId="{3366BC93-EFC8-4C4F-9A25-12E3855CF667}" type="presOf" srcId="{E65DB827-3013-474D-842F-6A231BB15F53}" destId="{8E10C5DF-1E2C-7F46-994D-13C391E92C38}" srcOrd="0" destOrd="1" presId="urn:microsoft.com/office/officeart/2005/8/layout/vList2"/>
    <dgm:cxn modelId="{8009F296-DBAB-FA4A-92D9-4B7C28FB0F2D}" type="presOf" srcId="{88D488BB-48CB-9846-9B9C-04B58096AC00}" destId="{3F82104F-4853-864D-BF41-C027765AE929}" srcOrd="0" destOrd="1" presId="urn:microsoft.com/office/officeart/2005/8/layout/vList2"/>
    <dgm:cxn modelId="{1D60DD98-B29B-A248-80F5-ABD670B0FEA5}" type="presOf" srcId="{4AE2C0CF-D17C-AA40-AFFA-395FA60EA6EE}" destId="{8B2DB247-4156-2A4F-A5EB-E92E653DF02F}" srcOrd="0" destOrd="1" presId="urn:microsoft.com/office/officeart/2005/8/layout/vList2"/>
    <dgm:cxn modelId="{6B292FC3-F8E3-264E-A8CD-8941EF9A70BB}" type="presOf" srcId="{70554618-1E83-E149-AEF3-EAC6F081DBE5}" destId="{184BC30F-B7E7-5D48-8E11-799755D57E09}" srcOrd="0" destOrd="0" presId="urn:microsoft.com/office/officeart/2005/8/layout/vList2"/>
    <dgm:cxn modelId="{4D8BEDCE-CCCA-9844-8FC5-1A98DBDE3213}" srcId="{9CCB32F5-23E0-7949-ACDF-DA14C065EF69}" destId="{E65DB827-3013-474D-842F-6A231BB15F53}" srcOrd="1" destOrd="0" parTransId="{0D9C1C47-4797-6840-B6AF-A8C89FBEB6C5}" sibTransId="{FC0CD43B-2A48-8F48-BEC5-82D36F9DA035}"/>
    <dgm:cxn modelId="{C8974ED0-6A14-DF4C-B994-104C38CCD087}" srcId="{CF4828A1-F496-E44B-9E0F-523713AF55BB}" destId="{3B4F719F-F6A0-3842-B983-38FC9BAF18B6}" srcOrd="0" destOrd="0" parTransId="{30F1D09D-FC97-2B4C-B8E1-EFF88ACE58EC}" sibTransId="{710C3B23-5F8C-4444-9C1F-828410C6A361}"/>
    <dgm:cxn modelId="{AC76D2D3-E1A3-064A-BB19-41A242F108E7}" type="presOf" srcId="{3B4F719F-F6A0-3842-B983-38FC9BAF18B6}" destId="{8B2DB247-4156-2A4F-A5EB-E92E653DF02F}" srcOrd="0" destOrd="0" presId="urn:microsoft.com/office/officeart/2005/8/layout/vList2"/>
    <dgm:cxn modelId="{8546F1E4-377A-4B42-BDC8-79639B1133A9}" srcId="{3BAEFC00-A5B8-0B4B-B061-1D41D19021BC}" destId="{8EE81579-1DBC-744A-9369-B3FAF7DEC086}" srcOrd="0" destOrd="0" parTransId="{AB508C8D-CD33-A24C-8634-122D0092367B}" sibTransId="{E04B9F8A-AEE9-E748-979E-2D9DD39F8722}"/>
    <dgm:cxn modelId="{300B24EE-C18B-EF4E-8681-2FE09A55B385}" type="presOf" srcId="{F5EAE147-778F-BF46-8CF1-FF262068B4B6}" destId="{3F82104F-4853-864D-BF41-C027765AE929}" srcOrd="0" destOrd="0" presId="urn:microsoft.com/office/officeart/2005/8/layout/vList2"/>
    <dgm:cxn modelId="{6B1AB3F0-05F6-7946-9B9B-B98B9800349E}" srcId="{70554618-1E83-E149-AEF3-EAC6F081DBE5}" destId="{F5EAE147-778F-BF46-8CF1-FF262068B4B6}" srcOrd="0" destOrd="0" parTransId="{46252F45-55E0-1644-A757-61B910ED5DCF}" sibTransId="{5387A3C7-456B-3C49-8943-CD97B5C79875}"/>
    <dgm:cxn modelId="{C72E66FA-DEF9-E04C-8384-D4D5954782D1}" srcId="{A07A8C9D-3120-754E-B1D4-05D40F2AD4BF}" destId="{3BAEFC00-A5B8-0B4B-B061-1D41D19021BC}" srcOrd="2" destOrd="0" parTransId="{639D1B13-7004-BB4A-813E-E913DB7CCEB9}" sibTransId="{088AFAB1-657B-7C4C-8665-A2DC9C959CB7}"/>
    <dgm:cxn modelId="{667DC2FF-CC01-6F4D-B35A-9CE5845FEB1D}" srcId="{A07A8C9D-3120-754E-B1D4-05D40F2AD4BF}" destId="{9CCB32F5-23E0-7949-ACDF-DA14C065EF69}" srcOrd="1" destOrd="0" parTransId="{2B945456-EC28-8E46-BDB9-704DBCD56EE8}" sibTransId="{952DB636-D33A-F747-94BB-C8A8386E69B6}"/>
    <dgm:cxn modelId="{EEBEF3F1-4670-2443-9608-422B360F267F}" type="presParOf" srcId="{12BF5267-BB55-4A4B-B7DE-974855824525}" destId="{9CE04D0B-DD70-E54B-B4F4-606E0683E89D}" srcOrd="0" destOrd="0" presId="urn:microsoft.com/office/officeart/2005/8/layout/vList2"/>
    <dgm:cxn modelId="{0E1A3990-33A3-8442-ABE8-E0DE5652BD8D}" type="presParOf" srcId="{12BF5267-BB55-4A4B-B7DE-974855824525}" destId="{8B2DB247-4156-2A4F-A5EB-E92E653DF02F}" srcOrd="1" destOrd="0" presId="urn:microsoft.com/office/officeart/2005/8/layout/vList2"/>
    <dgm:cxn modelId="{1A2F3249-F554-C147-B909-C091FEE1C5D9}" type="presParOf" srcId="{12BF5267-BB55-4A4B-B7DE-974855824525}" destId="{0B24EAE7-EAE0-8245-A5C0-6720640211B3}" srcOrd="2" destOrd="0" presId="urn:microsoft.com/office/officeart/2005/8/layout/vList2"/>
    <dgm:cxn modelId="{D3CC5A4B-DEBD-3C46-AD51-377D9833802C}" type="presParOf" srcId="{12BF5267-BB55-4A4B-B7DE-974855824525}" destId="{8E10C5DF-1E2C-7F46-994D-13C391E92C38}" srcOrd="3" destOrd="0" presId="urn:microsoft.com/office/officeart/2005/8/layout/vList2"/>
    <dgm:cxn modelId="{535907B4-68F5-844F-B09E-94525FE6A9AC}" type="presParOf" srcId="{12BF5267-BB55-4A4B-B7DE-974855824525}" destId="{919C93B7-16CF-3749-9EA3-34AF66D6397A}" srcOrd="4" destOrd="0" presId="urn:microsoft.com/office/officeart/2005/8/layout/vList2"/>
    <dgm:cxn modelId="{F63AF8C7-99B0-9A4F-8B00-A29702358414}" type="presParOf" srcId="{12BF5267-BB55-4A4B-B7DE-974855824525}" destId="{E59C6F7F-1AA8-5140-B077-EA065241A739}" srcOrd="5" destOrd="0" presId="urn:microsoft.com/office/officeart/2005/8/layout/vList2"/>
    <dgm:cxn modelId="{2C8B2E63-3DC1-D34B-996C-BE5375FB9D34}" type="presParOf" srcId="{12BF5267-BB55-4A4B-B7DE-974855824525}" destId="{184BC30F-B7E7-5D48-8E11-799755D57E09}" srcOrd="6" destOrd="0" presId="urn:microsoft.com/office/officeart/2005/8/layout/vList2"/>
    <dgm:cxn modelId="{A34AA44F-27C0-AB4D-904B-4975E39D805F}" type="presParOf" srcId="{12BF5267-BB55-4A4B-B7DE-974855824525}" destId="{3F82104F-4853-864D-BF41-C027765AE929}" srcOrd="7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BE1D6065-DEAA-7645-AB21-91A9051F50E6}" type="doc">
      <dgm:prSet loTypeId="urn:microsoft.com/office/officeart/2005/8/layout/list1" loCatId="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D71D57E6-8C95-334B-8501-47C78E8E3D52}">
      <dgm:prSet phldrT="[Text]" custT="1"/>
      <dgm:spPr/>
      <dgm:t>
        <a:bodyPr/>
        <a:lstStyle/>
        <a:p>
          <a:r>
            <a:rPr lang="en-US" sz="6600" b="1" dirty="0" err="1">
              <a:solidFill>
                <a:srgbClr val="002060"/>
              </a:solidFill>
              <a:latin typeface="Abadi MT Condensed Light" charset="0"/>
              <a:ea typeface="Abadi MT Condensed Light" charset="0"/>
              <a:cs typeface="Abadi MT Condensed Light" charset="0"/>
            </a:rPr>
            <a:t>Paragraf</a:t>
          </a:r>
          <a:r>
            <a:rPr lang="en-US" sz="6600" b="1" dirty="0">
              <a:solidFill>
                <a:srgbClr val="002060"/>
              </a:solidFill>
              <a:latin typeface="Abadi MT Condensed Light" charset="0"/>
              <a:ea typeface="Abadi MT Condensed Light" charset="0"/>
              <a:cs typeface="Abadi MT Condensed Light" charset="0"/>
            </a:rPr>
            <a:t> 1 </a:t>
          </a:r>
          <a:r>
            <a:rPr lang="en-US" sz="6600" b="1" dirty="0" err="1">
              <a:solidFill>
                <a:srgbClr val="002060"/>
              </a:solidFill>
              <a:latin typeface="Abadi MT Condensed Light" charset="0"/>
              <a:ea typeface="Abadi MT Condensed Light" charset="0"/>
              <a:cs typeface="Abadi MT Condensed Light" charset="0"/>
            </a:rPr>
            <a:t>Masalah</a:t>
          </a:r>
          <a:r>
            <a:rPr lang="en-US" sz="6600" b="1" dirty="0">
              <a:solidFill>
                <a:srgbClr val="002060"/>
              </a:solidFill>
              <a:latin typeface="Abadi MT Condensed Light" charset="0"/>
              <a:ea typeface="Abadi MT Condensed Light" charset="0"/>
              <a:cs typeface="Abadi MT Condensed Light" charset="0"/>
            </a:rPr>
            <a:t> </a:t>
          </a:r>
          <a:r>
            <a:rPr lang="en-US" sz="6600" b="1" dirty="0" err="1">
              <a:solidFill>
                <a:srgbClr val="002060"/>
              </a:solidFill>
              <a:latin typeface="Abadi MT Condensed Light" charset="0"/>
              <a:ea typeface="Abadi MT Condensed Light" charset="0"/>
              <a:cs typeface="Abadi MT Condensed Light" charset="0"/>
            </a:rPr>
            <a:t>secara</a:t>
          </a:r>
          <a:r>
            <a:rPr lang="en-US" sz="6600" b="1" dirty="0">
              <a:solidFill>
                <a:srgbClr val="002060"/>
              </a:solidFill>
              <a:latin typeface="Abadi MT Condensed Light" charset="0"/>
              <a:ea typeface="Abadi MT Condensed Light" charset="0"/>
              <a:cs typeface="Abadi MT Condensed Light" charset="0"/>
            </a:rPr>
            <a:t> </a:t>
          </a:r>
          <a:r>
            <a:rPr lang="en-US" sz="6600" b="1" dirty="0" err="1">
              <a:solidFill>
                <a:srgbClr val="002060"/>
              </a:solidFill>
              <a:latin typeface="Abadi MT Condensed Light" charset="0"/>
              <a:ea typeface="Abadi MT Condensed Light" charset="0"/>
              <a:cs typeface="Abadi MT Condensed Light" charset="0"/>
            </a:rPr>
            <a:t>Umum</a:t>
          </a:r>
          <a:endParaRPr lang="en-US" sz="6600" b="1" dirty="0">
            <a:solidFill>
              <a:srgbClr val="002060"/>
            </a:solidFill>
            <a:latin typeface="Abadi MT Condensed Light" charset="0"/>
            <a:ea typeface="Abadi MT Condensed Light" charset="0"/>
            <a:cs typeface="Abadi MT Condensed Light" charset="0"/>
          </a:endParaRPr>
        </a:p>
      </dgm:t>
    </dgm:pt>
    <dgm:pt modelId="{5340795A-4233-6341-9785-2EA6547385B5}" type="parTrans" cxnId="{AAD88B8A-7B86-CB4D-ADA3-BADB8EEC7F35}">
      <dgm:prSet/>
      <dgm:spPr/>
      <dgm:t>
        <a:bodyPr/>
        <a:lstStyle/>
        <a:p>
          <a:endParaRPr lang="en-US"/>
        </a:p>
      </dgm:t>
    </dgm:pt>
    <dgm:pt modelId="{D25FC708-71AD-6543-998B-D3CF8C5EEF51}" type="sibTrans" cxnId="{AAD88B8A-7B86-CB4D-ADA3-BADB8EEC7F35}">
      <dgm:prSet/>
      <dgm:spPr/>
      <dgm:t>
        <a:bodyPr/>
        <a:lstStyle/>
        <a:p>
          <a:endParaRPr lang="en-US"/>
        </a:p>
      </dgm:t>
    </dgm:pt>
    <dgm:pt modelId="{4D518104-711D-7B4F-B3B8-C7DDB14D3047}">
      <dgm:prSet phldrT="[Text]" custT="1"/>
      <dgm:spPr/>
      <dgm:t>
        <a:bodyPr/>
        <a:lstStyle/>
        <a:p>
          <a:r>
            <a:rPr lang="en-US" sz="6600" b="1" dirty="0" err="1">
              <a:solidFill>
                <a:srgbClr val="002060"/>
              </a:solidFill>
              <a:latin typeface="Abadi MT Condensed Light" charset="0"/>
              <a:ea typeface="Abadi MT Condensed Light" charset="0"/>
              <a:cs typeface="Abadi MT Condensed Light" charset="0"/>
            </a:rPr>
            <a:t>Paragraf</a:t>
          </a:r>
          <a:r>
            <a:rPr lang="en-US" sz="6600" b="1" dirty="0">
              <a:solidFill>
                <a:srgbClr val="002060"/>
              </a:solidFill>
              <a:latin typeface="Abadi MT Condensed Light" charset="0"/>
              <a:ea typeface="Abadi MT Condensed Light" charset="0"/>
              <a:cs typeface="Abadi MT Condensed Light" charset="0"/>
            </a:rPr>
            <a:t> 2 </a:t>
          </a:r>
          <a:r>
            <a:rPr lang="en-US" sz="6600" b="1" dirty="0" err="1">
              <a:solidFill>
                <a:srgbClr val="002060"/>
              </a:solidFill>
              <a:latin typeface="Abadi MT Condensed Light" charset="0"/>
              <a:ea typeface="Abadi MT Condensed Light" charset="0"/>
              <a:cs typeface="Abadi MT Condensed Light" charset="0"/>
            </a:rPr>
            <a:t>Masalah</a:t>
          </a:r>
          <a:r>
            <a:rPr lang="en-US" sz="6600" b="1" dirty="0">
              <a:solidFill>
                <a:srgbClr val="002060"/>
              </a:solidFill>
              <a:latin typeface="Abadi MT Condensed Light" charset="0"/>
              <a:ea typeface="Abadi MT Condensed Light" charset="0"/>
              <a:cs typeface="Abadi MT Condensed Light" charset="0"/>
            </a:rPr>
            <a:t> </a:t>
          </a:r>
          <a:r>
            <a:rPr lang="en-US" sz="6600" b="1" dirty="0" err="1">
              <a:solidFill>
                <a:srgbClr val="002060"/>
              </a:solidFill>
              <a:latin typeface="Abadi MT Condensed Light" charset="0"/>
              <a:ea typeface="Abadi MT Condensed Light" charset="0"/>
              <a:cs typeface="Abadi MT Condensed Light" charset="0"/>
            </a:rPr>
            <a:t>secara</a:t>
          </a:r>
          <a:r>
            <a:rPr lang="en-US" sz="6600" b="1" dirty="0">
              <a:solidFill>
                <a:srgbClr val="002060"/>
              </a:solidFill>
              <a:latin typeface="Abadi MT Condensed Light" charset="0"/>
              <a:ea typeface="Abadi MT Condensed Light" charset="0"/>
              <a:cs typeface="Abadi MT Condensed Light" charset="0"/>
            </a:rPr>
            <a:t> </a:t>
          </a:r>
          <a:r>
            <a:rPr lang="en-US" sz="6600" b="1" dirty="0" err="1">
              <a:solidFill>
                <a:srgbClr val="002060"/>
              </a:solidFill>
              <a:latin typeface="Abadi MT Condensed Light" charset="0"/>
              <a:ea typeface="Abadi MT Condensed Light" charset="0"/>
              <a:cs typeface="Abadi MT Condensed Light" charset="0"/>
            </a:rPr>
            <a:t>Khusus</a:t>
          </a:r>
          <a:endParaRPr lang="en-US" sz="6600" b="1" dirty="0">
            <a:solidFill>
              <a:srgbClr val="002060"/>
            </a:solidFill>
            <a:latin typeface="Abadi MT Condensed Light" charset="0"/>
            <a:ea typeface="Abadi MT Condensed Light" charset="0"/>
            <a:cs typeface="Abadi MT Condensed Light" charset="0"/>
          </a:endParaRPr>
        </a:p>
      </dgm:t>
    </dgm:pt>
    <dgm:pt modelId="{68D0411D-206F-C744-AEAF-55D7E20DD9AE}" type="parTrans" cxnId="{454B7FD7-2E46-9D42-B5E5-E5B2D8D6D8A9}">
      <dgm:prSet/>
      <dgm:spPr/>
      <dgm:t>
        <a:bodyPr/>
        <a:lstStyle/>
        <a:p>
          <a:endParaRPr lang="en-US"/>
        </a:p>
      </dgm:t>
    </dgm:pt>
    <dgm:pt modelId="{9B8166E5-1D58-EE4A-8352-7FBE1ED2B217}" type="sibTrans" cxnId="{454B7FD7-2E46-9D42-B5E5-E5B2D8D6D8A9}">
      <dgm:prSet/>
      <dgm:spPr/>
      <dgm:t>
        <a:bodyPr/>
        <a:lstStyle/>
        <a:p>
          <a:endParaRPr lang="en-US"/>
        </a:p>
      </dgm:t>
    </dgm:pt>
    <dgm:pt modelId="{72EB901D-1F14-2942-A81E-E24D085A1742}">
      <dgm:prSet phldrT="[Text]" custT="1"/>
      <dgm:spPr/>
      <dgm:t>
        <a:bodyPr/>
        <a:lstStyle/>
        <a:p>
          <a:r>
            <a:rPr lang="en-US" sz="6600" b="1" dirty="0" err="1">
              <a:solidFill>
                <a:srgbClr val="002060"/>
              </a:solidFill>
              <a:latin typeface="Abadi MT Condensed Light" charset="0"/>
              <a:ea typeface="Abadi MT Condensed Light" charset="0"/>
              <a:cs typeface="Abadi MT Condensed Light" charset="0"/>
            </a:rPr>
            <a:t>Paragraf</a:t>
          </a:r>
          <a:r>
            <a:rPr lang="en-US" sz="6600" b="1" dirty="0">
              <a:solidFill>
                <a:srgbClr val="002060"/>
              </a:solidFill>
              <a:latin typeface="Abadi MT Condensed Light" charset="0"/>
              <a:ea typeface="Abadi MT Condensed Light" charset="0"/>
              <a:cs typeface="Abadi MT Condensed Light" charset="0"/>
            </a:rPr>
            <a:t> 3 Solusi </a:t>
          </a:r>
          <a:r>
            <a:rPr lang="en-US" sz="6600" b="1" dirty="0" err="1">
              <a:solidFill>
                <a:srgbClr val="002060"/>
              </a:solidFill>
              <a:latin typeface="Abadi MT Condensed Light" charset="0"/>
              <a:ea typeface="Abadi MT Condensed Light" charset="0"/>
              <a:cs typeface="Abadi MT Condensed Light" charset="0"/>
            </a:rPr>
            <a:t>yg</a:t>
          </a:r>
          <a:r>
            <a:rPr lang="en-US" sz="6600" b="1" dirty="0">
              <a:solidFill>
                <a:srgbClr val="002060"/>
              </a:solidFill>
              <a:latin typeface="Abadi MT Condensed Light" charset="0"/>
              <a:ea typeface="Abadi MT Condensed Light" charset="0"/>
              <a:cs typeface="Abadi MT Condensed Light" charset="0"/>
            </a:rPr>
            <a:t> </a:t>
          </a:r>
          <a:r>
            <a:rPr lang="en-US" sz="6600" b="1" dirty="0" err="1">
              <a:solidFill>
                <a:srgbClr val="002060"/>
              </a:solidFill>
              <a:latin typeface="Abadi MT Condensed Light" charset="0"/>
              <a:ea typeface="Abadi MT Condensed Light" charset="0"/>
              <a:cs typeface="Abadi MT Condensed Light" charset="0"/>
            </a:rPr>
            <a:t>sdh</a:t>
          </a:r>
          <a:r>
            <a:rPr lang="en-US" sz="6600" b="1" dirty="0">
              <a:solidFill>
                <a:srgbClr val="002060"/>
              </a:solidFill>
              <a:latin typeface="Abadi MT Condensed Light" charset="0"/>
              <a:ea typeface="Abadi MT Condensed Light" charset="0"/>
              <a:cs typeface="Abadi MT Condensed Light" charset="0"/>
            </a:rPr>
            <a:t> Ada</a:t>
          </a:r>
        </a:p>
      </dgm:t>
    </dgm:pt>
    <dgm:pt modelId="{4025F2D5-3CC3-9C47-B8A1-574B6E7B3567}" type="parTrans" cxnId="{1573FCCE-B16F-4A4C-9ECD-342ABFC631E4}">
      <dgm:prSet/>
      <dgm:spPr/>
      <dgm:t>
        <a:bodyPr/>
        <a:lstStyle/>
        <a:p>
          <a:endParaRPr lang="en-US"/>
        </a:p>
      </dgm:t>
    </dgm:pt>
    <dgm:pt modelId="{2B0B700C-29D9-D947-8745-1203BD8189F5}" type="sibTrans" cxnId="{1573FCCE-B16F-4A4C-9ECD-342ABFC631E4}">
      <dgm:prSet/>
      <dgm:spPr/>
      <dgm:t>
        <a:bodyPr/>
        <a:lstStyle/>
        <a:p>
          <a:endParaRPr lang="en-US"/>
        </a:p>
      </dgm:t>
    </dgm:pt>
    <dgm:pt modelId="{B02E3E93-3AEB-9743-BDB5-4CFD158D9FBD}">
      <dgm:prSet phldrT="[Text]" custT="1"/>
      <dgm:spPr/>
      <dgm:t>
        <a:bodyPr/>
        <a:lstStyle/>
        <a:p>
          <a:r>
            <a:rPr lang="en-US" sz="6600" b="1" dirty="0" err="1">
              <a:solidFill>
                <a:srgbClr val="002060"/>
              </a:solidFill>
              <a:latin typeface="Abadi MT Condensed Light" charset="0"/>
              <a:ea typeface="Abadi MT Condensed Light" charset="0"/>
              <a:cs typeface="Abadi MT Condensed Light" charset="0"/>
            </a:rPr>
            <a:t>Paragraf</a:t>
          </a:r>
          <a:r>
            <a:rPr lang="en-US" sz="6600" b="1" dirty="0">
              <a:solidFill>
                <a:srgbClr val="002060"/>
              </a:solidFill>
              <a:latin typeface="Abadi MT Condensed Light" charset="0"/>
              <a:ea typeface="Abadi MT Condensed Light" charset="0"/>
              <a:cs typeface="Abadi MT Condensed Light" charset="0"/>
            </a:rPr>
            <a:t> 4 </a:t>
          </a:r>
          <a:r>
            <a:rPr lang="en-US" sz="6000" b="1" dirty="0" err="1">
              <a:solidFill>
                <a:srgbClr val="002060"/>
              </a:solidFill>
              <a:latin typeface="Abadi MT Condensed Light" charset="0"/>
              <a:ea typeface="Abadi MT Condensed Light" charset="0"/>
              <a:cs typeface="Abadi MT Condensed Light" charset="0"/>
            </a:rPr>
            <a:t>Kekurangan</a:t>
          </a:r>
          <a:r>
            <a:rPr lang="en-US" sz="6000" b="1" dirty="0">
              <a:solidFill>
                <a:srgbClr val="002060"/>
              </a:solidFill>
              <a:latin typeface="Abadi MT Condensed Light" charset="0"/>
              <a:ea typeface="Abadi MT Condensed Light" charset="0"/>
              <a:cs typeface="Abadi MT Condensed Light" charset="0"/>
            </a:rPr>
            <a:t>/</a:t>
          </a:r>
          <a:r>
            <a:rPr lang="en-US" sz="6000" b="1" dirty="0" err="1">
              <a:solidFill>
                <a:srgbClr val="002060"/>
              </a:solidFill>
              <a:latin typeface="Abadi MT Condensed Light" charset="0"/>
              <a:ea typeface="Abadi MT Condensed Light" charset="0"/>
              <a:cs typeface="Abadi MT Condensed Light" charset="0"/>
            </a:rPr>
            <a:t>Kelebihan</a:t>
          </a:r>
          <a:r>
            <a:rPr lang="en-US" sz="6000" b="1" dirty="0">
              <a:solidFill>
                <a:srgbClr val="002060"/>
              </a:solidFill>
              <a:latin typeface="Abadi MT Condensed Light" charset="0"/>
              <a:ea typeface="Abadi MT Condensed Light" charset="0"/>
              <a:cs typeface="Abadi MT Condensed Light" charset="0"/>
            </a:rPr>
            <a:t> Solusi </a:t>
          </a:r>
          <a:r>
            <a:rPr lang="en-US" sz="6000" b="1" dirty="0" err="1">
              <a:solidFill>
                <a:srgbClr val="002060"/>
              </a:solidFill>
              <a:latin typeface="Abadi MT Condensed Light" charset="0"/>
              <a:ea typeface="Abadi MT Condensed Light" charset="0"/>
              <a:cs typeface="Abadi MT Condensed Light" charset="0"/>
            </a:rPr>
            <a:t>tsb</a:t>
          </a:r>
          <a:endParaRPr lang="en-US" sz="6600" b="1" dirty="0">
            <a:solidFill>
              <a:srgbClr val="002060"/>
            </a:solidFill>
            <a:latin typeface="Abadi MT Condensed Light" charset="0"/>
            <a:ea typeface="Abadi MT Condensed Light" charset="0"/>
            <a:cs typeface="Abadi MT Condensed Light" charset="0"/>
          </a:endParaRPr>
        </a:p>
      </dgm:t>
    </dgm:pt>
    <dgm:pt modelId="{D27B604B-DA4A-9D4B-9485-49B2FB6625C9}" type="parTrans" cxnId="{401EAA93-71A2-3C4C-8E35-4A916994EA6A}">
      <dgm:prSet/>
      <dgm:spPr/>
      <dgm:t>
        <a:bodyPr/>
        <a:lstStyle/>
        <a:p>
          <a:endParaRPr lang="en-US"/>
        </a:p>
      </dgm:t>
    </dgm:pt>
    <dgm:pt modelId="{01B08722-D474-F04E-914A-A8FACF253494}" type="sibTrans" cxnId="{401EAA93-71A2-3C4C-8E35-4A916994EA6A}">
      <dgm:prSet/>
      <dgm:spPr/>
      <dgm:t>
        <a:bodyPr/>
        <a:lstStyle/>
        <a:p>
          <a:endParaRPr lang="en-US"/>
        </a:p>
      </dgm:t>
    </dgm:pt>
    <dgm:pt modelId="{2C7A8177-E642-A444-9DDD-64F39EEBA2E1}">
      <dgm:prSet phldrT="[Text]" custT="1"/>
      <dgm:spPr/>
      <dgm:t>
        <a:bodyPr/>
        <a:lstStyle/>
        <a:p>
          <a:r>
            <a:rPr lang="en-US" sz="6600" b="1" dirty="0" err="1">
              <a:solidFill>
                <a:srgbClr val="002060"/>
              </a:solidFill>
              <a:latin typeface="Abadi MT Condensed Light" charset="0"/>
              <a:ea typeface="Abadi MT Condensed Light" charset="0"/>
              <a:cs typeface="Abadi MT Condensed Light" charset="0"/>
            </a:rPr>
            <a:t>Paragraf</a:t>
          </a:r>
          <a:r>
            <a:rPr lang="en-US" sz="6600" b="1" dirty="0">
              <a:solidFill>
                <a:srgbClr val="002060"/>
              </a:solidFill>
              <a:latin typeface="Abadi MT Condensed Light" charset="0"/>
              <a:ea typeface="Abadi MT Condensed Light" charset="0"/>
              <a:cs typeface="Abadi MT Condensed Light" charset="0"/>
            </a:rPr>
            <a:t> 5 Solusi </a:t>
          </a:r>
          <a:r>
            <a:rPr lang="en-US" sz="6600" b="1" dirty="0" err="1">
              <a:solidFill>
                <a:srgbClr val="002060"/>
              </a:solidFill>
              <a:latin typeface="Abadi MT Condensed Light" charset="0"/>
              <a:ea typeface="Abadi MT Condensed Light" charset="0"/>
              <a:cs typeface="Abadi MT Condensed Light" charset="0"/>
            </a:rPr>
            <a:t>yg</a:t>
          </a:r>
          <a:r>
            <a:rPr lang="en-US" sz="6600" b="1" dirty="0">
              <a:solidFill>
                <a:srgbClr val="002060"/>
              </a:solidFill>
              <a:latin typeface="Abadi MT Condensed Light" charset="0"/>
              <a:ea typeface="Abadi MT Condensed Light" charset="0"/>
              <a:cs typeface="Abadi MT Condensed Light" charset="0"/>
            </a:rPr>
            <a:t> </a:t>
          </a:r>
          <a:r>
            <a:rPr lang="en-US" sz="6600" b="1" dirty="0" err="1">
              <a:solidFill>
                <a:srgbClr val="002060"/>
              </a:solidFill>
              <a:latin typeface="Abadi MT Condensed Light" charset="0"/>
              <a:ea typeface="Abadi MT Condensed Light" charset="0"/>
              <a:cs typeface="Abadi MT Condensed Light" charset="0"/>
            </a:rPr>
            <a:t>Diajukan</a:t>
          </a:r>
          <a:endParaRPr lang="en-US" sz="6600" b="1" dirty="0">
            <a:solidFill>
              <a:srgbClr val="002060"/>
            </a:solidFill>
            <a:latin typeface="Abadi MT Condensed Light" charset="0"/>
            <a:ea typeface="Abadi MT Condensed Light" charset="0"/>
            <a:cs typeface="Abadi MT Condensed Light" charset="0"/>
          </a:endParaRPr>
        </a:p>
      </dgm:t>
    </dgm:pt>
    <dgm:pt modelId="{282DE405-4E10-BF4B-9656-230C94CC3BD2}" type="parTrans" cxnId="{852E64BC-A59D-C54C-97BA-431699623839}">
      <dgm:prSet/>
      <dgm:spPr/>
      <dgm:t>
        <a:bodyPr/>
        <a:lstStyle/>
        <a:p>
          <a:endParaRPr lang="en-US"/>
        </a:p>
      </dgm:t>
    </dgm:pt>
    <dgm:pt modelId="{E327333F-1728-AE40-861D-BE236DC61D1E}" type="sibTrans" cxnId="{852E64BC-A59D-C54C-97BA-431699623839}">
      <dgm:prSet/>
      <dgm:spPr/>
      <dgm:t>
        <a:bodyPr/>
        <a:lstStyle/>
        <a:p>
          <a:endParaRPr lang="en-US"/>
        </a:p>
      </dgm:t>
    </dgm:pt>
    <dgm:pt modelId="{9CB4E50F-3F22-7B41-8EC4-CAF2D132E364}">
      <dgm:prSet phldrT="[Text]" custT="1"/>
      <dgm:spPr/>
      <dgm:t>
        <a:bodyPr/>
        <a:lstStyle/>
        <a:p>
          <a:r>
            <a:rPr lang="en-US" sz="6600" b="1" dirty="0" err="1">
              <a:solidFill>
                <a:srgbClr val="002060"/>
              </a:solidFill>
              <a:latin typeface="Abadi MT Condensed Light" charset="0"/>
              <a:ea typeface="Abadi MT Condensed Light" charset="0"/>
              <a:cs typeface="Abadi MT Condensed Light" charset="0"/>
            </a:rPr>
            <a:t>Paragraf</a:t>
          </a:r>
          <a:r>
            <a:rPr lang="en-US" sz="6600" b="1" dirty="0">
              <a:solidFill>
                <a:srgbClr val="002060"/>
              </a:solidFill>
              <a:latin typeface="Abadi MT Condensed Light" charset="0"/>
              <a:ea typeface="Abadi MT Condensed Light" charset="0"/>
              <a:cs typeface="Abadi MT Condensed Light" charset="0"/>
            </a:rPr>
            <a:t> 6 </a:t>
          </a:r>
          <a:r>
            <a:rPr lang="en-US" sz="6600" b="1" dirty="0" err="1">
              <a:solidFill>
                <a:srgbClr val="002060"/>
              </a:solidFill>
              <a:latin typeface="Abadi MT Condensed Light" charset="0"/>
              <a:ea typeface="Abadi MT Condensed Light" charset="0"/>
              <a:cs typeface="Abadi MT Condensed Light" charset="0"/>
            </a:rPr>
            <a:t>Tujuan</a:t>
          </a:r>
          <a:r>
            <a:rPr lang="en-US" sz="6600" b="1" dirty="0">
              <a:solidFill>
                <a:srgbClr val="002060"/>
              </a:solidFill>
              <a:latin typeface="Abadi MT Condensed Light" charset="0"/>
              <a:ea typeface="Abadi MT Condensed Light" charset="0"/>
              <a:cs typeface="Abadi MT Condensed Light" charset="0"/>
            </a:rPr>
            <a:t> </a:t>
          </a:r>
          <a:r>
            <a:rPr lang="en-US" sz="6600" b="1" dirty="0" err="1">
              <a:solidFill>
                <a:srgbClr val="002060"/>
              </a:solidFill>
              <a:latin typeface="Abadi MT Condensed Light" charset="0"/>
              <a:ea typeface="Abadi MT Condensed Light" charset="0"/>
              <a:cs typeface="Abadi MT Condensed Light" charset="0"/>
            </a:rPr>
            <a:t>penulisan</a:t>
          </a:r>
          <a:endParaRPr lang="en-US" sz="6600" b="1" dirty="0">
            <a:solidFill>
              <a:srgbClr val="002060"/>
            </a:solidFill>
            <a:latin typeface="Abadi MT Condensed Light" charset="0"/>
            <a:ea typeface="Abadi MT Condensed Light" charset="0"/>
            <a:cs typeface="Abadi MT Condensed Light" charset="0"/>
          </a:endParaRPr>
        </a:p>
      </dgm:t>
    </dgm:pt>
    <dgm:pt modelId="{F4D93796-B794-D24E-B669-D2AB6CD37419}" type="parTrans" cxnId="{7D2538B3-D61C-0D49-AB8A-BE302C94DE87}">
      <dgm:prSet/>
      <dgm:spPr/>
      <dgm:t>
        <a:bodyPr/>
        <a:lstStyle/>
        <a:p>
          <a:endParaRPr lang="en-US"/>
        </a:p>
      </dgm:t>
    </dgm:pt>
    <dgm:pt modelId="{17179007-49DB-3540-A7BF-0147732B294F}" type="sibTrans" cxnId="{7D2538B3-D61C-0D49-AB8A-BE302C94DE87}">
      <dgm:prSet/>
      <dgm:spPr/>
      <dgm:t>
        <a:bodyPr/>
        <a:lstStyle/>
        <a:p>
          <a:endParaRPr lang="en-US"/>
        </a:p>
      </dgm:t>
    </dgm:pt>
    <dgm:pt modelId="{ABBB3B53-2423-324C-AEF3-95EC928CC27D}" type="pres">
      <dgm:prSet presAssocID="{BE1D6065-DEAA-7645-AB21-91A9051F50E6}" presName="linear" presStyleCnt="0">
        <dgm:presLayoutVars>
          <dgm:dir/>
          <dgm:animLvl val="lvl"/>
          <dgm:resizeHandles val="exact"/>
        </dgm:presLayoutVars>
      </dgm:prSet>
      <dgm:spPr/>
    </dgm:pt>
    <dgm:pt modelId="{94D27E69-86D7-6D42-A5DB-D369BAA1A131}" type="pres">
      <dgm:prSet presAssocID="{D71D57E6-8C95-334B-8501-47C78E8E3D52}" presName="parentLin" presStyleCnt="0"/>
      <dgm:spPr/>
    </dgm:pt>
    <dgm:pt modelId="{54341391-C4B8-8541-BDBF-7403AD9AF270}" type="pres">
      <dgm:prSet presAssocID="{D71D57E6-8C95-334B-8501-47C78E8E3D52}" presName="parentLeftMargin" presStyleLbl="node1" presStyleIdx="0" presStyleCnt="6"/>
      <dgm:spPr/>
    </dgm:pt>
    <dgm:pt modelId="{0ECE078A-0AD3-7A40-A991-4F41C70F5B07}" type="pres">
      <dgm:prSet presAssocID="{D71D57E6-8C95-334B-8501-47C78E8E3D52}" presName="parentText" presStyleLbl="node1" presStyleIdx="0" presStyleCnt="6" custScaleX="123223">
        <dgm:presLayoutVars>
          <dgm:chMax val="0"/>
          <dgm:bulletEnabled val="1"/>
        </dgm:presLayoutVars>
      </dgm:prSet>
      <dgm:spPr/>
    </dgm:pt>
    <dgm:pt modelId="{9E4E49C4-61BA-0B46-B7A0-8C50E20DAC9D}" type="pres">
      <dgm:prSet presAssocID="{D71D57E6-8C95-334B-8501-47C78E8E3D52}" presName="negativeSpace" presStyleCnt="0"/>
      <dgm:spPr/>
    </dgm:pt>
    <dgm:pt modelId="{3AFDF078-B790-2048-9201-A96BF73E8A50}" type="pres">
      <dgm:prSet presAssocID="{D71D57E6-8C95-334B-8501-47C78E8E3D52}" presName="childText" presStyleLbl="conFgAcc1" presStyleIdx="0" presStyleCnt="6">
        <dgm:presLayoutVars>
          <dgm:bulletEnabled val="1"/>
        </dgm:presLayoutVars>
      </dgm:prSet>
      <dgm:spPr/>
    </dgm:pt>
    <dgm:pt modelId="{05A6E2B7-B83C-7847-9221-1CA8354C9945}" type="pres">
      <dgm:prSet presAssocID="{D25FC708-71AD-6543-998B-D3CF8C5EEF51}" presName="spaceBetweenRectangles" presStyleCnt="0"/>
      <dgm:spPr/>
    </dgm:pt>
    <dgm:pt modelId="{9A416D8D-F7B3-804E-95DE-4F1CBE066F26}" type="pres">
      <dgm:prSet presAssocID="{4D518104-711D-7B4F-B3B8-C7DDB14D3047}" presName="parentLin" presStyleCnt="0"/>
      <dgm:spPr/>
    </dgm:pt>
    <dgm:pt modelId="{318C0665-30EE-EF4D-B888-315D8AA87629}" type="pres">
      <dgm:prSet presAssocID="{4D518104-711D-7B4F-B3B8-C7DDB14D3047}" presName="parentLeftMargin" presStyleLbl="node1" presStyleIdx="0" presStyleCnt="6"/>
      <dgm:spPr/>
    </dgm:pt>
    <dgm:pt modelId="{928F6262-0ACB-E647-8792-203ADDA681ED}" type="pres">
      <dgm:prSet presAssocID="{4D518104-711D-7B4F-B3B8-C7DDB14D3047}" presName="parentText" presStyleLbl="node1" presStyleIdx="1" presStyleCnt="6" custScaleX="123446">
        <dgm:presLayoutVars>
          <dgm:chMax val="0"/>
          <dgm:bulletEnabled val="1"/>
        </dgm:presLayoutVars>
      </dgm:prSet>
      <dgm:spPr/>
    </dgm:pt>
    <dgm:pt modelId="{FB5966ED-8408-DE43-9602-84D33A8488FE}" type="pres">
      <dgm:prSet presAssocID="{4D518104-711D-7B4F-B3B8-C7DDB14D3047}" presName="negativeSpace" presStyleCnt="0"/>
      <dgm:spPr/>
    </dgm:pt>
    <dgm:pt modelId="{10FA5875-60C2-4B42-A8B0-D276D578DBAB}" type="pres">
      <dgm:prSet presAssocID="{4D518104-711D-7B4F-B3B8-C7DDB14D3047}" presName="childText" presStyleLbl="conFgAcc1" presStyleIdx="1" presStyleCnt="6">
        <dgm:presLayoutVars>
          <dgm:bulletEnabled val="1"/>
        </dgm:presLayoutVars>
      </dgm:prSet>
      <dgm:spPr/>
    </dgm:pt>
    <dgm:pt modelId="{8DA039A2-B579-C546-9E89-F61BA1635DC4}" type="pres">
      <dgm:prSet presAssocID="{9B8166E5-1D58-EE4A-8352-7FBE1ED2B217}" presName="spaceBetweenRectangles" presStyleCnt="0"/>
      <dgm:spPr/>
    </dgm:pt>
    <dgm:pt modelId="{03CCE1C2-E6D4-5E40-BCA3-E469D0307B2E}" type="pres">
      <dgm:prSet presAssocID="{72EB901D-1F14-2942-A81E-E24D085A1742}" presName="parentLin" presStyleCnt="0"/>
      <dgm:spPr/>
    </dgm:pt>
    <dgm:pt modelId="{21943FF9-06BB-7544-B532-4D1340A54483}" type="pres">
      <dgm:prSet presAssocID="{72EB901D-1F14-2942-A81E-E24D085A1742}" presName="parentLeftMargin" presStyleLbl="node1" presStyleIdx="1" presStyleCnt="6"/>
      <dgm:spPr/>
    </dgm:pt>
    <dgm:pt modelId="{8A8C8F02-3D71-4544-A48A-2FB7860934FE}" type="pres">
      <dgm:prSet presAssocID="{72EB901D-1F14-2942-A81E-E24D085A1742}" presName="parentText" presStyleLbl="node1" presStyleIdx="2" presStyleCnt="6" custScaleX="124233">
        <dgm:presLayoutVars>
          <dgm:chMax val="0"/>
          <dgm:bulletEnabled val="1"/>
        </dgm:presLayoutVars>
      </dgm:prSet>
      <dgm:spPr/>
    </dgm:pt>
    <dgm:pt modelId="{440371D3-BC3D-AD45-A532-7EF02A385199}" type="pres">
      <dgm:prSet presAssocID="{72EB901D-1F14-2942-A81E-E24D085A1742}" presName="negativeSpace" presStyleCnt="0"/>
      <dgm:spPr/>
    </dgm:pt>
    <dgm:pt modelId="{D793F7B4-0E5D-D14B-AB66-A2349245BAED}" type="pres">
      <dgm:prSet presAssocID="{72EB901D-1F14-2942-A81E-E24D085A1742}" presName="childText" presStyleLbl="conFgAcc1" presStyleIdx="2" presStyleCnt="6">
        <dgm:presLayoutVars>
          <dgm:bulletEnabled val="1"/>
        </dgm:presLayoutVars>
      </dgm:prSet>
      <dgm:spPr/>
    </dgm:pt>
    <dgm:pt modelId="{DDCEFEB2-BBAF-6449-90A5-6DAF4EEE7EBC}" type="pres">
      <dgm:prSet presAssocID="{2B0B700C-29D9-D947-8745-1203BD8189F5}" presName="spaceBetweenRectangles" presStyleCnt="0"/>
      <dgm:spPr/>
    </dgm:pt>
    <dgm:pt modelId="{CF04CDFB-263A-234D-8796-0726A8674F97}" type="pres">
      <dgm:prSet presAssocID="{B02E3E93-3AEB-9743-BDB5-4CFD158D9FBD}" presName="parentLin" presStyleCnt="0"/>
      <dgm:spPr/>
    </dgm:pt>
    <dgm:pt modelId="{F5223C36-08BB-5649-8025-B41D1AF9DBD1}" type="pres">
      <dgm:prSet presAssocID="{B02E3E93-3AEB-9743-BDB5-4CFD158D9FBD}" presName="parentLeftMargin" presStyleLbl="node1" presStyleIdx="2" presStyleCnt="6"/>
      <dgm:spPr/>
    </dgm:pt>
    <dgm:pt modelId="{67B94CAA-0742-1D46-9E20-5F3E0A66C45F}" type="pres">
      <dgm:prSet presAssocID="{B02E3E93-3AEB-9743-BDB5-4CFD158D9FBD}" presName="parentText" presStyleLbl="node1" presStyleIdx="3" presStyleCnt="6" custScaleX="123598">
        <dgm:presLayoutVars>
          <dgm:chMax val="0"/>
          <dgm:bulletEnabled val="1"/>
        </dgm:presLayoutVars>
      </dgm:prSet>
      <dgm:spPr/>
    </dgm:pt>
    <dgm:pt modelId="{4354A12B-0D90-A542-9FD2-782606CCA587}" type="pres">
      <dgm:prSet presAssocID="{B02E3E93-3AEB-9743-BDB5-4CFD158D9FBD}" presName="negativeSpace" presStyleCnt="0"/>
      <dgm:spPr/>
    </dgm:pt>
    <dgm:pt modelId="{539F19CE-ABBE-B54A-BC8B-B20AE016F62E}" type="pres">
      <dgm:prSet presAssocID="{B02E3E93-3AEB-9743-BDB5-4CFD158D9FBD}" presName="childText" presStyleLbl="conFgAcc1" presStyleIdx="3" presStyleCnt="6">
        <dgm:presLayoutVars>
          <dgm:bulletEnabled val="1"/>
        </dgm:presLayoutVars>
      </dgm:prSet>
      <dgm:spPr/>
    </dgm:pt>
    <dgm:pt modelId="{E7BD5971-E53B-A14C-83D3-9B6248949789}" type="pres">
      <dgm:prSet presAssocID="{01B08722-D474-F04E-914A-A8FACF253494}" presName="spaceBetweenRectangles" presStyleCnt="0"/>
      <dgm:spPr/>
    </dgm:pt>
    <dgm:pt modelId="{03D72900-2FE5-0C4A-80D7-8A8C96D1A243}" type="pres">
      <dgm:prSet presAssocID="{2C7A8177-E642-A444-9DDD-64F39EEBA2E1}" presName="parentLin" presStyleCnt="0"/>
      <dgm:spPr/>
    </dgm:pt>
    <dgm:pt modelId="{A94AEEBD-2B18-5F4C-91EC-D4B5FBEAA7B5}" type="pres">
      <dgm:prSet presAssocID="{2C7A8177-E642-A444-9DDD-64F39EEBA2E1}" presName="parentLeftMargin" presStyleLbl="node1" presStyleIdx="3" presStyleCnt="6"/>
      <dgm:spPr/>
    </dgm:pt>
    <dgm:pt modelId="{01B070CD-2130-964E-A3A1-9E61BA30F09B}" type="pres">
      <dgm:prSet presAssocID="{2C7A8177-E642-A444-9DDD-64F39EEBA2E1}" presName="parentText" presStyleLbl="node1" presStyleIdx="4" presStyleCnt="6" custScaleX="123972">
        <dgm:presLayoutVars>
          <dgm:chMax val="0"/>
          <dgm:bulletEnabled val="1"/>
        </dgm:presLayoutVars>
      </dgm:prSet>
      <dgm:spPr/>
    </dgm:pt>
    <dgm:pt modelId="{9933D82D-BD06-EA48-A3D8-80F1F75CA575}" type="pres">
      <dgm:prSet presAssocID="{2C7A8177-E642-A444-9DDD-64F39EEBA2E1}" presName="negativeSpace" presStyleCnt="0"/>
      <dgm:spPr/>
    </dgm:pt>
    <dgm:pt modelId="{7F8C7ACA-4C2E-6042-93A5-41EDD9A47675}" type="pres">
      <dgm:prSet presAssocID="{2C7A8177-E642-A444-9DDD-64F39EEBA2E1}" presName="childText" presStyleLbl="conFgAcc1" presStyleIdx="4" presStyleCnt="6">
        <dgm:presLayoutVars>
          <dgm:bulletEnabled val="1"/>
        </dgm:presLayoutVars>
      </dgm:prSet>
      <dgm:spPr/>
    </dgm:pt>
    <dgm:pt modelId="{D02E1F7F-4CE5-764A-9B87-22E3707106B2}" type="pres">
      <dgm:prSet presAssocID="{E327333F-1728-AE40-861D-BE236DC61D1E}" presName="spaceBetweenRectangles" presStyleCnt="0"/>
      <dgm:spPr/>
    </dgm:pt>
    <dgm:pt modelId="{12C603F5-5FB6-EE41-AFF8-E2653CC2C300}" type="pres">
      <dgm:prSet presAssocID="{9CB4E50F-3F22-7B41-8EC4-CAF2D132E364}" presName="parentLin" presStyleCnt="0"/>
      <dgm:spPr/>
    </dgm:pt>
    <dgm:pt modelId="{D61AB042-5B63-4D45-8AF9-7BCD77D42D16}" type="pres">
      <dgm:prSet presAssocID="{9CB4E50F-3F22-7B41-8EC4-CAF2D132E364}" presName="parentLeftMargin" presStyleLbl="node1" presStyleIdx="4" presStyleCnt="6"/>
      <dgm:spPr/>
    </dgm:pt>
    <dgm:pt modelId="{7F23A8ED-9FF1-4244-BE2E-2143E44C7013}" type="pres">
      <dgm:prSet presAssocID="{9CB4E50F-3F22-7B41-8EC4-CAF2D132E364}" presName="parentText" presStyleLbl="node1" presStyleIdx="5" presStyleCnt="6" custScaleX="123591">
        <dgm:presLayoutVars>
          <dgm:chMax val="0"/>
          <dgm:bulletEnabled val="1"/>
        </dgm:presLayoutVars>
      </dgm:prSet>
      <dgm:spPr/>
    </dgm:pt>
    <dgm:pt modelId="{2DD2981C-CD3D-FA4D-ADF4-96D1E066D3CF}" type="pres">
      <dgm:prSet presAssocID="{9CB4E50F-3F22-7B41-8EC4-CAF2D132E364}" presName="negativeSpace" presStyleCnt="0"/>
      <dgm:spPr/>
    </dgm:pt>
    <dgm:pt modelId="{C47D41CC-91AE-6944-8468-7F6D2CA14124}" type="pres">
      <dgm:prSet presAssocID="{9CB4E50F-3F22-7B41-8EC4-CAF2D132E364}" presName="childText" presStyleLbl="conFgAcc1" presStyleIdx="5" presStyleCnt="6">
        <dgm:presLayoutVars>
          <dgm:bulletEnabled val="1"/>
        </dgm:presLayoutVars>
      </dgm:prSet>
      <dgm:spPr/>
    </dgm:pt>
  </dgm:ptLst>
  <dgm:cxnLst>
    <dgm:cxn modelId="{4F508A2C-943A-2649-B1C9-59631C9D80BC}" type="presOf" srcId="{2C7A8177-E642-A444-9DDD-64F39EEBA2E1}" destId="{01B070CD-2130-964E-A3A1-9E61BA30F09B}" srcOrd="1" destOrd="0" presId="urn:microsoft.com/office/officeart/2005/8/layout/list1"/>
    <dgm:cxn modelId="{7C152A31-686D-D141-A661-F5A2C399FE99}" type="presOf" srcId="{72EB901D-1F14-2942-A81E-E24D085A1742}" destId="{21943FF9-06BB-7544-B532-4D1340A54483}" srcOrd="0" destOrd="0" presId="urn:microsoft.com/office/officeart/2005/8/layout/list1"/>
    <dgm:cxn modelId="{D9CBF536-6DA2-0A43-9C9C-67C0EC2431AE}" type="presOf" srcId="{9CB4E50F-3F22-7B41-8EC4-CAF2D132E364}" destId="{D61AB042-5B63-4D45-8AF9-7BCD77D42D16}" srcOrd="0" destOrd="0" presId="urn:microsoft.com/office/officeart/2005/8/layout/list1"/>
    <dgm:cxn modelId="{0D36E23A-C6AC-DF4E-B02B-36B4D9F830AD}" type="presOf" srcId="{4D518104-711D-7B4F-B3B8-C7DDB14D3047}" destId="{318C0665-30EE-EF4D-B888-315D8AA87629}" srcOrd="0" destOrd="0" presId="urn:microsoft.com/office/officeart/2005/8/layout/list1"/>
    <dgm:cxn modelId="{42C8DF5E-53E9-CF49-8FBB-612FF83AC0DA}" type="presOf" srcId="{BE1D6065-DEAA-7645-AB21-91A9051F50E6}" destId="{ABBB3B53-2423-324C-AEF3-95EC928CC27D}" srcOrd="0" destOrd="0" presId="urn:microsoft.com/office/officeart/2005/8/layout/list1"/>
    <dgm:cxn modelId="{73A83F63-78BC-BF43-931C-F07CF62429F1}" type="presOf" srcId="{B02E3E93-3AEB-9743-BDB5-4CFD158D9FBD}" destId="{67B94CAA-0742-1D46-9E20-5F3E0A66C45F}" srcOrd="1" destOrd="0" presId="urn:microsoft.com/office/officeart/2005/8/layout/list1"/>
    <dgm:cxn modelId="{633E4B76-58D6-3E42-A170-A31E45B4BAB8}" type="presOf" srcId="{D71D57E6-8C95-334B-8501-47C78E8E3D52}" destId="{0ECE078A-0AD3-7A40-A991-4F41C70F5B07}" srcOrd="1" destOrd="0" presId="urn:microsoft.com/office/officeart/2005/8/layout/list1"/>
    <dgm:cxn modelId="{01190B86-C24D-DC42-84D0-690D97DF2FB3}" type="presOf" srcId="{B02E3E93-3AEB-9743-BDB5-4CFD158D9FBD}" destId="{F5223C36-08BB-5649-8025-B41D1AF9DBD1}" srcOrd="0" destOrd="0" presId="urn:microsoft.com/office/officeart/2005/8/layout/list1"/>
    <dgm:cxn modelId="{AAD88B8A-7B86-CB4D-ADA3-BADB8EEC7F35}" srcId="{BE1D6065-DEAA-7645-AB21-91A9051F50E6}" destId="{D71D57E6-8C95-334B-8501-47C78E8E3D52}" srcOrd="0" destOrd="0" parTransId="{5340795A-4233-6341-9785-2EA6547385B5}" sibTransId="{D25FC708-71AD-6543-998B-D3CF8C5EEF51}"/>
    <dgm:cxn modelId="{401EAA93-71A2-3C4C-8E35-4A916994EA6A}" srcId="{BE1D6065-DEAA-7645-AB21-91A9051F50E6}" destId="{B02E3E93-3AEB-9743-BDB5-4CFD158D9FBD}" srcOrd="3" destOrd="0" parTransId="{D27B604B-DA4A-9D4B-9485-49B2FB6625C9}" sibTransId="{01B08722-D474-F04E-914A-A8FACF253494}"/>
    <dgm:cxn modelId="{7A9B6797-97E9-B64E-976A-806FA9DE141D}" type="presOf" srcId="{9CB4E50F-3F22-7B41-8EC4-CAF2D132E364}" destId="{7F23A8ED-9FF1-4244-BE2E-2143E44C7013}" srcOrd="1" destOrd="0" presId="urn:microsoft.com/office/officeart/2005/8/layout/list1"/>
    <dgm:cxn modelId="{662E5E9B-FC1B-F24A-8CF6-810B16A790CB}" type="presOf" srcId="{2C7A8177-E642-A444-9DDD-64F39EEBA2E1}" destId="{A94AEEBD-2B18-5F4C-91EC-D4B5FBEAA7B5}" srcOrd="0" destOrd="0" presId="urn:microsoft.com/office/officeart/2005/8/layout/list1"/>
    <dgm:cxn modelId="{E08434A4-AEF6-4149-8387-F71769602C7C}" type="presOf" srcId="{4D518104-711D-7B4F-B3B8-C7DDB14D3047}" destId="{928F6262-0ACB-E647-8792-203ADDA681ED}" srcOrd="1" destOrd="0" presId="urn:microsoft.com/office/officeart/2005/8/layout/list1"/>
    <dgm:cxn modelId="{5A3BA4B1-D751-8C47-BF1A-D2CAFEF3FF00}" type="presOf" srcId="{D71D57E6-8C95-334B-8501-47C78E8E3D52}" destId="{54341391-C4B8-8541-BDBF-7403AD9AF270}" srcOrd="0" destOrd="0" presId="urn:microsoft.com/office/officeart/2005/8/layout/list1"/>
    <dgm:cxn modelId="{7D2538B3-D61C-0D49-AB8A-BE302C94DE87}" srcId="{BE1D6065-DEAA-7645-AB21-91A9051F50E6}" destId="{9CB4E50F-3F22-7B41-8EC4-CAF2D132E364}" srcOrd="5" destOrd="0" parTransId="{F4D93796-B794-D24E-B669-D2AB6CD37419}" sibTransId="{17179007-49DB-3540-A7BF-0147732B294F}"/>
    <dgm:cxn modelId="{852E64BC-A59D-C54C-97BA-431699623839}" srcId="{BE1D6065-DEAA-7645-AB21-91A9051F50E6}" destId="{2C7A8177-E642-A444-9DDD-64F39EEBA2E1}" srcOrd="4" destOrd="0" parTransId="{282DE405-4E10-BF4B-9656-230C94CC3BD2}" sibTransId="{E327333F-1728-AE40-861D-BE236DC61D1E}"/>
    <dgm:cxn modelId="{1573FCCE-B16F-4A4C-9ECD-342ABFC631E4}" srcId="{BE1D6065-DEAA-7645-AB21-91A9051F50E6}" destId="{72EB901D-1F14-2942-A81E-E24D085A1742}" srcOrd="2" destOrd="0" parTransId="{4025F2D5-3CC3-9C47-B8A1-574B6E7B3567}" sibTransId="{2B0B700C-29D9-D947-8745-1203BD8189F5}"/>
    <dgm:cxn modelId="{454B7FD7-2E46-9D42-B5E5-E5B2D8D6D8A9}" srcId="{BE1D6065-DEAA-7645-AB21-91A9051F50E6}" destId="{4D518104-711D-7B4F-B3B8-C7DDB14D3047}" srcOrd="1" destOrd="0" parTransId="{68D0411D-206F-C744-AEAF-55D7E20DD9AE}" sibTransId="{9B8166E5-1D58-EE4A-8352-7FBE1ED2B217}"/>
    <dgm:cxn modelId="{C90694E7-D5E9-8C48-8A43-CD7DD518B16A}" type="presOf" srcId="{72EB901D-1F14-2942-A81E-E24D085A1742}" destId="{8A8C8F02-3D71-4544-A48A-2FB7860934FE}" srcOrd="1" destOrd="0" presId="urn:microsoft.com/office/officeart/2005/8/layout/list1"/>
    <dgm:cxn modelId="{25142514-AD1C-C145-B5F3-D5BAFF457E00}" type="presParOf" srcId="{ABBB3B53-2423-324C-AEF3-95EC928CC27D}" destId="{94D27E69-86D7-6D42-A5DB-D369BAA1A131}" srcOrd="0" destOrd="0" presId="urn:microsoft.com/office/officeart/2005/8/layout/list1"/>
    <dgm:cxn modelId="{3FA44AE8-AB9C-2F4B-A8E6-F357B75FADCA}" type="presParOf" srcId="{94D27E69-86D7-6D42-A5DB-D369BAA1A131}" destId="{54341391-C4B8-8541-BDBF-7403AD9AF270}" srcOrd="0" destOrd="0" presId="urn:microsoft.com/office/officeart/2005/8/layout/list1"/>
    <dgm:cxn modelId="{CF9F387E-B832-104D-BC10-93DD7DB34A7E}" type="presParOf" srcId="{94D27E69-86D7-6D42-A5DB-D369BAA1A131}" destId="{0ECE078A-0AD3-7A40-A991-4F41C70F5B07}" srcOrd="1" destOrd="0" presId="urn:microsoft.com/office/officeart/2005/8/layout/list1"/>
    <dgm:cxn modelId="{142208CE-D013-774A-8A20-CB7AFEAEDB5F}" type="presParOf" srcId="{ABBB3B53-2423-324C-AEF3-95EC928CC27D}" destId="{9E4E49C4-61BA-0B46-B7A0-8C50E20DAC9D}" srcOrd="1" destOrd="0" presId="urn:microsoft.com/office/officeart/2005/8/layout/list1"/>
    <dgm:cxn modelId="{41708CDD-FC60-DF46-A614-C009CB6A13D1}" type="presParOf" srcId="{ABBB3B53-2423-324C-AEF3-95EC928CC27D}" destId="{3AFDF078-B790-2048-9201-A96BF73E8A50}" srcOrd="2" destOrd="0" presId="urn:microsoft.com/office/officeart/2005/8/layout/list1"/>
    <dgm:cxn modelId="{D20C2594-D6DA-E442-A22B-412A878DA66C}" type="presParOf" srcId="{ABBB3B53-2423-324C-AEF3-95EC928CC27D}" destId="{05A6E2B7-B83C-7847-9221-1CA8354C9945}" srcOrd="3" destOrd="0" presId="urn:microsoft.com/office/officeart/2005/8/layout/list1"/>
    <dgm:cxn modelId="{46DBBD0D-137B-C649-B690-2259E9249AE5}" type="presParOf" srcId="{ABBB3B53-2423-324C-AEF3-95EC928CC27D}" destId="{9A416D8D-F7B3-804E-95DE-4F1CBE066F26}" srcOrd="4" destOrd="0" presId="urn:microsoft.com/office/officeart/2005/8/layout/list1"/>
    <dgm:cxn modelId="{FECA2077-FBEF-F247-A722-C0AB19EA361C}" type="presParOf" srcId="{9A416D8D-F7B3-804E-95DE-4F1CBE066F26}" destId="{318C0665-30EE-EF4D-B888-315D8AA87629}" srcOrd="0" destOrd="0" presId="urn:microsoft.com/office/officeart/2005/8/layout/list1"/>
    <dgm:cxn modelId="{2D3497A6-7752-9C4B-B86A-767FE52169C9}" type="presParOf" srcId="{9A416D8D-F7B3-804E-95DE-4F1CBE066F26}" destId="{928F6262-0ACB-E647-8792-203ADDA681ED}" srcOrd="1" destOrd="0" presId="urn:microsoft.com/office/officeart/2005/8/layout/list1"/>
    <dgm:cxn modelId="{4D5EDEB4-C86E-3C4C-817F-DD8FD448F0BD}" type="presParOf" srcId="{ABBB3B53-2423-324C-AEF3-95EC928CC27D}" destId="{FB5966ED-8408-DE43-9602-84D33A8488FE}" srcOrd="5" destOrd="0" presId="urn:microsoft.com/office/officeart/2005/8/layout/list1"/>
    <dgm:cxn modelId="{17640C75-5D0F-4047-A208-AEF7BFCA906D}" type="presParOf" srcId="{ABBB3B53-2423-324C-AEF3-95EC928CC27D}" destId="{10FA5875-60C2-4B42-A8B0-D276D578DBAB}" srcOrd="6" destOrd="0" presId="urn:microsoft.com/office/officeart/2005/8/layout/list1"/>
    <dgm:cxn modelId="{A623A2D4-10CF-7E4E-86D7-6C955762CA85}" type="presParOf" srcId="{ABBB3B53-2423-324C-AEF3-95EC928CC27D}" destId="{8DA039A2-B579-C546-9E89-F61BA1635DC4}" srcOrd="7" destOrd="0" presId="urn:microsoft.com/office/officeart/2005/8/layout/list1"/>
    <dgm:cxn modelId="{4D35DDF9-34BD-3E4A-A4EA-AAE296DCC53D}" type="presParOf" srcId="{ABBB3B53-2423-324C-AEF3-95EC928CC27D}" destId="{03CCE1C2-E6D4-5E40-BCA3-E469D0307B2E}" srcOrd="8" destOrd="0" presId="urn:microsoft.com/office/officeart/2005/8/layout/list1"/>
    <dgm:cxn modelId="{5E5EFBDB-D66A-994D-81D1-1EA7FCCD0C73}" type="presParOf" srcId="{03CCE1C2-E6D4-5E40-BCA3-E469D0307B2E}" destId="{21943FF9-06BB-7544-B532-4D1340A54483}" srcOrd="0" destOrd="0" presId="urn:microsoft.com/office/officeart/2005/8/layout/list1"/>
    <dgm:cxn modelId="{452673C8-6A6C-F04C-8C58-F844CCCC4F34}" type="presParOf" srcId="{03CCE1C2-E6D4-5E40-BCA3-E469D0307B2E}" destId="{8A8C8F02-3D71-4544-A48A-2FB7860934FE}" srcOrd="1" destOrd="0" presId="urn:microsoft.com/office/officeart/2005/8/layout/list1"/>
    <dgm:cxn modelId="{AFD5137C-5347-A941-B2A4-B04A51144024}" type="presParOf" srcId="{ABBB3B53-2423-324C-AEF3-95EC928CC27D}" destId="{440371D3-BC3D-AD45-A532-7EF02A385199}" srcOrd="9" destOrd="0" presId="urn:microsoft.com/office/officeart/2005/8/layout/list1"/>
    <dgm:cxn modelId="{58106CBC-9A23-124A-9DDD-183E00FC2FD5}" type="presParOf" srcId="{ABBB3B53-2423-324C-AEF3-95EC928CC27D}" destId="{D793F7B4-0E5D-D14B-AB66-A2349245BAED}" srcOrd="10" destOrd="0" presId="urn:microsoft.com/office/officeart/2005/8/layout/list1"/>
    <dgm:cxn modelId="{B23BE7D8-6A86-DC46-B3CC-1E3E6E96A933}" type="presParOf" srcId="{ABBB3B53-2423-324C-AEF3-95EC928CC27D}" destId="{DDCEFEB2-BBAF-6449-90A5-6DAF4EEE7EBC}" srcOrd="11" destOrd="0" presId="urn:microsoft.com/office/officeart/2005/8/layout/list1"/>
    <dgm:cxn modelId="{13538CAB-F591-2C4C-9C73-D0A94FC1404E}" type="presParOf" srcId="{ABBB3B53-2423-324C-AEF3-95EC928CC27D}" destId="{CF04CDFB-263A-234D-8796-0726A8674F97}" srcOrd="12" destOrd="0" presId="urn:microsoft.com/office/officeart/2005/8/layout/list1"/>
    <dgm:cxn modelId="{5952374B-F18B-BC4C-A896-9A835CC6B5C1}" type="presParOf" srcId="{CF04CDFB-263A-234D-8796-0726A8674F97}" destId="{F5223C36-08BB-5649-8025-B41D1AF9DBD1}" srcOrd="0" destOrd="0" presId="urn:microsoft.com/office/officeart/2005/8/layout/list1"/>
    <dgm:cxn modelId="{B4D9EF1D-FC4F-1840-AAA6-8E4195136ABB}" type="presParOf" srcId="{CF04CDFB-263A-234D-8796-0726A8674F97}" destId="{67B94CAA-0742-1D46-9E20-5F3E0A66C45F}" srcOrd="1" destOrd="0" presId="urn:microsoft.com/office/officeart/2005/8/layout/list1"/>
    <dgm:cxn modelId="{63CB8B9E-9DD8-644E-9AD3-A0C239CAB213}" type="presParOf" srcId="{ABBB3B53-2423-324C-AEF3-95EC928CC27D}" destId="{4354A12B-0D90-A542-9FD2-782606CCA587}" srcOrd="13" destOrd="0" presId="urn:microsoft.com/office/officeart/2005/8/layout/list1"/>
    <dgm:cxn modelId="{719B30C8-4917-6646-8471-E78FBF617F96}" type="presParOf" srcId="{ABBB3B53-2423-324C-AEF3-95EC928CC27D}" destId="{539F19CE-ABBE-B54A-BC8B-B20AE016F62E}" srcOrd="14" destOrd="0" presId="urn:microsoft.com/office/officeart/2005/8/layout/list1"/>
    <dgm:cxn modelId="{77E1AEE7-9D33-7A49-AFFD-F2A780D62EDB}" type="presParOf" srcId="{ABBB3B53-2423-324C-AEF3-95EC928CC27D}" destId="{E7BD5971-E53B-A14C-83D3-9B6248949789}" srcOrd="15" destOrd="0" presId="urn:microsoft.com/office/officeart/2005/8/layout/list1"/>
    <dgm:cxn modelId="{0106A053-BC76-024E-83B0-3CA91D4A22E6}" type="presParOf" srcId="{ABBB3B53-2423-324C-AEF3-95EC928CC27D}" destId="{03D72900-2FE5-0C4A-80D7-8A8C96D1A243}" srcOrd="16" destOrd="0" presId="urn:microsoft.com/office/officeart/2005/8/layout/list1"/>
    <dgm:cxn modelId="{F04B236C-7266-954A-BB03-7DD57CFF5437}" type="presParOf" srcId="{03D72900-2FE5-0C4A-80D7-8A8C96D1A243}" destId="{A94AEEBD-2B18-5F4C-91EC-D4B5FBEAA7B5}" srcOrd="0" destOrd="0" presId="urn:microsoft.com/office/officeart/2005/8/layout/list1"/>
    <dgm:cxn modelId="{CFFE932D-21CD-0249-8BD0-6FF7BC521700}" type="presParOf" srcId="{03D72900-2FE5-0C4A-80D7-8A8C96D1A243}" destId="{01B070CD-2130-964E-A3A1-9E61BA30F09B}" srcOrd="1" destOrd="0" presId="urn:microsoft.com/office/officeart/2005/8/layout/list1"/>
    <dgm:cxn modelId="{6796634C-B559-7A41-AA10-EE33A16310B9}" type="presParOf" srcId="{ABBB3B53-2423-324C-AEF3-95EC928CC27D}" destId="{9933D82D-BD06-EA48-A3D8-80F1F75CA575}" srcOrd="17" destOrd="0" presId="urn:microsoft.com/office/officeart/2005/8/layout/list1"/>
    <dgm:cxn modelId="{8B79DA97-BABA-6247-A8EE-AD1F7C9F220A}" type="presParOf" srcId="{ABBB3B53-2423-324C-AEF3-95EC928CC27D}" destId="{7F8C7ACA-4C2E-6042-93A5-41EDD9A47675}" srcOrd="18" destOrd="0" presId="urn:microsoft.com/office/officeart/2005/8/layout/list1"/>
    <dgm:cxn modelId="{9BE50F9A-B7CB-ED4F-8386-3206221DF631}" type="presParOf" srcId="{ABBB3B53-2423-324C-AEF3-95EC928CC27D}" destId="{D02E1F7F-4CE5-764A-9B87-22E3707106B2}" srcOrd="19" destOrd="0" presId="urn:microsoft.com/office/officeart/2005/8/layout/list1"/>
    <dgm:cxn modelId="{1AF48A38-F811-8042-8CEE-E4B1C105529C}" type="presParOf" srcId="{ABBB3B53-2423-324C-AEF3-95EC928CC27D}" destId="{12C603F5-5FB6-EE41-AFF8-E2653CC2C300}" srcOrd="20" destOrd="0" presId="urn:microsoft.com/office/officeart/2005/8/layout/list1"/>
    <dgm:cxn modelId="{49AC319F-0E32-0D4F-BCB1-50EE641EE9F5}" type="presParOf" srcId="{12C603F5-5FB6-EE41-AFF8-E2653CC2C300}" destId="{D61AB042-5B63-4D45-8AF9-7BCD77D42D16}" srcOrd="0" destOrd="0" presId="urn:microsoft.com/office/officeart/2005/8/layout/list1"/>
    <dgm:cxn modelId="{17C7E9CC-E600-D34F-A275-B6D32597F181}" type="presParOf" srcId="{12C603F5-5FB6-EE41-AFF8-E2653CC2C300}" destId="{7F23A8ED-9FF1-4244-BE2E-2143E44C7013}" srcOrd="1" destOrd="0" presId="urn:microsoft.com/office/officeart/2005/8/layout/list1"/>
    <dgm:cxn modelId="{3B3F224B-06CB-284D-B542-E610F77FB1CF}" type="presParOf" srcId="{ABBB3B53-2423-324C-AEF3-95EC928CC27D}" destId="{2DD2981C-CD3D-FA4D-ADF4-96D1E066D3CF}" srcOrd="21" destOrd="0" presId="urn:microsoft.com/office/officeart/2005/8/layout/list1"/>
    <dgm:cxn modelId="{14ED1A6D-0183-BC47-89DE-115FB282C7FA}" type="presParOf" srcId="{ABBB3B53-2423-324C-AEF3-95EC928CC27D}" destId="{C47D41CC-91AE-6944-8468-7F6D2CA14124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0B217B12-F42A-A64A-8852-02AC1CDF8FD6}" type="doc">
      <dgm:prSet loTypeId="urn:microsoft.com/office/officeart/2008/layout/HexagonCluster" loCatId="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4B3B71CC-121B-594C-90ED-1F3A92C69AC8}">
      <dgm:prSet phldrT="[Text]" custT="1"/>
      <dgm:spPr>
        <a:scene3d>
          <a:camera prst="orthographicFront"/>
          <a:lightRig rig="threePt" dir="t"/>
        </a:scene3d>
        <a:sp3d>
          <a:bevelT prst="convex"/>
        </a:sp3d>
      </dgm:spPr>
      <dgm:t>
        <a:bodyPr/>
        <a:lstStyle/>
        <a:p>
          <a:r>
            <a:rPr lang="en-US" sz="3600" dirty="0">
              <a:solidFill>
                <a:schemeClr val="tx1"/>
              </a:solidFill>
              <a:latin typeface="Abadi MT Condensed Light" panose="020B0306030101010103" pitchFamily="34" charset="77"/>
            </a:rPr>
            <a:t> </a:t>
          </a:r>
          <a:r>
            <a:rPr lang="en-US" sz="7200" dirty="0" err="1">
              <a:solidFill>
                <a:schemeClr val="tx1"/>
              </a:solidFill>
              <a:latin typeface="Abadi MT Condensed Light" panose="020B0306030101010103" pitchFamily="34" charset="77"/>
            </a:rPr>
            <a:t>Judul</a:t>
          </a:r>
          <a:endParaRPr lang="en-US" sz="7200" dirty="0">
            <a:solidFill>
              <a:schemeClr val="tx1"/>
            </a:solidFill>
            <a:latin typeface="Abadi MT Condensed Light" panose="020B0306030101010103" pitchFamily="34" charset="77"/>
          </a:endParaRPr>
        </a:p>
      </dgm:t>
    </dgm:pt>
    <dgm:pt modelId="{76987042-3502-E745-842F-BB378D5A7FB2}" type="parTrans" cxnId="{47429BE3-B023-3E4A-8DDB-CC792F8694F4}">
      <dgm:prSet/>
      <dgm:spPr/>
      <dgm:t>
        <a:bodyPr/>
        <a:lstStyle/>
        <a:p>
          <a:endParaRPr lang="en-US"/>
        </a:p>
      </dgm:t>
    </dgm:pt>
    <dgm:pt modelId="{FF0F2659-A05A-B742-B6EF-D06BCCAC32B1}" type="sibTrans" cxnId="{47429BE3-B023-3E4A-8DDB-CC792F8694F4}">
      <dgm:prSet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endParaRPr lang="en-US"/>
        </a:p>
      </dgm:t>
    </dgm:pt>
    <dgm:pt modelId="{9020FD2C-423C-DF45-8116-CE22C9ED4F01}">
      <dgm:prSet phldrT="[Text]" custT="1"/>
      <dgm:spPr>
        <a:scene3d>
          <a:camera prst="orthographicFront"/>
          <a:lightRig rig="threePt" dir="t"/>
        </a:scene3d>
        <a:sp3d>
          <a:bevelT prst="convex"/>
        </a:sp3d>
      </dgm:spPr>
      <dgm:t>
        <a:bodyPr/>
        <a:lstStyle/>
        <a:p>
          <a:r>
            <a:rPr lang="en-US" sz="5400" dirty="0">
              <a:solidFill>
                <a:schemeClr val="tx1"/>
              </a:solidFill>
              <a:latin typeface="Abadi MT Condensed Light" panose="020B0306030101010103" pitchFamily="34" charset="77"/>
            </a:rPr>
            <a:t>Penda-</a:t>
          </a:r>
          <a:r>
            <a:rPr lang="en-US" sz="5400" dirty="0" err="1">
              <a:solidFill>
                <a:schemeClr val="tx1"/>
              </a:solidFill>
              <a:latin typeface="Abadi MT Condensed Light" panose="020B0306030101010103" pitchFamily="34" charset="77"/>
            </a:rPr>
            <a:t>huluan</a:t>
          </a:r>
          <a:endParaRPr lang="en-US" sz="5400" dirty="0">
            <a:solidFill>
              <a:schemeClr val="tx1"/>
            </a:solidFill>
            <a:latin typeface="Abadi MT Condensed Light" panose="020B0306030101010103" pitchFamily="34" charset="77"/>
          </a:endParaRPr>
        </a:p>
      </dgm:t>
    </dgm:pt>
    <dgm:pt modelId="{27A2C66A-2AE3-C645-8D91-E8FD8B4FA0F9}" type="parTrans" cxnId="{8A7B7D73-D258-7649-A3FC-703A9D830924}">
      <dgm:prSet/>
      <dgm:spPr/>
      <dgm:t>
        <a:bodyPr/>
        <a:lstStyle/>
        <a:p>
          <a:endParaRPr lang="en-US"/>
        </a:p>
      </dgm:t>
    </dgm:pt>
    <dgm:pt modelId="{E2CED25B-E410-734E-A84A-3637461DB784}" type="sibTrans" cxnId="{8A7B7D73-D258-7649-A3FC-703A9D830924}">
      <dgm:prSet/>
      <dgm:spPr/>
      <dgm:t>
        <a:bodyPr/>
        <a:lstStyle/>
        <a:p>
          <a:endParaRPr lang="en-US"/>
        </a:p>
      </dgm:t>
    </dgm:pt>
    <dgm:pt modelId="{C01F8C48-9DCB-C946-80C4-49C196550E36}">
      <dgm:prSet phldrT="[Text]" custT="1"/>
      <dgm:spPr>
        <a:scene3d>
          <a:camera prst="orthographicFront"/>
          <a:lightRig rig="threePt" dir="t"/>
        </a:scene3d>
        <a:sp3d>
          <a:bevelT prst="convex"/>
        </a:sp3d>
      </dgm:spPr>
      <dgm:t>
        <a:bodyPr/>
        <a:lstStyle/>
        <a:p>
          <a:r>
            <a:rPr lang="en-US" sz="3600" dirty="0">
              <a:solidFill>
                <a:schemeClr val="tx1"/>
              </a:solidFill>
              <a:latin typeface="Abadi MT Condensed Light" panose="020B0306030101010103" pitchFamily="34" charset="77"/>
            </a:rPr>
            <a:t> </a:t>
          </a:r>
          <a:r>
            <a:rPr lang="en-US" sz="6000" dirty="0" err="1">
              <a:solidFill>
                <a:schemeClr val="tx1"/>
              </a:solidFill>
              <a:latin typeface="Abadi MT Condensed Light" panose="020B0306030101010103" pitchFamily="34" charset="77"/>
            </a:rPr>
            <a:t>Abstrak</a:t>
          </a:r>
          <a:endParaRPr lang="en-US" sz="6000" dirty="0">
            <a:solidFill>
              <a:schemeClr val="tx1"/>
            </a:solidFill>
            <a:latin typeface="Abadi MT Condensed Light" panose="020B0306030101010103" pitchFamily="34" charset="77"/>
          </a:endParaRPr>
        </a:p>
      </dgm:t>
    </dgm:pt>
    <dgm:pt modelId="{B8E13C72-CA5E-E248-8C1E-3808E41D3AFA}" type="parTrans" cxnId="{2B54EB50-8149-5240-ABE3-E4A07B8CF6F0}">
      <dgm:prSet/>
      <dgm:spPr/>
      <dgm:t>
        <a:bodyPr/>
        <a:lstStyle/>
        <a:p>
          <a:endParaRPr lang="en-US"/>
        </a:p>
      </dgm:t>
    </dgm:pt>
    <dgm:pt modelId="{E9FC04B1-D1F8-1F41-9A25-288372D1F154}" type="sibTrans" cxnId="{2B54EB50-8149-5240-ABE3-E4A07B8CF6F0}">
      <dgm:prSet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endParaRPr lang="en-US"/>
        </a:p>
      </dgm:t>
    </dgm:pt>
    <dgm:pt modelId="{88C2C421-4216-284D-B970-8CE6ED9D74A6}">
      <dgm:prSet phldrT="[Text]" custT="1"/>
      <dgm:spPr>
        <a:scene3d>
          <a:camera prst="orthographicFront"/>
          <a:lightRig rig="threePt" dir="t"/>
        </a:scene3d>
        <a:sp3d>
          <a:bevelT prst="convex"/>
        </a:sp3d>
      </dgm:spPr>
      <dgm:t>
        <a:bodyPr/>
        <a:lstStyle/>
        <a:p>
          <a:r>
            <a:rPr lang="en-US" sz="6000" dirty="0">
              <a:solidFill>
                <a:schemeClr val="tx1"/>
              </a:solidFill>
              <a:latin typeface="Abadi MT Condensed Light" panose="020B0306030101010103" pitchFamily="34" charset="77"/>
            </a:rPr>
            <a:t>Pemba </a:t>
          </a:r>
          <a:r>
            <a:rPr lang="en-US" sz="6000" dirty="0" err="1">
              <a:solidFill>
                <a:schemeClr val="tx1"/>
              </a:solidFill>
              <a:latin typeface="Abadi MT Condensed Light" panose="020B0306030101010103" pitchFamily="34" charset="77"/>
            </a:rPr>
            <a:t>hasan</a:t>
          </a:r>
          <a:endParaRPr lang="en-US" sz="6000" dirty="0">
            <a:solidFill>
              <a:schemeClr val="tx1"/>
            </a:solidFill>
            <a:latin typeface="Abadi MT Condensed Light" panose="020B0306030101010103" pitchFamily="34" charset="77"/>
          </a:endParaRPr>
        </a:p>
      </dgm:t>
    </dgm:pt>
    <dgm:pt modelId="{A1495CBF-6377-4C47-B0C3-9D9C8442C4EF}" type="parTrans" cxnId="{4AE78715-AEB9-9646-855B-DDE92FE0880D}">
      <dgm:prSet/>
      <dgm:spPr/>
      <dgm:t>
        <a:bodyPr/>
        <a:lstStyle/>
        <a:p>
          <a:endParaRPr lang="en-US"/>
        </a:p>
      </dgm:t>
    </dgm:pt>
    <dgm:pt modelId="{FD5C3A2E-B924-3543-8A42-262653D9F81E}" type="sibTrans" cxnId="{4AE78715-AEB9-9646-855B-DDE92FE0880D}">
      <dgm:prSet/>
      <dgm:spPr>
        <a:solidFill>
          <a:schemeClr val="accent2">
            <a:lumMod val="75000"/>
            <a:alpha val="90000"/>
          </a:schemeClr>
        </a:solidFill>
      </dgm:spPr>
      <dgm:t>
        <a:bodyPr/>
        <a:lstStyle/>
        <a:p>
          <a:endParaRPr lang="en-US"/>
        </a:p>
      </dgm:t>
    </dgm:pt>
    <dgm:pt modelId="{4DBEC142-AB59-F54D-9E6E-45EB2CCA2981}">
      <dgm:prSet phldrT="[Text]" custT="1"/>
      <dgm:spPr>
        <a:scene3d>
          <a:camera prst="orthographicFront"/>
          <a:lightRig rig="threePt" dir="t"/>
        </a:scene3d>
        <a:sp3d>
          <a:bevelT prst="convex"/>
        </a:sp3d>
      </dgm:spPr>
      <dgm:t>
        <a:bodyPr/>
        <a:lstStyle/>
        <a:p>
          <a:r>
            <a:rPr lang="en-US" sz="3600" dirty="0">
              <a:solidFill>
                <a:schemeClr val="tx1"/>
              </a:solidFill>
              <a:latin typeface="Abadi MT Condensed Light" panose="020B0306030101010103" pitchFamily="34" charset="77"/>
            </a:rPr>
            <a:t> </a:t>
          </a:r>
          <a:r>
            <a:rPr lang="en-US" sz="6000" dirty="0" err="1">
              <a:solidFill>
                <a:schemeClr val="tx1"/>
              </a:solidFill>
              <a:latin typeface="Abadi MT Condensed Light" panose="020B0306030101010103" pitchFamily="34" charset="77"/>
            </a:rPr>
            <a:t>Kesim</a:t>
          </a:r>
          <a:r>
            <a:rPr lang="en-US" sz="6000" dirty="0">
              <a:solidFill>
                <a:schemeClr val="tx1"/>
              </a:solidFill>
              <a:latin typeface="Abadi MT Condensed Light" panose="020B0306030101010103" pitchFamily="34" charset="77"/>
            </a:rPr>
            <a:t> </a:t>
          </a:r>
          <a:r>
            <a:rPr lang="en-US" sz="6000" dirty="0" err="1">
              <a:solidFill>
                <a:schemeClr val="tx1"/>
              </a:solidFill>
              <a:latin typeface="Abadi MT Condensed Light" panose="020B0306030101010103" pitchFamily="34" charset="77"/>
            </a:rPr>
            <a:t>pulan</a:t>
          </a:r>
          <a:endParaRPr lang="en-US" sz="6000" dirty="0">
            <a:solidFill>
              <a:schemeClr val="tx1"/>
            </a:solidFill>
            <a:latin typeface="Abadi MT Condensed Light" panose="020B0306030101010103" pitchFamily="34" charset="77"/>
          </a:endParaRPr>
        </a:p>
      </dgm:t>
    </dgm:pt>
    <dgm:pt modelId="{FFCBFA0E-8D7E-C844-8551-D124503A890F}" type="parTrans" cxnId="{AD3673E4-4FD6-6142-9EB4-05409EF231CB}">
      <dgm:prSet/>
      <dgm:spPr/>
      <dgm:t>
        <a:bodyPr/>
        <a:lstStyle/>
        <a:p>
          <a:endParaRPr lang="en-US"/>
        </a:p>
      </dgm:t>
    </dgm:pt>
    <dgm:pt modelId="{745BDC18-81F2-BD44-824F-EF06F263E726}" type="sibTrans" cxnId="{AD3673E4-4FD6-6142-9EB4-05409EF231CB}">
      <dgm:prSet/>
      <dgm:spPr/>
      <dgm:t>
        <a:bodyPr/>
        <a:lstStyle/>
        <a:p>
          <a:endParaRPr lang="en-US"/>
        </a:p>
      </dgm:t>
    </dgm:pt>
    <dgm:pt modelId="{6E417C2D-50E7-3C43-B170-E16372756CA1}" type="pres">
      <dgm:prSet presAssocID="{0B217B12-F42A-A64A-8852-02AC1CDF8FD6}" presName="Name0" presStyleCnt="0">
        <dgm:presLayoutVars>
          <dgm:chMax val="21"/>
          <dgm:chPref val="21"/>
        </dgm:presLayoutVars>
      </dgm:prSet>
      <dgm:spPr/>
    </dgm:pt>
    <dgm:pt modelId="{482550A0-511E-8D48-A1E8-C6571C0F979C}" type="pres">
      <dgm:prSet presAssocID="{4B3B71CC-121B-594C-90ED-1F3A92C69AC8}" presName="text1" presStyleCnt="0"/>
      <dgm:spPr/>
    </dgm:pt>
    <dgm:pt modelId="{6F921DAC-5C9F-374D-BA96-96C21C2017B2}" type="pres">
      <dgm:prSet presAssocID="{4B3B71CC-121B-594C-90ED-1F3A92C69AC8}" presName="textRepeatNode" presStyleLbl="alignNode1" presStyleIdx="0" presStyleCnt="5">
        <dgm:presLayoutVars>
          <dgm:chMax val="0"/>
          <dgm:chPref val="0"/>
          <dgm:bulletEnabled val="1"/>
        </dgm:presLayoutVars>
      </dgm:prSet>
      <dgm:spPr/>
    </dgm:pt>
    <dgm:pt modelId="{BE799D35-66B8-AB49-90B8-50FD90E62241}" type="pres">
      <dgm:prSet presAssocID="{4B3B71CC-121B-594C-90ED-1F3A92C69AC8}" presName="textaccent1" presStyleCnt="0"/>
      <dgm:spPr/>
    </dgm:pt>
    <dgm:pt modelId="{2CC4F4C6-F777-0445-8E57-2DB7CC882D75}" type="pres">
      <dgm:prSet presAssocID="{4B3B71CC-121B-594C-90ED-1F3A92C69AC8}" presName="accentRepeatNode" presStyleLbl="solidAlignAcc1" presStyleIdx="0" presStyleCnt="10"/>
      <dgm:spPr/>
    </dgm:pt>
    <dgm:pt modelId="{ED085637-E384-7F45-9409-09F8A8FBEBDD}" type="pres">
      <dgm:prSet presAssocID="{FF0F2659-A05A-B742-B6EF-D06BCCAC32B1}" presName="image1" presStyleCnt="0"/>
      <dgm:spPr/>
    </dgm:pt>
    <dgm:pt modelId="{F6BC7B3D-4E8A-8642-80F2-00B3CAADAD04}" type="pres">
      <dgm:prSet presAssocID="{FF0F2659-A05A-B742-B6EF-D06BCCAC32B1}" presName="imageRepeatNode" presStyleLbl="alignAcc1" presStyleIdx="0" presStyleCnt="5"/>
      <dgm:spPr/>
    </dgm:pt>
    <dgm:pt modelId="{3F77843F-4424-3D49-9E5A-4593E4D7D806}" type="pres">
      <dgm:prSet presAssocID="{FF0F2659-A05A-B742-B6EF-D06BCCAC32B1}" presName="imageaccent1" presStyleCnt="0"/>
      <dgm:spPr/>
    </dgm:pt>
    <dgm:pt modelId="{F442B36A-2BA0-AE40-94B1-2BDA29C9DB08}" type="pres">
      <dgm:prSet presAssocID="{FF0F2659-A05A-B742-B6EF-D06BCCAC32B1}" presName="accentRepeatNode" presStyleLbl="solidAlignAcc1" presStyleIdx="1" presStyleCnt="10"/>
      <dgm:spPr/>
    </dgm:pt>
    <dgm:pt modelId="{141311ED-6749-B846-9898-E4B48EE37236}" type="pres">
      <dgm:prSet presAssocID="{9020FD2C-423C-DF45-8116-CE22C9ED4F01}" presName="text2" presStyleCnt="0"/>
      <dgm:spPr/>
    </dgm:pt>
    <dgm:pt modelId="{F3BCD5E1-07BF-7245-87D4-AB85AF556018}" type="pres">
      <dgm:prSet presAssocID="{9020FD2C-423C-DF45-8116-CE22C9ED4F01}" presName="textRepeatNode" presStyleLbl="alignNode1" presStyleIdx="1" presStyleCnt="5">
        <dgm:presLayoutVars>
          <dgm:chMax val="0"/>
          <dgm:chPref val="0"/>
          <dgm:bulletEnabled val="1"/>
        </dgm:presLayoutVars>
      </dgm:prSet>
      <dgm:spPr/>
    </dgm:pt>
    <dgm:pt modelId="{405A36B8-D9FE-E745-9B3F-56C43D29B488}" type="pres">
      <dgm:prSet presAssocID="{9020FD2C-423C-DF45-8116-CE22C9ED4F01}" presName="textaccent2" presStyleCnt="0"/>
      <dgm:spPr/>
    </dgm:pt>
    <dgm:pt modelId="{C425AE89-F8DB-424C-B8CC-E3B0436A7616}" type="pres">
      <dgm:prSet presAssocID="{9020FD2C-423C-DF45-8116-CE22C9ED4F01}" presName="accentRepeatNode" presStyleLbl="solidAlignAcc1" presStyleIdx="2" presStyleCnt="10"/>
      <dgm:spPr/>
    </dgm:pt>
    <dgm:pt modelId="{CD3A3263-010D-5749-915E-DF973DDFCEFC}" type="pres">
      <dgm:prSet presAssocID="{E2CED25B-E410-734E-A84A-3637461DB784}" presName="image2" presStyleCnt="0"/>
      <dgm:spPr/>
    </dgm:pt>
    <dgm:pt modelId="{4CD56AB6-46A6-C64E-9B44-B0A1FD9485FF}" type="pres">
      <dgm:prSet presAssocID="{E2CED25B-E410-734E-A84A-3637461DB784}" presName="imageRepeatNode" presStyleLbl="alignAcc1" presStyleIdx="1" presStyleCnt="5"/>
      <dgm:spPr/>
    </dgm:pt>
    <dgm:pt modelId="{27B142EF-C23D-AC43-A24E-6158A77128FD}" type="pres">
      <dgm:prSet presAssocID="{E2CED25B-E410-734E-A84A-3637461DB784}" presName="imageaccent2" presStyleCnt="0"/>
      <dgm:spPr/>
    </dgm:pt>
    <dgm:pt modelId="{D2DE4CE6-A8FB-4C47-B3FF-49016F8028E9}" type="pres">
      <dgm:prSet presAssocID="{E2CED25B-E410-734E-A84A-3637461DB784}" presName="accentRepeatNode" presStyleLbl="solidAlignAcc1" presStyleIdx="3" presStyleCnt="10"/>
      <dgm:spPr/>
    </dgm:pt>
    <dgm:pt modelId="{D6DDD093-AE1C-1647-BCFE-3BC7BC270D5A}" type="pres">
      <dgm:prSet presAssocID="{C01F8C48-9DCB-C946-80C4-49C196550E36}" presName="text3" presStyleCnt="0"/>
      <dgm:spPr/>
    </dgm:pt>
    <dgm:pt modelId="{A743BE9B-3B24-CE4C-AA11-98E207C82AF4}" type="pres">
      <dgm:prSet presAssocID="{C01F8C48-9DCB-C946-80C4-49C196550E36}" presName="textRepeatNode" presStyleLbl="alignNode1" presStyleIdx="2" presStyleCnt="5">
        <dgm:presLayoutVars>
          <dgm:chMax val="0"/>
          <dgm:chPref val="0"/>
          <dgm:bulletEnabled val="1"/>
        </dgm:presLayoutVars>
      </dgm:prSet>
      <dgm:spPr/>
    </dgm:pt>
    <dgm:pt modelId="{9BB3E031-5C6A-5F4C-86EA-786421414E4F}" type="pres">
      <dgm:prSet presAssocID="{C01F8C48-9DCB-C946-80C4-49C196550E36}" presName="textaccent3" presStyleCnt="0"/>
      <dgm:spPr/>
    </dgm:pt>
    <dgm:pt modelId="{69481AEB-9319-0844-BB88-6D67B3B2955E}" type="pres">
      <dgm:prSet presAssocID="{C01F8C48-9DCB-C946-80C4-49C196550E36}" presName="accentRepeatNode" presStyleLbl="solidAlignAcc1" presStyleIdx="4" presStyleCnt="10"/>
      <dgm:spPr/>
    </dgm:pt>
    <dgm:pt modelId="{E084012B-F9A2-4646-BAD7-72BA5DB150A3}" type="pres">
      <dgm:prSet presAssocID="{E9FC04B1-D1F8-1F41-9A25-288372D1F154}" presName="image3" presStyleCnt="0"/>
      <dgm:spPr/>
    </dgm:pt>
    <dgm:pt modelId="{FA3AD364-3AC1-C740-A3F8-3178A66CE86A}" type="pres">
      <dgm:prSet presAssocID="{E9FC04B1-D1F8-1F41-9A25-288372D1F154}" presName="imageRepeatNode" presStyleLbl="alignAcc1" presStyleIdx="2" presStyleCnt="5"/>
      <dgm:spPr/>
    </dgm:pt>
    <dgm:pt modelId="{91FE003B-F4AF-9C40-8B35-5816E5EFD030}" type="pres">
      <dgm:prSet presAssocID="{E9FC04B1-D1F8-1F41-9A25-288372D1F154}" presName="imageaccent3" presStyleCnt="0"/>
      <dgm:spPr/>
    </dgm:pt>
    <dgm:pt modelId="{C0B605A2-6452-8347-BC4E-0E7EF23BA155}" type="pres">
      <dgm:prSet presAssocID="{E9FC04B1-D1F8-1F41-9A25-288372D1F154}" presName="accentRepeatNode" presStyleLbl="solidAlignAcc1" presStyleIdx="5" presStyleCnt="10"/>
      <dgm:spPr/>
    </dgm:pt>
    <dgm:pt modelId="{9B9405EF-1CD3-E34C-BB06-46EFB20A583A}" type="pres">
      <dgm:prSet presAssocID="{88C2C421-4216-284D-B970-8CE6ED9D74A6}" presName="text4" presStyleCnt="0"/>
      <dgm:spPr/>
    </dgm:pt>
    <dgm:pt modelId="{14291EE9-5369-CD48-8474-6EECD5FBEAD3}" type="pres">
      <dgm:prSet presAssocID="{88C2C421-4216-284D-B970-8CE6ED9D74A6}" presName="textRepeatNode" presStyleLbl="alignNode1" presStyleIdx="3" presStyleCnt="5">
        <dgm:presLayoutVars>
          <dgm:chMax val="0"/>
          <dgm:chPref val="0"/>
          <dgm:bulletEnabled val="1"/>
        </dgm:presLayoutVars>
      </dgm:prSet>
      <dgm:spPr/>
    </dgm:pt>
    <dgm:pt modelId="{639CE2D3-7A0B-D74F-80EC-E4EAB4E5B1E0}" type="pres">
      <dgm:prSet presAssocID="{88C2C421-4216-284D-B970-8CE6ED9D74A6}" presName="textaccent4" presStyleCnt="0"/>
      <dgm:spPr/>
    </dgm:pt>
    <dgm:pt modelId="{59635318-E13A-5444-87EF-9948E072E4B3}" type="pres">
      <dgm:prSet presAssocID="{88C2C421-4216-284D-B970-8CE6ED9D74A6}" presName="accentRepeatNode" presStyleLbl="solidAlignAcc1" presStyleIdx="6" presStyleCnt="10"/>
      <dgm:spPr/>
    </dgm:pt>
    <dgm:pt modelId="{46909996-5A31-984A-BD70-B7574D2027D2}" type="pres">
      <dgm:prSet presAssocID="{FD5C3A2E-B924-3543-8A42-262653D9F81E}" presName="image4" presStyleCnt="0"/>
      <dgm:spPr/>
    </dgm:pt>
    <dgm:pt modelId="{CEBB8689-807F-1949-8B06-8AB098AC8223}" type="pres">
      <dgm:prSet presAssocID="{FD5C3A2E-B924-3543-8A42-262653D9F81E}" presName="imageRepeatNode" presStyleLbl="alignAcc1" presStyleIdx="3" presStyleCnt="5"/>
      <dgm:spPr/>
    </dgm:pt>
    <dgm:pt modelId="{80CD2738-74A7-C346-B5BF-0D4F14095D6B}" type="pres">
      <dgm:prSet presAssocID="{FD5C3A2E-B924-3543-8A42-262653D9F81E}" presName="imageaccent4" presStyleCnt="0"/>
      <dgm:spPr/>
    </dgm:pt>
    <dgm:pt modelId="{32EFCC12-8E81-964E-9F07-2DDF3AAADEC0}" type="pres">
      <dgm:prSet presAssocID="{FD5C3A2E-B924-3543-8A42-262653D9F81E}" presName="accentRepeatNode" presStyleLbl="solidAlignAcc1" presStyleIdx="7" presStyleCnt="10"/>
      <dgm:spPr/>
    </dgm:pt>
    <dgm:pt modelId="{81D79D35-E6C7-F44F-9DA8-D23353B32288}" type="pres">
      <dgm:prSet presAssocID="{4DBEC142-AB59-F54D-9E6E-45EB2CCA2981}" presName="text5" presStyleCnt="0"/>
      <dgm:spPr/>
    </dgm:pt>
    <dgm:pt modelId="{AE139D27-0F5B-9142-AD9D-7FD4538412D9}" type="pres">
      <dgm:prSet presAssocID="{4DBEC142-AB59-F54D-9E6E-45EB2CCA2981}" presName="textRepeatNode" presStyleLbl="alignNode1" presStyleIdx="4" presStyleCnt="5" custLinFactY="65050" custLinFactNeighborX="-87688" custLinFactNeighborY="100000">
        <dgm:presLayoutVars>
          <dgm:chMax val="0"/>
          <dgm:chPref val="0"/>
          <dgm:bulletEnabled val="1"/>
        </dgm:presLayoutVars>
      </dgm:prSet>
      <dgm:spPr/>
    </dgm:pt>
    <dgm:pt modelId="{C8881891-C4C3-0144-8687-0D8B5661D383}" type="pres">
      <dgm:prSet presAssocID="{4DBEC142-AB59-F54D-9E6E-45EB2CCA2981}" presName="textaccent5" presStyleCnt="0"/>
      <dgm:spPr/>
    </dgm:pt>
    <dgm:pt modelId="{385C3518-266C-D846-991B-DD997C728872}" type="pres">
      <dgm:prSet presAssocID="{4DBEC142-AB59-F54D-9E6E-45EB2CCA2981}" presName="accentRepeatNode" presStyleLbl="solidAlignAcc1" presStyleIdx="8" presStyleCnt="10"/>
      <dgm:spPr/>
    </dgm:pt>
    <dgm:pt modelId="{D85730AC-87EE-DE46-A3D1-95879B7752CB}" type="pres">
      <dgm:prSet presAssocID="{745BDC18-81F2-BD44-824F-EF06F263E726}" presName="image5" presStyleCnt="0"/>
      <dgm:spPr/>
    </dgm:pt>
    <dgm:pt modelId="{3DD5FC53-26EB-6B46-A1BD-5C8CE692324E}" type="pres">
      <dgm:prSet presAssocID="{745BDC18-81F2-BD44-824F-EF06F263E726}" presName="imageRepeatNode" presStyleLbl="alignAcc1" presStyleIdx="4" presStyleCnt="5"/>
      <dgm:spPr/>
    </dgm:pt>
    <dgm:pt modelId="{E8AC729C-3DD8-7941-8C68-04B8364EEFC6}" type="pres">
      <dgm:prSet presAssocID="{745BDC18-81F2-BD44-824F-EF06F263E726}" presName="imageaccent5" presStyleCnt="0"/>
      <dgm:spPr/>
    </dgm:pt>
    <dgm:pt modelId="{7B716BBB-FE8F-1641-BA8C-DFCC96C1018A}" type="pres">
      <dgm:prSet presAssocID="{745BDC18-81F2-BD44-824F-EF06F263E726}" presName="accentRepeatNode" presStyleLbl="solidAlignAcc1" presStyleIdx="9" presStyleCnt="10"/>
      <dgm:spPr/>
    </dgm:pt>
  </dgm:ptLst>
  <dgm:cxnLst>
    <dgm:cxn modelId="{7E5C8709-7E52-6D45-B493-D34B9885D452}" type="presOf" srcId="{FF0F2659-A05A-B742-B6EF-D06BCCAC32B1}" destId="{F6BC7B3D-4E8A-8642-80F2-00B3CAADAD04}" srcOrd="0" destOrd="0" presId="urn:microsoft.com/office/officeart/2008/layout/HexagonCluster"/>
    <dgm:cxn modelId="{4AE78715-AEB9-9646-855B-DDE92FE0880D}" srcId="{0B217B12-F42A-A64A-8852-02AC1CDF8FD6}" destId="{88C2C421-4216-284D-B970-8CE6ED9D74A6}" srcOrd="3" destOrd="0" parTransId="{A1495CBF-6377-4C47-B0C3-9D9C8442C4EF}" sibTransId="{FD5C3A2E-B924-3543-8A42-262653D9F81E}"/>
    <dgm:cxn modelId="{EA202C27-D660-6B48-A386-30C5B5E02831}" type="presOf" srcId="{4DBEC142-AB59-F54D-9E6E-45EB2CCA2981}" destId="{AE139D27-0F5B-9142-AD9D-7FD4538412D9}" srcOrd="0" destOrd="0" presId="urn:microsoft.com/office/officeart/2008/layout/HexagonCluster"/>
    <dgm:cxn modelId="{2B54EB50-8149-5240-ABE3-E4A07B8CF6F0}" srcId="{0B217B12-F42A-A64A-8852-02AC1CDF8FD6}" destId="{C01F8C48-9DCB-C946-80C4-49C196550E36}" srcOrd="2" destOrd="0" parTransId="{B8E13C72-CA5E-E248-8C1E-3808E41D3AFA}" sibTransId="{E9FC04B1-D1F8-1F41-9A25-288372D1F154}"/>
    <dgm:cxn modelId="{8A7B7D73-D258-7649-A3FC-703A9D830924}" srcId="{0B217B12-F42A-A64A-8852-02AC1CDF8FD6}" destId="{9020FD2C-423C-DF45-8116-CE22C9ED4F01}" srcOrd="1" destOrd="0" parTransId="{27A2C66A-2AE3-C645-8D91-E8FD8B4FA0F9}" sibTransId="{E2CED25B-E410-734E-A84A-3637461DB784}"/>
    <dgm:cxn modelId="{1777EF73-2298-6248-8923-AC7FA9FCF4BD}" type="presOf" srcId="{88C2C421-4216-284D-B970-8CE6ED9D74A6}" destId="{14291EE9-5369-CD48-8474-6EECD5FBEAD3}" srcOrd="0" destOrd="0" presId="urn:microsoft.com/office/officeart/2008/layout/HexagonCluster"/>
    <dgm:cxn modelId="{36DBA488-BFCD-794B-8ECF-8BEA90791BA6}" type="presOf" srcId="{745BDC18-81F2-BD44-824F-EF06F263E726}" destId="{3DD5FC53-26EB-6B46-A1BD-5C8CE692324E}" srcOrd="0" destOrd="0" presId="urn:microsoft.com/office/officeart/2008/layout/HexagonCluster"/>
    <dgm:cxn modelId="{DD06EA95-A7A5-474A-B925-5E30C25D6ABF}" type="presOf" srcId="{4B3B71CC-121B-594C-90ED-1F3A92C69AC8}" destId="{6F921DAC-5C9F-374D-BA96-96C21C2017B2}" srcOrd="0" destOrd="0" presId="urn:microsoft.com/office/officeart/2008/layout/HexagonCluster"/>
    <dgm:cxn modelId="{378C2FB4-0C47-1D47-BD6A-C964432B883F}" type="presOf" srcId="{0B217B12-F42A-A64A-8852-02AC1CDF8FD6}" destId="{6E417C2D-50E7-3C43-B170-E16372756CA1}" srcOrd="0" destOrd="0" presId="urn:microsoft.com/office/officeart/2008/layout/HexagonCluster"/>
    <dgm:cxn modelId="{47429BE3-B023-3E4A-8DDB-CC792F8694F4}" srcId="{0B217B12-F42A-A64A-8852-02AC1CDF8FD6}" destId="{4B3B71CC-121B-594C-90ED-1F3A92C69AC8}" srcOrd="0" destOrd="0" parTransId="{76987042-3502-E745-842F-BB378D5A7FB2}" sibTransId="{FF0F2659-A05A-B742-B6EF-D06BCCAC32B1}"/>
    <dgm:cxn modelId="{AD3673E4-4FD6-6142-9EB4-05409EF231CB}" srcId="{0B217B12-F42A-A64A-8852-02AC1CDF8FD6}" destId="{4DBEC142-AB59-F54D-9E6E-45EB2CCA2981}" srcOrd="4" destOrd="0" parTransId="{FFCBFA0E-8D7E-C844-8551-D124503A890F}" sibTransId="{745BDC18-81F2-BD44-824F-EF06F263E726}"/>
    <dgm:cxn modelId="{F09983EC-96D6-0B4C-8EF5-7CD8DBA4F04A}" type="presOf" srcId="{C01F8C48-9DCB-C946-80C4-49C196550E36}" destId="{A743BE9B-3B24-CE4C-AA11-98E207C82AF4}" srcOrd="0" destOrd="0" presId="urn:microsoft.com/office/officeart/2008/layout/HexagonCluster"/>
    <dgm:cxn modelId="{087DD9F1-8BEA-FF44-9D6B-0DC8F7B4C3B1}" type="presOf" srcId="{FD5C3A2E-B924-3543-8A42-262653D9F81E}" destId="{CEBB8689-807F-1949-8B06-8AB098AC8223}" srcOrd="0" destOrd="0" presId="urn:microsoft.com/office/officeart/2008/layout/HexagonCluster"/>
    <dgm:cxn modelId="{5D4AF6F3-4F5E-E94F-9793-605A12881AF6}" type="presOf" srcId="{9020FD2C-423C-DF45-8116-CE22C9ED4F01}" destId="{F3BCD5E1-07BF-7245-87D4-AB85AF556018}" srcOrd="0" destOrd="0" presId="urn:microsoft.com/office/officeart/2008/layout/HexagonCluster"/>
    <dgm:cxn modelId="{E60C5EF5-49E4-4C4C-AD7A-15E6A8BB4D00}" type="presOf" srcId="{E9FC04B1-D1F8-1F41-9A25-288372D1F154}" destId="{FA3AD364-3AC1-C740-A3F8-3178A66CE86A}" srcOrd="0" destOrd="0" presId="urn:microsoft.com/office/officeart/2008/layout/HexagonCluster"/>
    <dgm:cxn modelId="{9A6560FF-1E1D-084B-88BB-9BC03C5003AC}" type="presOf" srcId="{E2CED25B-E410-734E-A84A-3637461DB784}" destId="{4CD56AB6-46A6-C64E-9B44-B0A1FD9485FF}" srcOrd="0" destOrd="0" presId="urn:microsoft.com/office/officeart/2008/layout/HexagonCluster"/>
    <dgm:cxn modelId="{D8AEDC58-B146-744C-BD65-B051666450E3}" type="presParOf" srcId="{6E417C2D-50E7-3C43-B170-E16372756CA1}" destId="{482550A0-511E-8D48-A1E8-C6571C0F979C}" srcOrd="0" destOrd="0" presId="urn:microsoft.com/office/officeart/2008/layout/HexagonCluster"/>
    <dgm:cxn modelId="{67B0FA5E-38EA-9442-87E4-C4289E3BDC42}" type="presParOf" srcId="{482550A0-511E-8D48-A1E8-C6571C0F979C}" destId="{6F921DAC-5C9F-374D-BA96-96C21C2017B2}" srcOrd="0" destOrd="0" presId="urn:microsoft.com/office/officeart/2008/layout/HexagonCluster"/>
    <dgm:cxn modelId="{038A2F33-BA2A-8B4C-9BDD-D3227CB757C8}" type="presParOf" srcId="{6E417C2D-50E7-3C43-B170-E16372756CA1}" destId="{BE799D35-66B8-AB49-90B8-50FD90E62241}" srcOrd="1" destOrd="0" presId="urn:microsoft.com/office/officeart/2008/layout/HexagonCluster"/>
    <dgm:cxn modelId="{8D371B02-4F70-8E44-8A90-01C9D7B41B61}" type="presParOf" srcId="{BE799D35-66B8-AB49-90B8-50FD90E62241}" destId="{2CC4F4C6-F777-0445-8E57-2DB7CC882D75}" srcOrd="0" destOrd="0" presId="urn:microsoft.com/office/officeart/2008/layout/HexagonCluster"/>
    <dgm:cxn modelId="{C6B6E8DB-AF3F-1A43-9F6D-816FB968374E}" type="presParOf" srcId="{6E417C2D-50E7-3C43-B170-E16372756CA1}" destId="{ED085637-E384-7F45-9409-09F8A8FBEBDD}" srcOrd="2" destOrd="0" presId="urn:microsoft.com/office/officeart/2008/layout/HexagonCluster"/>
    <dgm:cxn modelId="{BAC5E008-0DE3-554B-8207-33A2530B2C3C}" type="presParOf" srcId="{ED085637-E384-7F45-9409-09F8A8FBEBDD}" destId="{F6BC7B3D-4E8A-8642-80F2-00B3CAADAD04}" srcOrd="0" destOrd="0" presId="urn:microsoft.com/office/officeart/2008/layout/HexagonCluster"/>
    <dgm:cxn modelId="{EA9FD629-B5FF-8743-BD85-4DE6DCA656D4}" type="presParOf" srcId="{6E417C2D-50E7-3C43-B170-E16372756CA1}" destId="{3F77843F-4424-3D49-9E5A-4593E4D7D806}" srcOrd="3" destOrd="0" presId="urn:microsoft.com/office/officeart/2008/layout/HexagonCluster"/>
    <dgm:cxn modelId="{E6FF104B-4DBC-A94E-8D40-89875D92A3B9}" type="presParOf" srcId="{3F77843F-4424-3D49-9E5A-4593E4D7D806}" destId="{F442B36A-2BA0-AE40-94B1-2BDA29C9DB08}" srcOrd="0" destOrd="0" presId="urn:microsoft.com/office/officeart/2008/layout/HexagonCluster"/>
    <dgm:cxn modelId="{80EB8A28-8A5F-2E4D-8E70-1708FE039EF4}" type="presParOf" srcId="{6E417C2D-50E7-3C43-B170-E16372756CA1}" destId="{141311ED-6749-B846-9898-E4B48EE37236}" srcOrd="4" destOrd="0" presId="urn:microsoft.com/office/officeart/2008/layout/HexagonCluster"/>
    <dgm:cxn modelId="{70DE0AFB-2135-1845-8150-15CAD180E362}" type="presParOf" srcId="{141311ED-6749-B846-9898-E4B48EE37236}" destId="{F3BCD5E1-07BF-7245-87D4-AB85AF556018}" srcOrd="0" destOrd="0" presId="urn:microsoft.com/office/officeart/2008/layout/HexagonCluster"/>
    <dgm:cxn modelId="{0F1AA0EC-9B12-BE49-83A3-C1401AD936BB}" type="presParOf" srcId="{6E417C2D-50E7-3C43-B170-E16372756CA1}" destId="{405A36B8-D9FE-E745-9B3F-56C43D29B488}" srcOrd="5" destOrd="0" presId="urn:microsoft.com/office/officeart/2008/layout/HexagonCluster"/>
    <dgm:cxn modelId="{67081C60-73D2-DA4A-BB8E-494138807974}" type="presParOf" srcId="{405A36B8-D9FE-E745-9B3F-56C43D29B488}" destId="{C425AE89-F8DB-424C-B8CC-E3B0436A7616}" srcOrd="0" destOrd="0" presId="urn:microsoft.com/office/officeart/2008/layout/HexagonCluster"/>
    <dgm:cxn modelId="{D3137854-9814-F747-B3EE-295AED7046C3}" type="presParOf" srcId="{6E417C2D-50E7-3C43-B170-E16372756CA1}" destId="{CD3A3263-010D-5749-915E-DF973DDFCEFC}" srcOrd="6" destOrd="0" presId="urn:microsoft.com/office/officeart/2008/layout/HexagonCluster"/>
    <dgm:cxn modelId="{5D70E674-5760-9843-8105-8E6B4C114173}" type="presParOf" srcId="{CD3A3263-010D-5749-915E-DF973DDFCEFC}" destId="{4CD56AB6-46A6-C64E-9B44-B0A1FD9485FF}" srcOrd="0" destOrd="0" presId="urn:microsoft.com/office/officeart/2008/layout/HexagonCluster"/>
    <dgm:cxn modelId="{B68240A7-3E2A-4A4D-9085-758B97C8E75C}" type="presParOf" srcId="{6E417C2D-50E7-3C43-B170-E16372756CA1}" destId="{27B142EF-C23D-AC43-A24E-6158A77128FD}" srcOrd="7" destOrd="0" presId="urn:microsoft.com/office/officeart/2008/layout/HexagonCluster"/>
    <dgm:cxn modelId="{F8DD0ED1-CB91-A241-9A61-AF9BA0DFD100}" type="presParOf" srcId="{27B142EF-C23D-AC43-A24E-6158A77128FD}" destId="{D2DE4CE6-A8FB-4C47-B3FF-49016F8028E9}" srcOrd="0" destOrd="0" presId="urn:microsoft.com/office/officeart/2008/layout/HexagonCluster"/>
    <dgm:cxn modelId="{22558F3E-DA19-AB46-A1D5-1506967D0670}" type="presParOf" srcId="{6E417C2D-50E7-3C43-B170-E16372756CA1}" destId="{D6DDD093-AE1C-1647-BCFE-3BC7BC270D5A}" srcOrd="8" destOrd="0" presId="urn:microsoft.com/office/officeart/2008/layout/HexagonCluster"/>
    <dgm:cxn modelId="{E8610D0A-26C0-C442-8C79-B7AAD99D4E7A}" type="presParOf" srcId="{D6DDD093-AE1C-1647-BCFE-3BC7BC270D5A}" destId="{A743BE9B-3B24-CE4C-AA11-98E207C82AF4}" srcOrd="0" destOrd="0" presId="urn:microsoft.com/office/officeart/2008/layout/HexagonCluster"/>
    <dgm:cxn modelId="{21F849E9-5EC4-DC42-9659-549BB6396D82}" type="presParOf" srcId="{6E417C2D-50E7-3C43-B170-E16372756CA1}" destId="{9BB3E031-5C6A-5F4C-86EA-786421414E4F}" srcOrd="9" destOrd="0" presId="urn:microsoft.com/office/officeart/2008/layout/HexagonCluster"/>
    <dgm:cxn modelId="{C5243D5B-80A5-E049-8F44-0465B7587D0F}" type="presParOf" srcId="{9BB3E031-5C6A-5F4C-86EA-786421414E4F}" destId="{69481AEB-9319-0844-BB88-6D67B3B2955E}" srcOrd="0" destOrd="0" presId="urn:microsoft.com/office/officeart/2008/layout/HexagonCluster"/>
    <dgm:cxn modelId="{8501161F-903C-8447-AA05-F769A61AC871}" type="presParOf" srcId="{6E417C2D-50E7-3C43-B170-E16372756CA1}" destId="{E084012B-F9A2-4646-BAD7-72BA5DB150A3}" srcOrd="10" destOrd="0" presId="urn:microsoft.com/office/officeart/2008/layout/HexagonCluster"/>
    <dgm:cxn modelId="{F0DD5EBE-8A43-3544-A1E2-B5A01F5B4010}" type="presParOf" srcId="{E084012B-F9A2-4646-BAD7-72BA5DB150A3}" destId="{FA3AD364-3AC1-C740-A3F8-3178A66CE86A}" srcOrd="0" destOrd="0" presId="urn:microsoft.com/office/officeart/2008/layout/HexagonCluster"/>
    <dgm:cxn modelId="{EFABBA20-21AC-6342-B123-6BC7C6B7CF0B}" type="presParOf" srcId="{6E417C2D-50E7-3C43-B170-E16372756CA1}" destId="{91FE003B-F4AF-9C40-8B35-5816E5EFD030}" srcOrd="11" destOrd="0" presId="urn:microsoft.com/office/officeart/2008/layout/HexagonCluster"/>
    <dgm:cxn modelId="{B543B878-63CC-0F4F-8A26-E088490F5AF2}" type="presParOf" srcId="{91FE003B-F4AF-9C40-8B35-5816E5EFD030}" destId="{C0B605A2-6452-8347-BC4E-0E7EF23BA155}" srcOrd="0" destOrd="0" presId="urn:microsoft.com/office/officeart/2008/layout/HexagonCluster"/>
    <dgm:cxn modelId="{61ACF272-58B8-154F-9FEC-95BE7B20EAEE}" type="presParOf" srcId="{6E417C2D-50E7-3C43-B170-E16372756CA1}" destId="{9B9405EF-1CD3-E34C-BB06-46EFB20A583A}" srcOrd="12" destOrd="0" presId="urn:microsoft.com/office/officeart/2008/layout/HexagonCluster"/>
    <dgm:cxn modelId="{78AF6320-4352-B34B-B0F8-2C24510EC079}" type="presParOf" srcId="{9B9405EF-1CD3-E34C-BB06-46EFB20A583A}" destId="{14291EE9-5369-CD48-8474-6EECD5FBEAD3}" srcOrd="0" destOrd="0" presId="urn:microsoft.com/office/officeart/2008/layout/HexagonCluster"/>
    <dgm:cxn modelId="{B100D07C-F1C3-1C45-A191-616017A83038}" type="presParOf" srcId="{6E417C2D-50E7-3C43-B170-E16372756CA1}" destId="{639CE2D3-7A0B-D74F-80EC-E4EAB4E5B1E0}" srcOrd="13" destOrd="0" presId="urn:microsoft.com/office/officeart/2008/layout/HexagonCluster"/>
    <dgm:cxn modelId="{B2FF82E2-3E41-BB43-AC6F-9F7524266620}" type="presParOf" srcId="{639CE2D3-7A0B-D74F-80EC-E4EAB4E5B1E0}" destId="{59635318-E13A-5444-87EF-9948E072E4B3}" srcOrd="0" destOrd="0" presId="urn:microsoft.com/office/officeart/2008/layout/HexagonCluster"/>
    <dgm:cxn modelId="{3224F5B7-AEB0-2D4D-826A-C3D88CE2C7BC}" type="presParOf" srcId="{6E417C2D-50E7-3C43-B170-E16372756CA1}" destId="{46909996-5A31-984A-BD70-B7574D2027D2}" srcOrd="14" destOrd="0" presId="urn:microsoft.com/office/officeart/2008/layout/HexagonCluster"/>
    <dgm:cxn modelId="{F80A5690-DEC1-9C49-AFE0-77725500411E}" type="presParOf" srcId="{46909996-5A31-984A-BD70-B7574D2027D2}" destId="{CEBB8689-807F-1949-8B06-8AB098AC8223}" srcOrd="0" destOrd="0" presId="urn:microsoft.com/office/officeart/2008/layout/HexagonCluster"/>
    <dgm:cxn modelId="{C25CB0C7-B677-B34E-B6DC-16E18725E7E7}" type="presParOf" srcId="{6E417C2D-50E7-3C43-B170-E16372756CA1}" destId="{80CD2738-74A7-C346-B5BF-0D4F14095D6B}" srcOrd="15" destOrd="0" presId="urn:microsoft.com/office/officeart/2008/layout/HexagonCluster"/>
    <dgm:cxn modelId="{4FEDC50B-5170-F540-BF79-49618F916FD0}" type="presParOf" srcId="{80CD2738-74A7-C346-B5BF-0D4F14095D6B}" destId="{32EFCC12-8E81-964E-9F07-2DDF3AAADEC0}" srcOrd="0" destOrd="0" presId="urn:microsoft.com/office/officeart/2008/layout/HexagonCluster"/>
    <dgm:cxn modelId="{6AE0117D-632F-1F4F-9316-57365664442D}" type="presParOf" srcId="{6E417C2D-50E7-3C43-B170-E16372756CA1}" destId="{81D79D35-E6C7-F44F-9DA8-D23353B32288}" srcOrd="16" destOrd="0" presId="urn:microsoft.com/office/officeart/2008/layout/HexagonCluster"/>
    <dgm:cxn modelId="{0B4C44F5-DDFE-D24B-B49D-877F69E8D408}" type="presParOf" srcId="{81D79D35-E6C7-F44F-9DA8-D23353B32288}" destId="{AE139D27-0F5B-9142-AD9D-7FD4538412D9}" srcOrd="0" destOrd="0" presId="urn:microsoft.com/office/officeart/2008/layout/HexagonCluster"/>
    <dgm:cxn modelId="{77FDF1E2-6143-B142-8AF6-0BB007DE286C}" type="presParOf" srcId="{6E417C2D-50E7-3C43-B170-E16372756CA1}" destId="{C8881891-C4C3-0144-8687-0D8B5661D383}" srcOrd="17" destOrd="0" presId="urn:microsoft.com/office/officeart/2008/layout/HexagonCluster"/>
    <dgm:cxn modelId="{069FC67B-8047-914C-9803-F9F888070006}" type="presParOf" srcId="{C8881891-C4C3-0144-8687-0D8B5661D383}" destId="{385C3518-266C-D846-991B-DD997C728872}" srcOrd="0" destOrd="0" presId="urn:microsoft.com/office/officeart/2008/layout/HexagonCluster"/>
    <dgm:cxn modelId="{3836A13A-5A72-734C-B769-00546B6B353D}" type="presParOf" srcId="{6E417C2D-50E7-3C43-B170-E16372756CA1}" destId="{D85730AC-87EE-DE46-A3D1-95879B7752CB}" srcOrd="18" destOrd="0" presId="urn:microsoft.com/office/officeart/2008/layout/HexagonCluster"/>
    <dgm:cxn modelId="{B87AE875-7FED-DD47-A6A4-5751F0517A93}" type="presParOf" srcId="{D85730AC-87EE-DE46-A3D1-95879B7752CB}" destId="{3DD5FC53-26EB-6B46-A1BD-5C8CE692324E}" srcOrd="0" destOrd="0" presId="urn:microsoft.com/office/officeart/2008/layout/HexagonCluster"/>
    <dgm:cxn modelId="{F41497F6-209F-844B-9B94-BD37079C596B}" type="presParOf" srcId="{6E417C2D-50E7-3C43-B170-E16372756CA1}" destId="{E8AC729C-3DD8-7941-8C68-04B8364EEFC6}" srcOrd="19" destOrd="0" presId="urn:microsoft.com/office/officeart/2008/layout/HexagonCluster"/>
    <dgm:cxn modelId="{0E327A48-943C-4B48-8CA6-D7C02BF9E406}" type="presParOf" srcId="{E8AC729C-3DD8-7941-8C68-04B8364EEFC6}" destId="{7B716BBB-FE8F-1641-BA8C-DFCC96C1018A}" srcOrd="0" destOrd="0" presId="urn:microsoft.com/office/officeart/2008/layout/Hexagon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F3B20893-E88F-5248-9D94-1654A4B9DAB7}" type="doc">
      <dgm:prSet loTypeId="urn:microsoft.com/office/officeart/2005/8/layout/hProcess9" loCatId="" qsTypeId="urn:microsoft.com/office/officeart/2005/8/quickstyle/simple1" qsCatId="simple" csTypeId="urn:microsoft.com/office/officeart/2005/8/colors/accent1_2" csCatId="accent1" phldr="1"/>
      <dgm:spPr/>
    </dgm:pt>
    <dgm:pt modelId="{003CB7BD-5650-CD42-B570-9182F45ADD55}">
      <dgm:prSet phldrT="[Text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n-US" sz="8000" b="1" dirty="0">
              <a:solidFill>
                <a:srgbClr val="002060"/>
              </a:solidFill>
            </a:rPr>
            <a:t>8</a:t>
          </a:r>
        </a:p>
        <a:p>
          <a:r>
            <a:rPr lang="en-US" sz="6000" dirty="0"/>
            <a:t>&gt; 30</a:t>
          </a:r>
        </a:p>
      </dgm:t>
    </dgm:pt>
    <dgm:pt modelId="{9020DAA2-C1DC-EE47-98FD-2F54BE01D74A}" type="parTrans" cxnId="{F007970D-FE45-EE44-92A3-D7425A5C7D2B}">
      <dgm:prSet/>
      <dgm:spPr/>
      <dgm:t>
        <a:bodyPr/>
        <a:lstStyle/>
        <a:p>
          <a:endParaRPr lang="en-US"/>
        </a:p>
      </dgm:t>
    </dgm:pt>
    <dgm:pt modelId="{C3A1914C-CC10-984B-922C-2DC92A75D192}" type="sibTrans" cxnId="{F007970D-FE45-EE44-92A3-D7425A5C7D2B}">
      <dgm:prSet/>
      <dgm:spPr/>
      <dgm:t>
        <a:bodyPr/>
        <a:lstStyle/>
        <a:p>
          <a:endParaRPr lang="en-US"/>
        </a:p>
      </dgm:t>
    </dgm:pt>
    <dgm:pt modelId="{39E2C2C8-7F05-9A48-8706-31A4D441A73A}">
      <dgm:prSet phldrT="[Text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n-US" sz="6000" b="1" dirty="0">
              <a:solidFill>
                <a:srgbClr val="002060"/>
              </a:solidFill>
            </a:rPr>
            <a:t>6</a:t>
          </a:r>
        </a:p>
        <a:p>
          <a:r>
            <a:rPr lang="en-US" sz="6100" dirty="0"/>
            <a:t>15-30</a:t>
          </a:r>
        </a:p>
      </dgm:t>
    </dgm:pt>
    <dgm:pt modelId="{ED47BDFC-1CB3-E948-B063-624E8C794049}" type="parTrans" cxnId="{D8BCD2B5-29F7-1144-9032-464C59B3AE5A}">
      <dgm:prSet/>
      <dgm:spPr/>
      <dgm:t>
        <a:bodyPr/>
        <a:lstStyle/>
        <a:p>
          <a:endParaRPr lang="en-US"/>
        </a:p>
      </dgm:t>
    </dgm:pt>
    <dgm:pt modelId="{B35DCDE8-DC0F-604A-86C0-946F04F7E236}" type="sibTrans" cxnId="{D8BCD2B5-29F7-1144-9032-464C59B3AE5A}">
      <dgm:prSet/>
      <dgm:spPr/>
      <dgm:t>
        <a:bodyPr/>
        <a:lstStyle/>
        <a:p>
          <a:endParaRPr lang="en-US"/>
        </a:p>
      </dgm:t>
    </dgm:pt>
    <dgm:pt modelId="{B236E1F0-BF00-EC41-B8F2-A7030D191631}">
      <dgm:prSet phldrT="[Text]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n-US" b="1" dirty="0">
              <a:solidFill>
                <a:srgbClr val="002060"/>
              </a:solidFill>
            </a:rPr>
            <a:t>4</a:t>
          </a:r>
        </a:p>
        <a:p>
          <a:r>
            <a:rPr lang="en-US" dirty="0"/>
            <a:t>8-14</a:t>
          </a:r>
        </a:p>
      </dgm:t>
    </dgm:pt>
    <dgm:pt modelId="{4969975A-3CB1-034E-9182-73293F87C88F}" type="parTrans" cxnId="{FD9E29E8-36E7-EC49-A97B-4C64A92963A7}">
      <dgm:prSet/>
      <dgm:spPr/>
      <dgm:t>
        <a:bodyPr/>
        <a:lstStyle/>
        <a:p>
          <a:endParaRPr lang="en-US"/>
        </a:p>
      </dgm:t>
    </dgm:pt>
    <dgm:pt modelId="{DE7D6E1E-09F2-3745-819B-C1E9F56B893D}" type="sibTrans" cxnId="{FD9E29E8-36E7-EC49-A97B-4C64A92963A7}">
      <dgm:prSet/>
      <dgm:spPr/>
      <dgm:t>
        <a:bodyPr/>
        <a:lstStyle/>
        <a:p>
          <a:endParaRPr lang="en-US"/>
        </a:p>
      </dgm:t>
    </dgm:pt>
    <dgm:pt modelId="{7AB3AF03-0FBD-4541-B9E6-AD5FC17BEC53}">
      <dgm:prSet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n-US" b="1" dirty="0">
              <a:solidFill>
                <a:srgbClr val="002060"/>
              </a:solidFill>
            </a:rPr>
            <a:t>2</a:t>
          </a:r>
        </a:p>
        <a:p>
          <a:r>
            <a:rPr lang="en-US" dirty="0"/>
            <a:t>3-7</a:t>
          </a:r>
        </a:p>
      </dgm:t>
    </dgm:pt>
    <dgm:pt modelId="{FA0EC77E-1302-E34A-BE0A-91A6FDFC94F8}" type="parTrans" cxnId="{23ED6C4F-9170-AD49-8516-6CFE96EFD1C8}">
      <dgm:prSet/>
      <dgm:spPr/>
      <dgm:t>
        <a:bodyPr/>
        <a:lstStyle/>
        <a:p>
          <a:endParaRPr lang="en-US"/>
        </a:p>
      </dgm:t>
    </dgm:pt>
    <dgm:pt modelId="{7AC051B7-A59A-B349-8B12-78231B6C7774}" type="sibTrans" cxnId="{23ED6C4F-9170-AD49-8516-6CFE96EFD1C8}">
      <dgm:prSet/>
      <dgm:spPr/>
      <dgm:t>
        <a:bodyPr/>
        <a:lstStyle/>
        <a:p>
          <a:endParaRPr lang="en-US"/>
        </a:p>
      </dgm:t>
    </dgm:pt>
    <dgm:pt modelId="{D9C5A0EF-B74B-9848-80E1-ED281F6996D9}">
      <dgm:prSet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n-US" b="1" dirty="0">
              <a:solidFill>
                <a:srgbClr val="002060"/>
              </a:solidFill>
            </a:rPr>
            <a:t>1</a:t>
          </a:r>
        </a:p>
        <a:p>
          <a:r>
            <a:rPr lang="en-US" dirty="0"/>
            <a:t>1-2</a:t>
          </a:r>
        </a:p>
      </dgm:t>
    </dgm:pt>
    <dgm:pt modelId="{E0487C80-A588-C641-853C-154609E2C9CE}" type="parTrans" cxnId="{B2F941CD-66BE-5D42-A392-B575926A0034}">
      <dgm:prSet/>
      <dgm:spPr/>
      <dgm:t>
        <a:bodyPr/>
        <a:lstStyle/>
        <a:p>
          <a:endParaRPr lang="en-US"/>
        </a:p>
      </dgm:t>
    </dgm:pt>
    <dgm:pt modelId="{0E8EF69E-2092-D842-BE89-E5182EC79957}" type="sibTrans" cxnId="{B2F941CD-66BE-5D42-A392-B575926A0034}">
      <dgm:prSet/>
      <dgm:spPr/>
      <dgm:t>
        <a:bodyPr/>
        <a:lstStyle/>
        <a:p>
          <a:endParaRPr lang="en-US"/>
        </a:p>
      </dgm:t>
    </dgm:pt>
    <dgm:pt modelId="{2FCE3E51-ACBE-454A-AD70-3BAF623167BC}" type="pres">
      <dgm:prSet presAssocID="{F3B20893-E88F-5248-9D94-1654A4B9DAB7}" presName="CompostProcess" presStyleCnt="0">
        <dgm:presLayoutVars>
          <dgm:dir/>
          <dgm:resizeHandles val="exact"/>
        </dgm:presLayoutVars>
      </dgm:prSet>
      <dgm:spPr/>
    </dgm:pt>
    <dgm:pt modelId="{B8DDFF23-2E09-5443-AA9B-56DE810C2AE0}" type="pres">
      <dgm:prSet presAssocID="{F3B20893-E88F-5248-9D94-1654A4B9DAB7}" presName="arrow" presStyleLbl="bgShp" presStyleIdx="0" presStyleCnt="1"/>
      <dgm:spPr>
        <a:solidFill>
          <a:schemeClr val="bg2">
            <a:lumMod val="75000"/>
          </a:schemeClr>
        </a:solidFill>
        <a:scene3d>
          <a:camera prst="orthographicFront"/>
          <a:lightRig rig="threePt" dir="t"/>
        </a:scene3d>
        <a:sp3d>
          <a:bevelT prst="angle"/>
        </a:sp3d>
      </dgm:spPr>
    </dgm:pt>
    <dgm:pt modelId="{D45ACE38-5A0B-CD4C-9183-B2A6560C3617}" type="pres">
      <dgm:prSet presAssocID="{F3B20893-E88F-5248-9D94-1654A4B9DAB7}" presName="linearProcess" presStyleCnt="0"/>
      <dgm:spPr/>
    </dgm:pt>
    <dgm:pt modelId="{54C6D699-A337-B440-AFBA-710B67428742}" type="pres">
      <dgm:prSet presAssocID="{003CB7BD-5650-CD42-B570-9182F45ADD55}" presName="textNode" presStyleLbl="node1" presStyleIdx="0" presStyleCnt="5">
        <dgm:presLayoutVars>
          <dgm:bulletEnabled val="1"/>
        </dgm:presLayoutVars>
      </dgm:prSet>
      <dgm:spPr/>
    </dgm:pt>
    <dgm:pt modelId="{6809607C-FDC7-F246-B4E3-D4757697790F}" type="pres">
      <dgm:prSet presAssocID="{C3A1914C-CC10-984B-922C-2DC92A75D192}" presName="sibTrans" presStyleCnt="0"/>
      <dgm:spPr/>
    </dgm:pt>
    <dgm:pt modelId="{F46BFBC9-290C-CB43-8A8A-362D5C7D8B42}" type="pres">
      <dgm:prSet presAssocID="{39E2C2C8-7F05-9A48-8706-31A4D441A73A}" presName="textNode" presStyleLbl="node1" presStyleIdx="1" presStyleCnt="5">
        <dgm:presLayoutVars>
          <dgm:bulletEnabled val="1"/>
        </dgm:presLayoutVars>
      </dgm:prSet>
      <dgm:spPr/>
    </dgm:pt>
    <dgm:pt modelId="{C5615473-7A40-924A-B555-6F162EA0A686}" type="pres">
      <dgm:prSet presAssocID="{B35DCDE8-DC0F-604A-86C0-946F04F7E236}" presName="sibTrans" presStyleCnt="0"/>
      <dgm:spPr/>
    </dgm:pt>
    <dgm:pt modelId="{8F27370E-28CD-4947-B7AC-2FA475F5BC9E}" type="pres">
      <dgm:prSet presAssocID="{B236E1F0-BF00-EC41-B8F2-A7030D191631}" presName="textNode" presStyleLbl="node1" presStyleIdx="2" presStyleCnt="5">
        <dgm:presLayoutVars>
          <dgm:bulletEnabled val="1"/>
        </dgm:presLayoutVars>
      </dgm:prSet>
      <dgm:spPr/>
    </dgm:pt>
    <dgm:pt modelId="{83314183-E1BF-DC47-9A52-52D2647057C9}" type="pres">
      <dgm:prSet presAssocID="{DE7D6E1E-09F2-3745-819B-C1E9F56B893D}" presName="sibTrans" presStyleCnt="0"/>
      <dgm:spPr/>
    </dgm:pt>
    <dgm:pt modelId="{793E770F-B8B0-EF4D-B203-24711966493E}" type="pres">
      <dgm:prSet presAssocID="{7AB3AF03-0FBD-4541-B9E6-AD5FC17BEC53}" presName="textNode" presStyleLbl="node1" presStyleIdx="3" presStyleCnt="5">
        <dgm:presLayoutVars>
          <dgm:bulletEnabled val="1"/>
        </dgm:presLayoutVars>
      </dgm:prSet>
      <dgm:spPr/>
    </dgm:pt>
    <dgm:pt modelId="{32D232B9-EDAA-2B49-BB90-781738E262F9}" type="pres">
      <dgm:prSet presAssocID="{7AC051B7-A59A-B349-8B12-78231B6C7774}" presName="sibTrans" presStyleCnt="0"/>
      <dgm:spPr/>
    </dgm:pt>
    <dgm:pt modelId="{6D8ED674-4865-5746-A373-87C918A125E8}" type="pres">
      <dgm:prSet presAssocID="{D9C5A0EF-B74B-9848-80E1-ED281F6996D9}" presName="textNode" presStyleLbl="node1" presStyleIdx="4" presStyleCnt="5">
        <dgm:presLayoutVars>
          <dgm:bulletEnabled val="1"/>
        </dgm:presLayoutVars>
      </dgm:prSet>
      <dgm:spPr/>
    </dgm:pt>
  </dgm:ptLst>
  <dgm:cxnLst>
    <dgm:cxn modelId="{76265304-DA80-2E48-B86D-07BEA484C845}" type="presOf" srcId="{F3B20893-E88F-5248-9D94-1654A4B9DAB7}" destId="{2FCE3E51-ACBE-454A-AD70-3BAF623167BC}" srcOrd="0" destOrd="0" presId="urn:microsoft.com/office/officeart/2005/8/layout/hProcess9"/>
    <dgm:cxn modelId="{F007970D-FE45-EE44-92A3-D7425A5C7D2B}" srcId="{F3B20893-E88F-5248-9D94-1654A4B9DAB7}" destId="{003CB7BD-5650-CD42-B570-9182F45ADD55}" srcOrd="0" destOrd="0" parTransId="{9020DAA2-C1DC-EE47-98FD-2F54BE01D74A}" sibTransId="{C3A1914C-CC10-984B-922C-2DC92A75D192}"/>
    <dgm:cxn modelId="{23ED6C4F-9170-AD49-8516-6CFE96EFD1C8}" srcId="{F3B20893-E88F-5248-9D94-1654A4B9DAB7}" destId="{7AB3AF03-0FBD-4541-B9E6-AD5FC17BEC53}" srcOrd="3" destOrd="0" parTransId="{FA0EC77E-1302-E34A-BE0A-91A6FDFC94F8}" sibTransId="{7AC051B7-A59A-B349-8B12-78231B6C7774}"/>
    <dgm:cxn modelId="{AE127980-933C-964A-AEEA-5430728A3547}" type="presOf" srcId="{39E2C2C8-7F05-9A48-8706-31A4D441A73A}" destId="{F46BFBC9-290C-CB43-8A8A-362D5C7D8B42}" srcOrd="0" destOrd="0" presId="urn:microsoft.com/office/officeart/2005/8/layout/hProcess9"/>
    <dgm:cxn modelId="{D8BCD2B5-29F7-1144-9032-464C59B3AE5A}" srcId="{F3B20893-E88F-5248-9D94-1654A4B9DAB7}" destId="{39E2C2C8-7F05-9A48-8706-31A4D441A73A}" srcOrd="1" destOrd="0" parTransId="{ED47BDFC-1CB3-E948-B063-624E8C794049}" sibTransId="{B35DCDE8-DC0F-604A-86C0-946F04F7E236}"/>
    <dgm:cxn modelId="{B2F941CD-66BE-5D42-A392-B575926A0034}" srcId="{F3B20893-E88F-5248-9D94-1654A4B9DAB7}" destId="{D9C5A0EF-B74B-9848-80E1-ED281F6996D9}" srcOrd="4" destOrd="0" parTransId="{E0487C80-A588-C641-853C-154609E2C9CE}" sibTransId="{0E8EF69E-2092-D842-BE89-E5182EC79957}"/>
    <dgm:cxn modelId="{B84DF5CE-C568-1B47-86E2-86213E5C731B}" type="presOf" srcId="{D9C5A0EF-B74B-9848-80E1-ED281F6996D9}" destId="{6D8ED674-4865-5746-A373-87C918A125E8}" srcOrd="0" destOrd="0" presId="urn:microsoft.com/office/officeart/2005/8/layout/hProcess9"/>
    <dgm:cxn modelId="{D4DC1BDA-A428-F248-93C5-098F93D467EA}" type="presOf" srcId="{B236E1F0-BF00-EC41-B8F2-A7030D191631}" destId="{8F27370E-28CD-4947-B7AC-2FA475F5BC9E}" srcOrd="0" destOrd="0" presId="urn:microsoft.com/office/officeart/2005/8/layout/hProcess9"/>
    <dgm:cxn modelId="{220A98E1-05E0-4747-9199-213D5846153D}" type="presOf" srcId="{7AB3AF03-0FBD-4541-B9E6-AD5FC17BEC53}" destId="{793E770F-B8B0-EF4D-B203-24711966493E}" srcOrd="0" destOrd="0" presId="urn:microsoft.com/office/officeart/2005/8/layout/hProcess9"/>
    <dgm:cxn modelId="{FD9E29E8-36E7-EC49-A97B-4C64A92963A7}" srcId="{F3B20893-E88F-5248-9D94-1654A4B9DAB7}" destId="{B236E1F0-BF00-EC41-B8F2-A7030D191631}" srcOrd="2" destOrd="0" parTransId="{4969975A-3CB1-034E-9182-73293F87C88F}" sibTransId="{DE7D6E1E-09F2-3745-819B-C1E9F56B893D}"/>
    <dgm:cxn modelId="{B501B8FB-56B4-1C47-9563-8B972420D68E}" type="presOf" srcId="{003CB7BD-5650-CD42-B570-9182F45ADD55}" destId="{54C6D699-A337-B440-AFBA-710B67428742}" srcOrd="0" destOrd="0" presId="urn:microsoft.com/office/officeart/2005/8/layout/hProcess9"/>
    <dgm:cxn modelId="{9DE143CD-5B04-2F4A-BDA3-E2B55BAB11CE}" type="presParOf" srcId="{2FCE3E51-ACBE-454A-AD70-3BAF623167BC}" destId="{B8DDFF23-2E09-5443-AA9B-56DE810C2AE0}" srcOrd="0" destOrd="0" presId="urn:microsoft.com/office/officeart/2005/8/layout/hProcess9"/>
    <dgm:cxn modelId="{8B57DFE1-52A9-0C49-BC10-88D189E55700}" type="presParOf" srcId="{2FCE3E51-ACBE-454A-AD70-3BAF623167BC}" destId="{D45ACE38-5A0B-CD4C-9183-B2A6560C3617}" srcOrd="1" destOrd="0" presId="urn:microsoft.com/office/officeart/2005/8/layout/hProcess9"/>
    <dgm:cxn modelId="{84D2DA8E-95A0-E541-A1FF-CF08533264A9}" type="presParOf" srcId="{D45ACE38-5A0B-CD4C-9183-B2A6560C3617}" destId="{54C6D699-A337-B440-AFBA-710B67428742}" srcOrd="0" destOrd="0" presId="urn:microsoft.com/office/officeart/2005/8/layout/hProcess9"/>
    <dgm:cxn modelId="{6101AB74-4453-7247-8637-0976D9FACEA7}" type="presParOf" srcId="{D45ACE38-5A0B-CD4C-9183-B2A6560C3617}" destId="{6809607C-FDC7-F246-B4E3-D4757697790F}" srcOrd="1" destOrd="0" presId="urn:microsoft.com/office/officeart/2005/8/layout/hProcess9"/>
    <dgm:cxn modelId="{7F4A697A-1F1E-BD4D-83C2-FBB29D4CA81A}" type="presParOf" srcId="{D45ACE38-5A0B-CD4C-9183-B2A6560C3617}" destId="{F46BFBC9-290C-CB43-8A8A-362D5C7D8B42}" srcOrd="2" destOrd="0" presId="urn:microsoft.com/office/officeart/2005/8/layout/hProcess9"/>
    <dgm:cxn modelId="{8EC54CF5-AA22-7A4E-AD16-543B17C4D2BA}" type="presParOf" srcId="{D45ACE38-5A0B-CD4C-9183-B2A6560C3617}" destId="{C5615473-7A40-924A-B555-6F162EA0A686}" srcOrd="3" destOrd="0" presId="urn:microsoft.com/office/officeart/2005/8/layout/hProcess9"/>
    <dgm:cxn modelId="{CDA666CC-3B0C-9C48-9FC0-B241E417E996}" type="presParOf" srcId="{D45ACE38-5A0B-CD4C-9183-B2A6560C3617}" destId="{8F27370E-28CD-4947-B7AC-2FA475F5BC9E}" srcOrd="4" destOrd="0" presId="urn:microsoft.com/office/officeart/2005/8/layout/hProcess9"/>
    <dgm:cxn modelId="{23B5F0EE-59CF-E84B-98EA-807A8B191A40}" type="presParOf" srcId="{D45ACE38-5A0B-CD4C-9183-B2A6560C3617}" destId="{83314183-E1BF-DC47-9A52-52D2647057C9}" srcOrd="5" destOrd="0" presId="urn:microsoft.com/office/officeart/2005/8/layout/hProcess9"/>
    <dgm:cxn modelId="{B12950D6-DE4C-ED4E-8B68-1208BC68F91F}" type="presParOf" srcId="{D45ACE38-5A0B-CD4C-9183-B2A6560C3617}" destId="{793E770F-B8B0-EF4D-B203-24711966493E}" srcOrd="6" destOrd="0" presId="urn:microsoft.com/office/officeart/2005/8/layout/hProcess9"/>
    <dgm:cxn modelId="{9A0E355E-8F96-7544-B2DF-1751F7A423B0}" type="presParOf" srcId="{D45ACE38-5A0B-CD4C-9183-B2A6560C3617}" destId="{32D232B9-EDAA-2B49-BB90-781738E262F9}" srcOrd="7" destOrd="0" presId="urn:microsoft.com/office/officeart/2005/8/layout/hProcess9"/>
    <dgm:cxn modelId="{3482F6B2-7C2C-C143-A130-5C32CF40A012}" type="presParOf" srcId="{D45ACE38-5A0B-CD4C-9183-B2A6560C3617}" destId="{6D8ED674-4865-5746-A373-87C918A125E8}" srcOrd="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0908C2F8-EE2E-1340-9D36-E96D3215793F}" type="doc">
      <dgm:prSet loTypeId="urn:microsoft.com/office/officeart/2008/layout/VerticalCurvedList" loCatId="" qsTypeId="urn:microsoft.com/office/officeart/2005/8/quickstyle/3d2" qsCatId="3D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A87CF413-3A1D-0B45-9429-A0BEF53A5BF8}">
      <dgm:prSet phldrT="[Text]" custT="1"/>
      <dgm:spPr/>
      <dgm:t>
        <a:bodyPr/>
        <a:lstStyle/>
        <a:p>
          <a:r>
            <a:rPr lang="en-US" sz="4800" b="0" dirty="0" err="1">
              <a:solidFill>
                <a:srgbClr val="002060"/>
              </a:solidFill>
              <a:latin typeface="Abadi MT Condensed Light" panose="020B0306030101010103" pitchFamily="34" charset="77"/>
            </a:rPr>
            <a:t>Deskripsi</a:t>
          </a:r>
          <a:r>
            <a:rPr lang="en-US" sz="4800" b="0" dirty="0">
              <a:solidFill>
                <a:srgbClr val="002060"/>
              </a:solidFill>
              <a:latin typeface="Abadi MT Condensed Light" panose="020B0306030101010103" pitchFamily="34" charset="77"/>
            </a:rPr>
            <a:t> </a:t>
          </a:r>
          <a:r>
            <a:rPr lang="en-US" sz="4800" b="0" dirty="0" err="1">
              <a:solidFill>
                <a:srgbClr val="002060"/>
              </a:solidFill>
              <a:latin typeface="Abadi MT Condensed Light" panose="020B0306030101010103" pitchFamily="34" charset="77"/>
            </a:rPr>
            <a:t>temuan</a:t>
          </a:r>
          <a:r>
            <a:rPr lang="en-US" sz="4800" b="0" dirty="0">
              <a:solidFill>
                <a:srgbClr val="002060"/>
              </a:solidFill>
              <a:latin typeface="Abadi MT Condensed Light" panose="020B0306030101010103" pitchFamily="34" charset="77"/>
            </a:rPr>
            <a:t> </a:t>
          </a:r>
          <a:r>
            <a:rPr lang="en-US" sz="4800" b="0" dirty="0" err="1">
              <a:solidFill>
                <a:srgbClr val="002060"/>
              </a:solidFill>
              <a:latin typeface="Abadi MT Condensed Light" panose="020B0306030101010103" pitchFamily="34" charset="77"/>
            </a:rPr>
            <a:t>karya</a:t>
          </a:r>
          <a:r>
            <a:rPr lang="en-US" sz="4800" b="0" dirty="0">
              <a:solidFill>
                <a:srgbClr val="002060"/>
              </a:solidFill>
              <a:latin typeface="Abadi MT Condensed Light" panose="020B0306030101010103" pitchFamily="34" charset="77"/>
            </a:rPr>
            <a:t>  </a:t>
          </a:r>
          <a:r>
            <a:rPr lang="en-US" sz="4800" b="0" dirty="0" err="1">
              <a:solidFill>
                <a:srgbClr val="002060"/>
              </a:solidFill>
              <a:latin typeface="Abadi MT Condensed Light" panose="020B0306030101010103" pitchFamily="34" charset="77"/>
            </a:rPr>
            <a:t>dilengkapi</a:t>
          </a:r>
          <a:r>
            <a:rPr lang="en-US" sz="4800" b="0" dirty="0">
              <a:solidFill>
                <a:srgbClr val="002060"/>
              </a:solidFill>
              <a:latin typeface="Abadi MT Condensed Light" panose="020B0306030101010103" pitchFamily="34" charset="77"/>
            </a:rPr>
            <a:t> </a:t>
          </a:r>
          <a:r>
            <a:rPr lang="en-US" sz="4800" b="0" dirty="0" err="1">
              <a:solidFill>
                <a:srgbClr val="002060"/>
              </a:solidFill>
              <a:latin typeface="Abadi MT Condensed Light" panose="020B0306030101010103" pitchFamily="34" charset="77"/>
            </a:rPr>
            <a:t>fakta</a:t>
          </a:r>
          <a:r>
            <a:rPr lang="en-US" sz="4800" b="0" dirty="0">
              <a:solidFill>
                <a:srgbClr val="002060"/>
              </a:solidFill>
              <a:latin typeface="Abadi MT Condensed Light" panose="020B0306030101010103" pitchFamily="34" charset="77"/>
            </a:rPr>
            <a:t> </a:t>
          </a:r>
          <a:r>
            <a:rPr lang="en-US" sz="4800" b="0" dirty="0" err="1">
              <a:solidFill>
                <a:srgbClr val="002060"/>
              </a:solidFill>
              <a:latin typeface="Abadi MT Condensed Light" panose="020B0306030101010103" pitchFamily="34" charset="77"/>
            </a:rPr>
            <a:t>yg</a:t>
          </a:r>
          <a:r>
            <a:rPr lang="en-US" sz="4800" b="0" dirty="0">
              <a:solidFill>
                <a:srgbClr val="002060"/>
              </a:solidFill>
              <a:latin typeface="Abadi MT Condensed Light" panose="020B0306030101010103" pitchFamily="34" charset="77"/>
            </a:rPr>
            <a:t> </a:t>
          </a:r>
          <a:r>
            <a:rPr lang="en-US" sz="4800" b="0" dirty="0" err="1">
              <a:solidFill>
                <a:srgbClr val="002060"/>
              </a:solidFill>
              <a:latin typeface="Abadi MT Condensed Light" panose="020B0306030101010103" pitchFamily="34" charset="77"/>
            </a:rPr>
            <a:t>jelas</a:t>
          </a:r>
          <a:endParaRPr lang="en-US" sz="4800" b="0" dirty="0">
            <a:solidFill>
              <a:srgbClr val="002060"/>
            </a:solidFill>
            <a:latin typeface="Abadi MT Condensed Light" panose="020B0306030101010103" pitchFamily="34" charset="77"/>
          </a:endParaRPr>
        </a:p>
      </dgm:t>
    </dgm:pt>
    <dgm:pt modelId="{E75FFE15-9720-7741-AD76-3A43C9CAE8DD}" type="parTrans" cxnId="{ACB2841A-5128-D348-A272-2CAA7D33E497}">
      <dgm:prSet/>
      <dgm:spPr/>
      <dgm:t>
        <a:bodyPr/>
        <a:lstStyle/>
        <a:p>
          <a:endParaRPr lang="en-US"/>
        </a:p>
      </dgm:t>
    </dgm:pt>
    <dgm:pt modelId="{1E813732-588C-1947-87C7-77E5F1CD3D8B}" type="sibTrans" cxnId="{ACB2841A-5128-D348-A272-2CAA7D33E497}">
      <dgm:prSet/>
      <dgm:spPr/>
      <dgm:t>
        <a:bodyPr/>
        <a:lstStyle/>
        <a:p>
          <a:endParaRPr lang="en-US"/>
        </a:p>
      </dgm:t>
    </dgm:pt>
    <dgm:pt modelId="{FF250465-FAD6-1A45-9BC7-AE19ACDF426C}">
      <dgm:prSet phldrT="[Text]" custT="1"/>
      <dgm:spPr/>
      <dgm:t>
        <a:bodyPr/>
        <a:lstStyle/>
        <a:p>
          <a:r>
            <a:rPr lang="en-US" sz="5400" dirty="0" err="1">
              <a:solidFill>
                <a:srgbClr val="002060"/>
              </a:solidFill>
              <a:latin typeface="Abadi MT Condensed Light" panose="020B0306030101010103" pitchFamily="34" charset="77"/>
            </a:rPr>
            <a:t>Keterikatan</a:t>
          </a:r>
          <a:r>
            <a:rPr lang="en-US" sz="5400" dirty="0">
              <a:solidFill>
                <a:srgbClr val="002060"/>
              </a:solidFill>
              <a:latin typeface="Abadi MT Condensed Light" panose="020B0306030101010103" pitchFamily="34" charset="77"/>
            </a:rPr>
            <a:t> </a:t>
          </a:r>
          <a:r>
            <a:rPr lang="en-US" sz="5400" dirty="0" err="1">
              <a:solidFill>
                <a:srgbClr val="002060"/>
              </a:solidFill>
              <a:latin typeface="Abadi MT Condensed Light" panose="020B0306030101010103" pitchFamily="34" charset="77"/>
            </a:rPr>
            <a:t>dgn</a:t>
          </a:r>
          <a:r>
            <a:rPr lang="en-US" sz="5400" dirty="0">
              <a:solidFill>
                <a:srgbClr val="002060"/>
              </a:solidFill>
              <a:latin typeface="Abadi MT Condensed Light" panose="020B0306030101010103" pitchFamily="34" charset="77"/>
            </a:rPr>
            <a:t> </a:t>
          </a:r>
          <a:r>
            <a:rPr lang="en-US" sz="5400" dirty="0" err="1">
              <a:solidFill>
                <a:srgbClr val="002060"/>
              </a:solidFill>
              <a:latin typeface="Abadi MT Condensed Light" panose="020B0306030101010103" pitchFamily="34" charset="77"/>
            </a:rPr>
            <a:t>konsep</a:t>
          </a:r>
          <a:r>
            <a:rPr lang="en-US" sz="5400" dirty="0">
              <a:solidFill>
                <a:srgbClr val="002060"/>
              </a:solidFill>
              <a:latin typeface="Abadi MT Condensed Light" panose="020B0306030101010103" pitchFamily="34" charset="77"/>
            </a:rPr>
            <a:t>/</a:t>
          </a:r>
          <a:r>
            <a:rPr lang="en-US" sz="5400" dirty="0" err="1">
              <a:solidFill>
                <a:srgbClr val="002060"/>
              </a:solidFill>
              <a:latin typeface="Abadi MT Condensed Light" panose="020B0306030101010103" pitchFamily="34" charset="77"/>
            </a:rPr>
            <a:t>teori</a:t>
          </a:r>
          <a:r>
            <a:rPr lang="en-US" sz="5400" dirty="0">
              <a:solidFill>
                <a:srgbClr val="002060"/>
              </a:solidFill>
              <a:latin typeface="Abadi MT Condensed Light" panose="020B0306030101010103" pitchFamily="34" charset="77"/>
            </a:rPr>
            <a:t> </a:t>
          </a:r>
          <a:r>
            <a:rPr lang="en-US" sz="5400" dirty="0" err="1">
              <a:solidFill>
                <a:srgbClr val="002060"/>
              </a:solidFill>
              <a:latin typeface="Abadi MT Condensed Light" panose="020B0306030101010103" pitchFamily="34" charset="77"/>
            </a:rPr>
            <a:t>sebelumnya</a:t>
          </a:r>
          <a:endParaRPr lang="en-US" sz="5400" dirty="0">
            <a:solidFill>
              <a:srgbClr val="002060"/>
            </a:solidFill>
            <a:latin typeface="Abadi MT Condensed Light" panose="020B0306030101010103" pitchFamily="34" charset="77"/>
          </a:endParaRPr>
        </a:p>
      </dgm:t>
    </dgm:pt>
    <dgm:pt modelId="{696F83D2-D115-5A4D-9C34-5FA10DC790B9}" type="parTrans" cxnId="{5194077B-D0A7-B84F-946B-20EF4C9FBFB0}">
      <dgm:prSet/>
      <dgm:spPr/>
      <dgm:t>
        <a:bodyPr/>
        <a:lstStyle/>
        <a:p>
          <a:endParaRPr lang="en-US"/>
        </a:p>
      </dgm:t>
    </dgm:pt>
    <dgm:pt modelId="{64474820-F3C0-7949-B53D-C06E1A582D9C}" type="sibTrans" cxnId="{5194077B-D0A7-B84F-946B-20EF4C9FBFB0}">
      <dgm:prSet/>
      <dgm:spPr/>
      <dgm:t>
        <a:bodyPr/>
        <a:lstStyle/>
        <a:p>
          <a:endParaRPr lang="en-US"/>
        </a:p>
      </dgm:t>
    </dgm:pt>
    <dgm:pt modelId="{0EC0F462-A24E-784F-9EE2-E7747C35397B}">
      <dgm:prSet phldrT="[Text]" custT="1"/>
      <dgm:spPr/>
      <dgm:t>
        <a:bodyPr/>
        <a:lstStyle/>
        <a:p>
          <a:r>
            <a:rPr lang="en-US" sz="4800" dirty="0" err="1">
              <a:solidFill>
                <a:srgbClr val="002060"/>
              </a:solidFill>
              <a:latin typeface="Abadi MT Condensed Light" panose="020B0306030101010103" pitchFamily="34" charset="77"/>
            </a:rPr>
            <a:t>Perbandingan</a:t>
          </a:r>
          <a:r>
            <a:rPr lang="en-US" sz="4800" dirty="0">
              <a:solidFill>
                <a:srgbClr val="002060"/>
              </a:solidFill>
              <a:latin typeface="Abadi MT Condensed Light" panose="020B0306030101010103" pitchFamily="34" charset="77"/>
            </a:rPr>
            <a:t> </a:t>
          </a:r>
          <a:r>
            <a:rPr lang="en-US" sz="4800" dirty="0" err="1">
              <a:solidFill>
                <a:srgbClr val="002060"/>
              </a:solidFill>
              <a:latin typeface="Abadi MT Condensed Light" panose="020B0306030101010103" pitchFamily="34" charset="77"/>
            </a:rPr>
            <a:t>secara</a:t>
          </a:r>
          <a:r>
            <a:rPr lang="en-US" sz="4800" dirty="0">
              <a:solidFill>
                <a:srgbClr val="002060"/>
              </a:solidFill>
              <a:latin typeface="Abadi MT Condensed Light" panose="020B0306030101010103" pitchFamily="34" charset="77"/>
            </a:rPr>
            <a:t> </a:t>
          </a:r>
          <a:r>
            <a:rPr lang="en-US" sz="4800" dirty="0" err="1">
              <a:solidFill>
                <a:srgbClr val="002060"/>
              </a:solidFill>
              <a:latin typeface="Abadi MT Condensed Light" panose="020B0306030101010103" pitchFamily="34" charset="77"/>
            </a:rPr>
            <a:t>kritis</a:t>
          </a:r>
          <a:r>
            <a:rPr lang="en-US" sz="4800" dirty="0">
              <a:solidFill>
                <a:srgbClr val="002060"/>
              </a:solidFill>
              <a:latin typeface="Abadi MT Condensed Light" panose="020B0306030101010103" pitchFamily="34" charset="77"/>
            </a:rPr>
            <a:t> </a:t>
          </a:r>
          <a:r>
            <a:rPr lang="en-US" sz="4800" dirty="0" err="1">
              <a:solidFill>
                <a:srgbClr val="002060"/>
              </a:solidFill>
              <a:latin typeface="Abadi MT Condensed Light" panose="020B0306030101010103" pitchFamily="34" charset="77"/>
            </a:rPr>
            <a:t>dgn</a:t>
          </a:r>
          <a:r>
            <a:rPr lang="en-US" sz="4800" dirty="0">
              <a:solidFill>
                <a:srgbClr val="002060"/>
              </a:solidFill>
              <a:latin typeface="Abadi MT Condensed Light" panose="020B0306030101010103" pitchFamily="34" charset="77"/>
            </a:rPr>
            <a:t> </a:t>
          </a:r>
          <a:r>
            <a:rPr lang="en-US" sz="4800" dirty="0" err="1">
              <a:solidFill>
                <a:srgbClr val="002060"/>
              </a:solidFill>
              <a:latin typeface="Abadi MT Condensed Light" panose="020B0306030101010103" pitchFamily="34" charset="77"/>
            </a:rPr>
            <a:t>karya</a:t>
          </a:r>
          <a:r>
            <a:rPr lang="en-US" sz="4800" dirty="0">
              <a:solidFill>
                <a:srgbClr val="002060"/>
              </a:solidFill>
              <a:latin typeface="Abadi MT Condensed Light" panose="020B0306030101010103" pitchFamily="34" charset="77"/>
            </a:rPr>
            <a:t> orang lain (</a:t>
          </a:r>
          <a:r>
            <a:rPr lang="en-US" sz="4800" dirty="0" err="1">
              <a:solidFill>
                <a:srgbClr val="002060"/>
              </a:solidFill>
              <a:latin typeface="Abadi MT Condensed Light" panose="020B0306030101010103" pitchFamily="34" charset="77"/>
            </a:rPr>
            <a:t>riset</a:t>
          </a:r>
          <a:r>
            <a:rPr lang="en-US" sz="4800" dirty="0">
              <a:solidFill>
                <a:srgbClr val="002060"/>
              </a:solidFill>
              <a:latin typeface="Abadi MT Condensed Light" panose="020B0306030101010103" pitchFamily="34" charset="77"/>
            </a:rPr>
            <a:t> </a:t>
          </a:r>
          <a:r>
            <a:rPr lang="en-US" sz="4800" dirty="0" err="1">
              <a:solidFill>
                <a:srgbClr val="002060"/>
              </a:solidFill>
              <a:latin typeface="Abadi MT Condensed Light" panose="020B0306030101010103" pitchFamily="34" charset="77"/>
            </a:rPr>
            <a:t>terdahulu</a:t>
          </a:r>
          <a:r>
            <a:rPr lang="en-US" sz="4800" dirty="0">
              <a:solidFill>
                <a:srgbClr val="002060"/>
              </a:solidFill>
              <a:latin typeface="Abadi MT Condensed Light" panose="020B0306030101010103" pitchFamily="34" charset="77"/>
            </a:rPr>
            <a:t>)</a:t>
          </a:r>
        </a:p>
      </dgm:t>
    </dgm:pt>
    <dgm:pt modelId="{EC67DE71-FB24-E145-B603-F6E3CB548DCD}" type="parTrans" cxnId="{3AD9CDCA-55C9-D140-9CBF-32C4A0345D69}">
      <dgm:prSet/>
      <dgm:spPr/>
      <dgm:t>
        <a:bodyPr/>
        <a:lstStyle/>
        <a:p>
          <a:endParaRPr lang="en-US"/>
        </a:p>
      </dgm:t>
    </dgm:pt>
    <dgm:pt modelId="{3111FDC9-8508-4142-8B36-BB6258A218C2}" type="sibTrans" cxnId="{3AD9CDCA-55C9-D140-9CBF-32C4A0345D69}">
      <dgm:prSet/>
      <dgm:spPr/>
      <dgm:t>
        <a:bodyPr/>
        <a:lstStyle/>
        <a:p>
          <a:endParaRPr lang="en-US"/>
        </a:p>
      </dgm:t>
    </dgm:pt>
    <dgm:pt modelId="{DC77775D-DC48-EC4D-AC62-C43E3CE7F016}">
      <dgm:prSet phldrT="[Text]" custT="1"/>
      <dgm:spPr/>
      <dgm:t>
        <a:bodyPr/>
        <a:lstStyle/>
        <a:p>
          <a:r>
            <a:rPr lang="en-US" sz="6000" dirty="0" err="1">
              <a:solidFill>
                <a:srgbClr val="002060"/>
              </a:solidFill>
              <a:latin typeface="Abadi MT Condensed Light" panose="020B0306030101010103" pitchFamily="34" charset="77"/>
            </a:rPr>
            <a:t>Perkuat</a:t>
          </a:r>
          <a:r>
            <a:rPr lang="en-US" sz="6000" dirty="0">
              <a:solidFill>
                <a:srgbClr val="002060"/>
              </a:solidFill>
              <a:latin typeface="Abadi MT Condensed Light" panose="020B0306030101010103" pitchFamily="34" charset="77"/>
            </a:rPr>
            <a:t>/</a:t>
          </a:r>
          <a:r>
            <a:rPr lang="en-US" sz="6000" dirty="0" err="1">
              <a:solidFill>
                <a:srgbClr val="002060"/>
              </a:solidFill>
              <a:latin typeface="Abadi MT Condensed Light" panose="020B0306030101010103" pitchFamily="34" charset="77"/>
            </a:rPr>
            <a:t>Koreksi</a:t>
          </a:r>
          <a:r>
            <a:rPr lang="en-US" sz="6000" dirty="0">
              <a:solidFill>
                <a:srgbClr val="002060"/>
              </a:solidFill>
              <a:latin typeface="Abadi MT Condensed Light" panose="020B0306030101010103" pitchFamily="34" charset="77"/>
            </a:rPr>
            <a:t> </a:t>
          </a:r>
          <a:r>
            <a:rPr lang="en-US" sz="6000" dirty="0" err="1">
              <a:solidFill>
                <a:srgbClr val="002060"/>
              </a:solidFill>
              <a:latin typeface="Abadi MT Condensed Light" panose="020B0306030101010103" pitchFamily="34" charset="77"/>
            </a:rPr>
            <a:t>temuan</a:t>
          </a:r>
          <a:r>
            <a:rPr lang="en-US" sz="6000" dirty="0">
              <a:solidFill>
                <a:srgbClr val="002060"/>
              </a:solidFill>
              <a:latin typeface="Abadi MT Condensed Light" panose="020B0306030101010103" pitchFamily="34" charset="77"/>
            </a:rPr>
            <a:t> </a:t>
          </a:r>
          <a:r>
            <a:rPr lang="en-US" sz="6000" dirty="0" err="1">
              <a:solidFill>
                <a:srgbClr val="002060"/>
              </a:solidFill>
              <a:latin typeface="Abadi MT Condensed Light" panose="020B0306030101010103" pitchFamily="34" charset="77"/>
            </a:rPr>
            <a:t>sebelumnya</a:t>
          </a:r>
          <a:endParaRPr lang="en-US" sz="6000" dirty="0">
            <a:solidFill>
              <a:srgbClr val="002060"/>
            </a:solidFill>
            <a:latin typeface="Abadi MT Condensed Light" panose="020B0306030101010103" pitchFamily="34" charset="77"/>
          </a:endParaRPr>
        </a:p>
      </dgm:t>
    </dgm:pt>
    <dgm:pt modelId="{6A95A874-231F-8E43-AF0F-03E862FF01FE}" type="parTrans" cxnId="{E8CA6EE1-EE69-E74C-A946-3A099C163392}">
      <dgm:prSet/>
      <dgm:spPr/>
      <dgm:t>
        <a:bodyPr/>
        <a:lstStyle/>
        <a:p>
          <a:endParaRPr lang="en-US"/>
        </a:p>
      </dgm:t>
    </dgm:pt>
    <dgm:pt modelId="{7F55E7E1-AF19-FB4D-B476-197F8AB2118A}" type="sibTrans" cxnId="{E8CA6EE1-EE69-E74C-A946-3A099C163392}">
      <dgm:prSet/>
      <dgm:spPr/>
      <dgm:t>
        <a:bodyPr/>
        <a:lstStyle/>
        <a:p>
          <a:endParaRPr lang="en-US"/>
        </a:p>
      </dgm:t>
    </dgm:pt>
    <dgm:pt modelId="{77921214-4069-2843-BFCB-01C7BDBC7823}" type="pres">
      <dgm:prSet presAssocID="{0908C2F8-EE2E-1340-9D36-E96D3215793F}" presName="Name0" presStyleCnt="0">
        <dgm:presLayoutVars>
          <dgm:chMax val="7"/>
          <dgm:chPref val="7"/>
          <dgm:dir/>
        </dgm:presLayoutVars>
      </dgm:prSet>
      <dgm:spPr/>
    </dgm:pt>
    <dgm:pt modelId="{F0974CC6-B885-044E-A262-3A6A7328940C}" type="pres">
      <dgm:prSet presAssocID="{0908C2F8-EE2E-1340-9D36-E96D3215793F}" presName="Name1" presStyleCnt="0"/>
      <dgm:spPr/>
    </dgm:pt>
    <dgm:pt modelId="{2D6F39A9-AA65-B14A-AB86-6C218EFA5C13}" type="pres">
      <dgm:prSet presAssocID="{0908C2F8-EE2E-1340-9D36-E96D3215793F}" presName="cycle" presStyleCnt="0"/>
      <dgm:spPr/>
    </dgm:pt>
    <dgm:pt modelId="{843063D1-21BD-C64F-B28E-1B2A5731053C}" type="pres">
      <dgm:prSet presAssocID="{0908C2F8-EE2E-1340-9D36-E96D3215793F}" presName="srcNode" presStyleLbl="node1" presStyleIdx="0" presStyleCnt="4"/>
      <dgm:spPr/>
    </dgm:pt>
    <dgm:pt modelId="{FB0157D9-3D58-C84D-940B-A69543BACCC8}" type="pres">
      <dgm:prSet presAssocID="{0908C2F8-EE2E-1340-9D36-E96D3215793F}" presName="conn" presStyleLbl="parChTrans1D2" presStyleIdx="0" presStyleCnt="1"/>
      <dgm:spPr/>
    </dgm:pt>
    <dgm:pt modelId="{0F1697A6-2FEC-5F46-9EDA-BE186FB48E82}" type="pres">
      <dgm:prSet presAssocID="{0908C2F8-EE2E-1340-9D36-E96D3215793F}" presName="extraNode" presStyleLbl="node1" presStyleIdx="0" presStyleCnt="4"/>
      <dgm:spPr/>
    </dgm:pt>
    <dgm:pt modelId="{2B69BEDA-597D-5A46-8D95-94802A58CE96}" type="pres">
      <dgm:prSet presAssocID="{0908C2F8-EE2E-1340-9D36-E96D3215793F}" presName="dstNode" presStyleLbl="node1" presStyleIdx="0" presStyleCnt="4"/>
      <dgm:spPr/>
    </dgm:pt>
    <dgm:pt modelId="{35973D89-F904-9241-9BCA-1B838BFC8449}" type="pres">
      <dgm:prSet presAssocID="{A87CF413-3A1D-0B45-9429-A0BEF53A5BF8}" presName="text_1" presStyleLbl="node1" presStyleIdx="0" presStyleCnt="4">
        <dgm:presLayoutVars>
          <dgm:bulletEnabled val="1"/>
        </dgm:presLayoutVars>
      </dgm:prSet>
      <dgm:spPr/>
    </dgm:pt>
    <dgm:pt modelId="{6490E21B-3B2F-3A47-B9C2-DE36BB9C9B09}" type="pres">
      <dgm:prSet presAssocID="{A87CF413-3A1D-0B45-9429-A0BEF53A5BF8}" presName="accent_1" presStyleCnt="0"/>
      <dgm:spPr/>
    </dgm:pt>
    <dgm:pt modelId="{C98D4CE0-5281-E54B-965E-37F1B5FA642D}" type="pres">
      <dgm:prSet presAssocID="{A87CF413-3A1D-0B45-9429-A0BEF53A5BF8}" presName="accentRepeatNode" presStyleLbl="solidFgAcc1" presStyleIdx="0" presStyleCnt="4"/>
      <dgm:spPr/>
    </dgm:pt>
    <dgm:pt modelId="{59BAD97B-BFEE-E64B-A2EC-4395D2246D9E}" type="pres">
      <dgm:prSet presAssocID="{FF250465-FAD6-1A45-9BC7-AE19ACDF426C}" presName="text_2" presStyleLbl="node1" presStyleIdx="1" presStyleCnt="4">
        <dgm:presLayoutVars>
          <dgm:bulletEnabled val="1"/>
        </dgm:presLayoutVars>
      </dgm:prSet>
      <dgm:spPr/>
    </dgm:pt>
    <dgm:pt modelId="{49C4C098-6FEB-1246-802B-6E6DBB390D0C}" type="pres">
      <dgm:prSet presAssocID="{FF250465-FAD6-1A45-9BC7-AE19ACDF426C}" presName="accent_2" presStyleCnt="0"/>
      <dgm:spPr/>
    </dgm:pt>
    <dgm:pt modelId="{282AC2F0-67A8-2F40-A486-8138C7786E9C}" type="pres">
      <dgm:prSet presAssocID="{FF250465-FAD6-1A45-9BC7-AE19ACDF426C}" presName="accentRepeatNode" presStyleLbl="solidFgAcc1" presStyleIdx="1" presStyleCnt="4"/>
      <dgm:spPr/>
    </dgm:pt>
    <dgm:pt modelId="{7E0A803C-03B0-6B4F-9C67-743F84C3B4AD}" type="pres">
      <dgm:prSet presAssocID="{0EC0F462-A24E-784F-9EE2-E7747C35397B}" presName="text_3" presStyleLbl="node1" presStyleIdx="2" presStyleCnt="4">
        <dgm:presLayoutVars>
          <dgm:bulletEnabled val="1"/>
        </dgm:presLayoutVars>
      </dgm:prSet>
      <dgm:spPr/>
    </dgm:pt>
    <dgm:pt modelId="{34613C6D-D44F-724B-AF90-D6C3C6E525D3}" type="pres">
      <dgm:prSet presAssocID="{0EC0F462-A24E-784F-9EE2-E7747C35397B}" presName="accent_3" presStyleCnt="0"/>
      <dgm:spPr/>
    </dgm:pt>
    <dgm:pt modelId="{4077065A-AAC9-F941-88E3-CE3AC7C657E7}" type="pres">
      <dgm:prSet presAssocID="{0EC0F462-A24E-784F-9EE2-E7747C35397B}" presName="accentRepeatNode" presStyleLbl="solidFgAcc1" presStyleIdx="2" presStyleCnt="4"/>
      <dgm:spPr/>
    </dgm:pt>
    <dgm:pt modelId="{24E800F3-1BF8-9F41-8CBD-97F4B8D0CC2A}" type="pres">
      <dgm:prSet presAssocID="{DC77775D-DC48-EC4D-AC62-C43E3CE7F016}" presName="text_4" presStyleLbl="node1" presStyleIdx="3" presStyleCnt="4">
        <dgm:presLayoutVars>
          <dgm:bulletEnabled val="1"/>
        </dgm:presLayoutVars>
      </dgm:prSet>
      <dgm:spPr/>
    </dgm:pt>
    <dgm:pt modelId="{1DB732BF-9807-9746-A426-5B459FC7A95B}" type="pres">
      <dgm:prSet presAssocID="{DC77775D-DC48-EC4D-AC62-C43E3CE7F016}" presName="accent_4" presStyleCnt="0"/>
      <dgm:spPr/>
    </dgm:pt>
    <dgm:pt modelId="{D3FAFA25-18C9-8049-B1B9-9F42409A7FFB}" type="pres">
      <dgm:prSet presAssocID="{DC77775D-DC48-EC4D-AC62-C43E3CE7F016}" presName="accentRepeatNode" presStyleLbl="solidFgAcc1" presStyleIdx="3" presStyleCnt="4"/>
      <dgm:spPr/>
    </dgm:pt>
  </dgm:ptLst>
  <dgm:cxnLst>
    <dgm:cxn modelId="{972FB905-9CB5-6E4C-9403-7A4D8A96840D}" type="presOf" srcId="{0908C2F8-EE2E-1340-9D36-E96D3215793F}" destId="{77921214-4069-2843-BFCB-01C7BDBC7823}" srcOrd="0" destOrd="0" presId="urn:microsoft.com/office/officeart/2008/layout/VerticalCurvedList"/>
    <dgm:cxn modelId="{192F6D0A-FD5B-0844-B75C-9AD9C92293FB}" type="presOf" srcId="{FF250465-FAD6-1A45-9BC7-AE19ACDF426C}" destId="{59BAD97B-BFEE-E64B-A2EC-4395D2246D9E}" srcOrd="0" destOrd="0" presId="urn:microsoft.com/office/officeart/2008/layout/VerticalCurvedList"/>
    <dgm:cxn modelId="{ACB2841A-5128-D348-A272-2CAA7D33E497}" srcId="{0908C2F8-EE2E-1340-9D36-E96D3215793F}" destId="{A87CF413-3A1D-0B45-9429-A0BEF53A5BF8}" srcOrd="0" destOrd="0" parTransId="{E75FFE15-9720-7741-AD76-3A43C9CAE8DD}" sibTransId="{1E813732-588C-1947-87C7-77E5F1CD3D8B}"/>
    <dgm:cxn modelId="{7026C54A-4997-EA42-8F95-726E1E94FF14}" type="presOf" srcId="{0EC0F462-A24E-784F-9EE2-E7747C35397B}" destId="{7E0A803C-03B0-6B4F-9C67-743F84C3B4AD}" srcOrd="0" destOrd="0" presId="urn:microsoft.com/office/officeart/2008/layout/VerticalCurvedList"/>
    <dgm:cxn modelId="{904AFD73-D9B9-E540-A9E2-D594CC4442D9}" type="presOf" srcId="{DC77775D-DC48-EC4D-AC62-C43E3CE7F016}" destId="{24E800F3-1BF8-9F41-8CBD-97F4B8D0CC2A}" srcOrd="0" destOrd="0" presId="urn:microsoft.com/office/officeart/2008/layout/VerticalCurvedList"/>
    <dgm:cxn modelId="{5194077B-D0A7-B84F-946B-20EF4C9FBFB0}" srcId="{0908C2F8-EE2E-1340-9D36-E96D3215793F}" destId="{FF250465-FAD6-1A45-9BC7-AE19ACDF426C}" srcOrd="1" destOrd="0" parTransId="{696F83D2-D115-5A4D-9C34-5FA10DC790B9}" sibTransId="{64474820-F3C0-7949-B53D-C06E1A582D9C}"/>
    <dgm:cxn modelId="{3AD9CDCA-55C9-D140-9CBF-32C4A0345D69}" srcId="{0908C2F8-EE2E-1340-9D36-E96D3215793F}" destId="{0EC0F462-A24E-784F-9EE2-E7747C35397B}" srcOrd="2" destOrd="0" parTransId="{EC67DE71-FB24-E145-B603-F6E3CB548DCD}" sibTransId="{3111FDC9-8508-4142-8B36-BB6258A218C2}"/>
    <dgm:cxn modelId="{41259ED2-3F95-5641-9B04-EC96C61271C7}" type="presOf" srcId="{A87CF413-3A1D-0B45-9429-A0BEF53A5BF8}" destId="{35973D89-F904-9241-9BCA-1B838BFC8449}" srcOrd="0" destOrd="0" presId="urn:microsoft.com/office/officeart/2008/layout/VerticalCurvedList"/>
    <dgm:cxn modelId="{E8CA6EE1-EE69-E74C-A946-3A099C163392}" srcId="{0908C2F8-EE2E-1340-9D36-E96D3215793F}" destId="{DC77775D-DC48-EC4D-AC62-C43E3CE7F016}" srcOrd="3" destOrd="0" parTransId="{6A95A874-231F-8E43-AF0F-03E862FF01FE}" sibTransId="{7F55E7E1-AF19-FB4D-B476-197F8AB2118A}"/>
    <dgm:cxn modelId="{460CD6F6-1503-E246-BBBF-23B235BD7D0C}" type="presOf" srcId="{1E813732-588C-1947-87C7-77E5F1CD3D8B}" destId="{FB0157D9-3D58-C84D-940B-A69543BACCC8}" srcOrd="0" destOrd="0" presId="urn:microsoft.com/office/officeart/2008/layout/VerticalCurvedList"/>
    <dgm:cxn modelId="{E6D79519-99B3-A349-B362-F0D7CBA174E9}" type="presParOf" srcId="{77921214-4069-2843-BFCB-01C7BDBC7823}" destId="{F0974CC6-B885-044E-A262-3A6A7328940C}" srcOrd="0" destOrd="0" presId="urn:microsoft.com/office/officeart/2008/layout/VerticalCurvedList"/>
    <dgm:cxn modelId="{36F22E88-DA63-4D4A-9419-4BC5D9077D0E}" type="presParOf" srcId="{F0974CC6-B885-044E-A262-3A6A7328940C}" destId="{2D6F39A9-AA65-B14A-AB86-6C218EFA5C13}" srcOrd="0" destOrd="0" presId="urn:microsoft.com/office/officeart/2008/layout/VerticalCurvedList"/>
    <dgm:cxn modelId="{F78902CB-8361-3E40-8D8A-D52A3E58A729}" type="presParOf" srcId="{2D6F39A9-AA65-B14A-AB86-6C218EFA5C13}" destId="{843063D1-21BD-C64F-B28E-1B2A5731053C}" srcOrd="0" destOrd="0" presId="urn:microsoft.com/office/officeart/2008/layout/VerticalCurvedList"/>
    <dgm:cxn modelId="{AC377102-7101-0F4B-BC64-AFE28F841EF8}" type="presParOf" srcId="{2D6F39A9-AA65-B14A-AB86-6C218EFA5C13}" destId="{FB0157D9-3D58-C84D-940B-A69543BACCC8}" srcOrd="1" destOrd="0" presId="urn:microsoft.com/office/officeart/2008/layout/VerticalCurvedList"/>
    <dgm:cxn modelId="{8DF51266-E0B4-7046-9C34-8B8921B4925E}" type="presParOf" srcId="{2D6F39A9-AA65-B14A-AB86-6C218EFA5C13}" destId="{0F1697A6-2FEC-5F46-9EDA-BE186FB48E82}" srcOrd="2" destOrd="0" presId="urn:microsoft.com/office/officeart/2008/layout/VerticalCurvedList"/>
    <dgm:cxn modelId="{10EC1F0B-392D-6044-8161-668BCA858A4E}" type="presParOf" srcId="{2D6F39A9-AA65-B14A-AB86-6C218EFA5C13}" destId="{2B69BEDA-597D-5A46-8D95-94802A58CE96}" srcOrd="3" destOrd="0" presId="urn:microsoft.com/office/officeart/2008/layout/VerticalCurvedList"/>
    <dgm:cxn modelId="{DF02DFC3-639A-5744-A575-98BE466E8911}" type="presParOf" srcId="{F0974CC6-B885-044E-A262-3A6A7328940C}" destId="{35973D89-F904-9241-9BCA-1B838BFC8449}" srcOrd="1" destOrd="0" presId="urn:microsoft.com/office/officeart/2008/layout/VerticalCurvedList"/>
    <dgm:cxn modelId="{154224BA-1F3E-614C-84FB-60EB28FE378C}" type="presParOf" srcId="{F0974CC6-B885-044E-A262-3A6A7328940C}" destId="{6490E21B-3B2F-3A47-B9C2-DE36BB9C9B09}" srcOrd="2" destOrd="0" presId="urn:microsoft.com/office/officeart/2008/layout/VerticalCurvedList"/>
    <dgm:cxn modelId="{15375372-5AF5-4E4E-B4A0-AC027C77AB9F}" type="presParOf" srcId="{6490E21B-3B2F-3A47-B9C2-DE36BB9C9B09}" destId="{C98D4CE0-5281-E54B-965E-37F1B5FA642D}" srcOrd="0" destOrd="0" presId="urn:microsoft.com/office/officeart/2008/layout/VerticalCurvedList"/>
    <dgm:cxn modelId="{7EE9876C-C747-E441-8D68-3905A94B7CDF}" type="presParOf" srcId="{F0974CC6-B885-044E-A262-3A6A7328940C}" destId="{59BAD97B-BFEE-E64B-A2EC-4395D2246D9E}" srcOrd="3" destOrd="0" presId="urn:microsoft.com/office/officeart/2008/layout/VerticalCurvedList"/>
    <dgm:cxn modelId="{1DB5C1CB-B839-4B48-84DD-2679DE8590CD}" type="presParOf" srcId="{F0974CC6-B885-044E-A262-3A6A7328940C}" destId="{49C4C098-6FEB-1246-802B-6E6DBB390D0C}" srcOrd="4" destOrd="0" presId="urn:microsoft.com/office/officeart/2008/layout/VerticalCurvedList"/>
    <dgm:cxn modelId="{B4CA9345-1E54-D947-B55B-6F47DD1811FE}" type="presParOf" srcId="{49C4C098-6FEB-1246-802B-6E6DBB390D0C}" destId="{282AC2F0-67A8-2F40-A486-8138C7786E9C}" srcOrd="0" destOrd="0" presId="urn:microsoft.com/office/officeart/2008/layout/VerticalCurvedList"/>
    <dgm:cxn modelId="{10830BEF-4C96-2C43-85A9-DDA03634D211}" type="presParOf" srcId="{F0974CC6-B885-044E-A262-3A6A7328940C}" destId="{7E0A803C-03B0-6B4F-9C67-743F84C3B4AD}" srcOrd="5" destOrd="0" presId="urn:microsoft.com/office/officeart/2008/layout/VerticalCurvedList"/>
    <dgm:cxn modelId="{2D1E7D9D-395F-F84B-AD96-7A1A53CD0984}" type="presParOf" srcId="{F0974CC6-B885-044E-A262-3A6A7328940C}" destId="{34613C6D-D44F-724B-AF90-D6C3C6E525D3}" srcOrd="6" destOrd="0" presId="urn:microsoft.com/office/officeart/2008/layout/VerticalCurvedList"/>
    <dgm:cxn modelId="{D86EF9CC-2854-D94C-A6D9-E47790CFFA2D}" type="presParOf" srcId="{34613C6D-D44F-724B-AF90-D6C3C6E525D3}" destId="{4077065A-AAC9-F941-88E3-CE3AC7C657E7}" srcOrd="0" destOrd="0" presId="urn:microsoft.com/office/officeart/2008/layout/VerticalCurvedList"/>
    <dgm:cxn modelId="{D6DC3B60-FCFA-7E41-BB6B-A8A13267B583}" type="presParOf" srcId="{F0974CC6-B885-044E-A262-3A6A7328940C}" destId="{24E800F3-1BF8-9F41-8CBD-97F4B8D0CC2A}" srcOrd="7" destOrd="0" presId="urn:microsoft.com/office/officeart/2008/layout/VerticalCurvedList"/>
    <dgm:cxn modelId="{530744BE-63D6-3146-AD49-FD01AE2E3E4A}" type="presParOf" srcId="{F0974CC6-B885-044E-A262-3A6A7328940C}" destId="{1DB732BF-9807-9746-A426-5B459FC7A95B}" srcOrd="8" destOrd="0" presId="urn:microsoft.com/office/officeart/2008/layout/VerticalCurvedList"/>
    <dgm:cxn modelId="{8A0843C7-4BDA-C146-8143-F2EFDC6B5466}" type="presParOf" srcId="{1DB732BF-9807-9746-A426-5B459FC7A95B}" destId="{D3FAFA25-18C9-8049-B1B9-9F42409A7FFB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6B6AC2B2-CC0A-E244-AC36-9921B55D5E41}" type="doc">
      <dgm:prSet loTypeId="urn:microsoft.com/office/officeart/2008/layout/AscendingPictureAccentProcess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D2038DF-2E73-204E-9B96-A650F08755E4}">
      <dgm:prSet phldrT="[Text]"/>
      <dgm:spPr>
        <a:solidFill>
          <a:schemeClr val="accent4">
            <a:lumMod val="75000"/>
          </a:schemeClr>
        </a:solidFill>
        <a:scene3d>
          <a:camera prst="orthographicFront"/>
          <a:lightRig rig="threePt" dir="t"/>
        </a:scene3d>
        <a:sp3d>
          <a:bevelT w="114300" prst="hardEdge"/>
        </a:sp3d>
      </dgm:spPr>
      <dgm:t>
        <a:bodyPr/>
        <a:lstStyle/>
        <a:p>
          <a:r>
            <a:rPr lang="en-US" b="1" dirty="0">
              <a:solidFill>
                <a:srgbClr val="C00000"/>
              </a:solidFill>
            </a:rPr>
            <a:t>Kesimpulan</a:t>
          </a:r>
        </a:p>
      </dgm:t>
    </dgm:pt>
    <dgm:pt modelId="{3BC95116-F4F6-6045-BF76-00FC12D2C1A5}" type="parTrans" cxnId="{69D29101-A719-5F4F-ABED-F86195EAB219}">
      <dgm:prSet/>
      <dgm:spPr/>
      <dgm:t>
        <a:bodyPr/>
        <a:lstStyle/>
        <a:p>
          <a:endParaRPr lang="en-US"/>
        </a:p>
      </dgm:t>
    </dgm:pt>
    <dgm:pt modelId="{7640B3AE-02B5-494C-B4EE-3D31306A4165}" type="sibTrans" cxnId="{69D29101-A719-5F4F-ABED-F86195EAB219}">
      <dgm:prSet/>
      <dgm:spPr>
        <a:solidFill>
          <a:schemeClr val="accent6">
            <a:lumMod val="75000"/>
          </a:schemeClr>
        </a:solidFill>
      </dgm:spPr>
      <dgm:t>
        <a:bodyPr/>
        <a:lstStyle/>
        <a:p>
          <a:endParaRPr lang="en-US"/>
        </a:p>
      </dgm:t>
    </dgm:pt>
    <dgm:pt modelId="{B393F361-CA18-B944-BB73-900205B4D2F6}">
      <dgm:prSet phldrT="[Text]" custT="1"/>
      <dgm:spPr>
        <a:solidFill>
          <a:schemeClr val="accent5">
            <a:lumMod val="60000"/>
            <a:lumOff val="40000"/>
          </a:schemeClr>
        </a:solidFill>
        <a:scene3d>
          <a:camera prst="orthographicFront"/>
          <a:lightRig rig="threePt" dir="t"/>
        </a:scene3d>
        <a:sp3d>
          <a:bevelT w="114300" prst="hardEdge"/>
        </a:sp3d>
      </dgm:spPr>
      <dgm:t>
        <a:bodyPr/>
        <a:lstStyle/>
        <a:p>
          <a:r>
            <a:rPr lang="en-US" sz="5400" b="1" dirty="0">
              <a:solidFill>
                <a:srgbClr val="002060"/>
              </a:solidFill>
            </a:rPr>
            <a:t>Keywords</a:t>
          </a:r>
        </a:p>
      </dgm:t>
    </dgm:pt>
    <dgm:pt modelId="{1E07A636-1CCA-104E-B7E9-F7854C8DC76B}" type="parTrans" cxnId="{12FD595E-EB32-174A-B8A1-C18A41FCA68B}">
      <dgm:prSet/>
      <dgm:spPr/>
      <dgm:t>
        <a:bodyPr/>
        <a:lstStyle/>
        <a:p>
          <a:endParaRPr lang="en-US"/>
        </a:p>
      </dgm:t>
    </dgm:pt>
    <dgm:pt modelId="{714EE7CA-5DF7-974B-BB61-ECDF4E102F2C}" type="sibTrans" cxnId="{12FD595E-EB32-174A-B8A1-C18A41FCA68B}">
      <dgm:prSet/>
      <dgm:spPr>
        <a:solidFill>
          <a:schemeClr val="accent6">
            <a:lumMod val="75000"/>
          </a:schemeClr>
        </a:solidFill>
      </dgm:spPr>
      <dgm:t>
        <a:bodyPr/>
        <a:lstStyle/>
        <a:p>
          <a:endParaRPr lang="en-US"/>
        </a:p>
      </dgm:t>
    </dgm:pt>
    <dgm:pt modelId="{1225D638-F5DB-6F4D-BE4C-42C00E2A22E8}">
      <dgm:prSet custT="1"/>
      <dgm:spPr>
        <a:solidFill>
          <a:schemeClr val="bg2">
            <a:lumMod val="50000"/>
          </a:schemeClr>
        </a:solidFill>
        <a:scene3d>
          <a:camera prst="orthographicFront"/>
          <a:lightRig rig="threePt" dir="t"/>
        </a:scene3d>
        <a:sp3d>
          <a:bevelT w="114300" prst="hardEdge"/>
        </a:sp3d>
      </dgm:spPr>
      <dgm:t>
        <a:bodyPr/>
        <a:lstStyle/>
        <a:p>
          <a:r>
            <a:rPr lang="en-US" sz="8000" b="1" dirty="0" err="1"/>
            <a:t>Judul</a:t>
          </a:r>
          <a:endParaRPr lang="en-US" sz="8000" b="1" dirty="0"/>
        </a:p>
      </dgm:t>
    </dgm:pt>
    <dgm:pt modelId="{8B986E48-AF69-5C4A-AE18-01FF866F321E}" type="parTrans" cxnId="{AB447A17-F540-2F48-AE06-4561FAD870C4}">
      <dgm:prSet/>
      <dgm:spPr/>
      <dgm:t>
        <a:bodyPr/>
        <a:lstStyle/>
        <a:p>
          <a:endParaRPr lang="en-US"/>
        </a:p>
      </dgm:t>
    </dgm:pt>
    <dgm:pt modelId="{0BBC38DC-AC70-3146-965B-BB15A2B78A92}" type="sibTrans" cxnId="{AB447A17-F540-2F48-AE06-4561FAD870C4}">
      <dgm:prSet/>
      <dgm:spPr>
        <a:solidFill>
          <a:schemeClr val="accent6">
            <a:lumMod val="75000"/>
          </a:schemeClr>
        </a:solidFill>
      </dgm:spPr>
      <dgm:t>
        <a:bodyPr/>
        <a:lstStyle/>
        <a:p>
          <a:endParaRPr lang="en-US"/>
        </a:p>
      </dgm:t>
    </dgm:pt>
    <dgm:pt modelId="{F09AE279-3384-3C4F-8CC9-59B6DBF6DC6C}" type="pres">
      <dgm:prSet presAssocID="{6B6AC2B2-CC0A-E244-AC36-9921B55D5E41}" presName="Name0" presStyleCnt="0">
        <dgm:presLayoutVars>
          <dgm:chMax val="7"/>
          <dgm:chPref val="7"/>
          <dgm:dir/>
        </dgm:presLayoutVars>
      </dgm:prSet>
      <dgm:spPr/>
    </dgm:pt>
    <dgm:pt modelId="{26F58CD3-27E0-E344-B1B0-CA3DC09884A4}" type="pres">
      <dgm:prSet presAssocID="{6B6AC2B2-CC0A-E244-AC36-9921B55D5E41}" presName="dot1" presStyleLbl="alignNode1" presStyleIdx="0" presStyleCnt="12"/>
      <dgm:spPr/>
    </dgm:pt>
    <dgm:pt modelId="{35C59C9F-1785-FE42-88E3-6662515BE5F2}" type="pres">
      <dgm:prSet presAssocID="{6B6AC2B2-CC0A-E244-AC36-9921B55D5E41}" presName="dot2" presStyleLbl="alignNode1" presStyleIdx="1" presStyleCnt="12"/>
      <dgm:spPr/>
    </dgm:pt>
    <dgm:pt modelId="{F4FD7C52-D737-DA43-AE41-40364F34AA42}" type="pres">
      <dgm:prSet presAssocID="{6B6AC2B2-CC0A-E244-AC36-9921B55D5E41}" presName="dot3" presStyleLbl="alignNode1" presStyleIdx="2" presStyleCnt="12"/>
      <dgm:spPr/>
    </dgm:pt>
    <dgm:pt modelId="{86F51C96-8A6F-3340-9175-89EC621A8369}" type="pres">
      <dgm:prSet presAssocID="{6B6AC2B2-CC0A-E244-AC36-9921B55D5E41}" presName="dot4" presStyleLbl="alignNode1" presStyleIdx="3" presStyleCnt="12"/>
      <dgm:spPr/>
    </dgm:pt>
    <dgm:pt modelId="{E28821A3-CADD-AB4F-9029-9C9A658DC796}" type="pres">
      <dgm:prSet presAssocID="{6B6AC2B2-CC0A-E244-AC36-9921B55D5E41}" presName="dot5" presStyleLbl="alignNode1" presStyleIdx="4" presStyleCnt="12"/>
      <dgm:spPr/>
    </dgm:pt>
    <dgm:pt modelId="{7D6527D4-70EA-B149-924D-15CD99B41D21}" type="pres">
      <dgm:prSet presAssocID="{6B6AC2B2-CC0A-E244-AC36-9921B55D5E41}" presName="dotArrow1" presStyleLbl="alignNode1" presStyleIdx="5" presStyleCnt="12"/>
      <dgm:spPr/>
    </dgm:pt>
    <dgm:pt modelId="{D7B8C725-57E6-4448-946B-40B0BAF5BB9B}" type="pres">
      <dgm:prSet presAssocID="{6B6AC2B2-CC0A-E244-AC36-9921B55D5E41}" presName="dotArrow2" presStyleLbl="alignNode1" presStyleIdx="6" presStyleCnt="12"/>
      <dgm:spPr/>
    </dgm:pt>
    <dgm:pt modelId="{18F38FE9-66B8-714B-8EB5-559814505668}" type="pres">
      <dgm:prSet presAssocID="{6B6AC2B2-CC0A-E244-AC36-9921B55D5E41}" presName="dotArrow3" presStyleLbl="alignNode1" presStyleIdx="7" presStyleCnt="12"/>
      <dgm:spPr/>
    </dgm:pt>
    <dgm:pt modelId="{46A246CC-6979-DB46-AA35-02110E703C5F}" type="pres">
      <dgm:prSet presAssocID="{6B6AC2B2-CC0A-E244-AC36-9921B55D5E41}" presName="dotArrow4" presStyleLbl="alignNode1" presStyleIdx="8" presStyleCnt="12"/>
      <dgm:spPr/>
    </dgm:pt>
    <dgm:pt modelId="{BC3420DA-4B0E-144A-ABF0-0207C3F4AC89}" type="pres">
      <dgm:prSet presAssocID="{6B6AC2B2-CC0A-E244-AC36-9921B55D5E41}" presName="dotArrow5" presStyleLbl="alignNode1" presStyleIdx="9" presStyleCnt="12"/>
      <dgm:spPr/>
    </dgm:pt>
    <dgm:pt modelId="{FF2C2BC7-8C41-CD4F-AFBC-6DE487D464D4}" type="pres">
      <dgm:prSet presAssocID="{6B6AC2B2-CC0A-E244-AC36-9921B55D5E41}" presName="dotArrow6" presStyleLbl="alignNode1" presStyleIdx="10" presStyleCnt="12"/>
      <dgm:spPr/>
    </dgm:pt>
    <dgm:pt modelId="{098BC495-A343-AD4E-ADB8-7706E230603B}" type="pres">
      <dgm:prSet presAssocID="{6B6AC2B2-CC0A-E244-AC36-9921B55D5E41}" presName="dotArrow7" presStyleLbl="alignNode1" presStyleIdx="11" presStyleCnt="12"/>
      <dgm:spPr/>
    </dgm:pt>
    <dgm:pt modelId="{3D87247B-983E-924A-A0CF-3D87703C19B2}" type="pres">
      <dgm:prSet presAssocID="{2D2038DF-2E73-204E-9B96-A650F08755E4}" presName="parTx1" presStyleLbl="node1" presStyleIdx="0" presStyleCnt="3"/>
      <dgm:spPr/>
    </dgm:pt>
    <dgm:pt modelId="{C3087010-6DB3-CC43-A94B-78F5A2227CA3}" type="pres">
      <dgm:prSet presAssocID="{7640B3AE-02B5-494C-B4EE-3D31306A4165}" presName="picture1" presStyleCnt="0"/>
      <dgm:spPr/>
    </dgm:pt>
    <dgm:pt modelId="{B2D76196-1693-0045-9D39-E7152FC076E2}" type="pres">
      <dgm:prSet presAssocID="{7640B3AE-02B5-494C-B4EE-3D31306A4165}" presName="imageRepeatNode" presStyleLbl="fgImgPlace1" presStyleIdx="0" presStyleCnt="3"/>
      <dgm:spPr/>
    </dgm:pt>
    <dgm:pt modelId="{4FA9765E-A85D-644F-ABCF-4821BF103D57}" type="pres">
      <dgm:prSet presAssocID="{B393F361-CA18-B944-BB73-900205B4D2F6}" presName="parTx2" presStyleLbl="node1" presStyleIdx="1" presStyleCnt="3"/>
      <dgm:spPr/>
    </dgm:pt>
    <dgm:pt modelId="{1B7FEB79-F34D-2948-9DC3-02B272110C52}" type="pres">
      <dgm:prSet presAssocID="{714EE7CA-5DF7-974B-BB61-ECDF4E102F2C}" presName="picture2" presStyleCnt="0"/>
      <dgm:spPr/>
    </dgm:pt>
    <dgm:pt modelId="{0F235088-0DF9-234C-8766-345C45B15EBE}" type="pres">
      <dgm:prSet presAssocID="{714EE7CA-5DF7-974B-BB61-ECDF4E102F2C}" presName="imageRepeatNode" presStyleLbl="fgImgPlace1" presStyleIdx="1" presStyleCnt="3"/>
      <dgm:spPr/>
    </dgm:pt>
    <dgm:pt modelId="{22878C60-9472-C642-A36F-3F8F4F684030}" type="pres">
      <dgm:prSet presAssocID="{1225D638-F5DB-6F4D-BE4C-42C00E2A22E8}" presName="parTx3" presStyleLbl="node1" presStyleIdx="2" presStyleCnt="3"/>
      <dgm:spPr/>
    </dgm:pt>
    <dgm:pt modelId="{E4FFCD05-CF33-AF44-8E8D-DD048F972258}" type="pres">
      <dgm:prSet presAssocID="{0BBC38DC-AC70-3146-965B-BB15A2B78A92}" presName="picture3" presStyleCnt="0"/>
      <dgm:spPr/>
    </dgm:pt>
    <dgm:pt modelId="{9E5BE1A3-65C2-7742-B018-01DE1FDA4D46}" type="pres">
      <dgm:prSet presAssocID="{0BBC38DC-AC70-3146-965B-BB15A2B78A92}" presName="imageRepeatNode" presStyleLbl="fgImgPlace1" presStyleIdx="2" presStyleCnt="3"/>
      <dgm:spPr/>
    </dgm:pt>
  </dgm:ptLst>
  <dgm:cxnLst>
    <dgm:cxn modelId="{69D29101-A719-5F4F-ABED-F86195EAB219}" srcId="{6B6AC2B2-CC0A-E244-AC36-9921B55D5E41}" destId="{2D2038DF-2E73-204E-9B96-A650F08755E4}" srcOrd="0" destOrd="0" parTransId="{3BC95116-F4F6-6045-BF76-00FC12D2C1A5}" sibTransId="{7640B3AE-02B5-494C-B4EE-3D31306A4165}"/>
    <dgm:cxn modelId="{71D2E516-AE06-F14E-AE66-D2AFCC43991E}" type="presOf" srcId="{714EE7CA-5DF7-974B-BB61-ECDF4E102F2C}" destId="{0F235088-0DF9-234C-8766-345C45B15EBE}" srcOrd="0" destOrd="0" presId="urn:microsoft.com/office/officeart/2008/layout/AscendingPictureAccentProcess"/>
    <dgm:cxn modelId="{AB447A17-F540-2F48-AE06-4561FAD870C4}" srcId="{6B6AC2B2-CC0A-E244-AC36-9921B55D5E41}" destId="{1225D638-F5DB-6F4D-BE4C-42C00E2A22E8}" srcOrd="2" destOrd="0" parTransId="{8B986E48-AF69-5C4A-AE18-01FF866F321E}" sibTransId="{0BBC38DC-AC70-3146-965B-BB15A2B78A92}"/>
    <dgm:cxn modelId="{CBE3FD26-9B10-6140-AEAF-1BDEC72DC492}" type="presOf" srcId="{B393F361-CA18-B944-BB73-900205B4D2F6}" destId="{4FA9765E-A85D-644F-ABCF-4821BF103D57}" srcOrd="0" destOrd="0" presId="urn:microsoft.com/office/officeart/2008/layout/AscendingPictureAccentProcess"/>
    <dgm:cxn modelId="{2F06244F-F30D-C849-9D7B-F8307D256FB8}" type="presOf" srcId="{2D2038DF-2E73-204E-9B96-A650F08755E4}" destId="{3D87247B-983E-924A-A0CF-3D87703C19B2}" srcOrd="0" destOrd="0" presId="urn:microsoft.com/office/officeart/2008/layout/AscendingPictureAccentProcess"/>
    <dgm:cxn modelId="{12FD595E-EB32-174A-B8A1-C18A41FCA68B}" srcId="{6B6AC2B2-CC0A-E244-AC36-9921B55D5E41}" destId="{B393F361-CA18-B944-BB73-900205B4D2F6}" srcOrd="1" destOrd="0" parTransId="{1E07A636-1CCA-104E-B7E9-F7854C8DC76B}" sibTransId="{714EE7CA-5DF7-974B-BB61-ECDF4E102F2C}"/>
    <dgm:cxn modelId="{D82C5764-D722-F44B-AEB8-AED9B38F2E7B}" type="presOf" srcId="{0BBC38DC-AC70-3146-965B-BB15A2B78A92}" destId="{9E5BE1A3-65C2-7742-B018-01DE1FDA4D46}" srcOrd="0" destOrd="0" presId="urn:microsoft.com/office/officeart/2008/layout/AscendingPictureAccentProcess"/>
    <dgm:cxn modelId="{F978E17C-1E42-304D-8AA3-8D2EAA58D996}" type="presOf" srcId="{6B6AC2B2-CC0A-E244-AC36-9921B55D5E41}" destId="{F09AE279-3384-3C4F-8CC9-59B6DBF6DC6C}" srcOrd="0" destOrd="0" presId="urn:microsoft.com/office/officeart/2008/layout/AscendingPictureAccentProcess"/>
    <dgm:cxn modelId="{51262CDD-79EC-2C44-96C8-9F4EC22E1938}" type="presOf" srcId="{7640B3AE-02B5-494C-B4EE-3D31306A4165}" destId="{B2D76196-1693-0045-9D39-E7152FC076E2}" srcOrd="0" destOrd="0" presId="urn:microsoft.com/office/officeart/2008/layout/AscendingPictureAccentProcess"/>
    <dgm:cxn modelId="{97061EEB-73BE-CF4B-B26F-FB019BDA3030}" type="presOf" srcId="{1225D638-F5DB-6F4D-BE4C-42C00E2A22E8}" destId="{22878C60-9472-C642-A36F-3F8F4F684030}" srcOrd="0" destOrd="0" presId="urn:microsoft.com/office/officeart/2008/layout/AscendingPictureAccentProcess"/>
    <dgm:cxn modelId="{E9F9592B-817D-DA4D-9A70-587C2EDE48BB}" type="presParOf" srcId="{F09AE279-3384-3C4F-8CC9-59B6DBF6DC6C}" destId="{26F58CD3-27E0-E344-B1B0-CA3DC09884A4}" srcOrd="0" destOrd="0" presId="urn:microsoft.com/office/officeart/2008/layout/AscendingPictureAccentProcess"/>
    <dgm:cxn modelId="{082E7281-0CE6-EB49-BB4B-D4421459C2D3}" type="presParOf" srcId="{F09AE279-3384-3C4F-8CC9-59B6DBF6DC6C}" destId="{35C59C9F-1785-FE42-88E3-6662515BE5F2}" srcOrd="1" destOrd="0" presId="urn:microsoft.com/office/officeart/2008/layout/AscendingPictureAccentProcess"/>
    <dgm:cxn modelId="{61E4AF55-7FC8-AD4E-B51B-F0F33FEBB17C}" type="presParOf" srcId="{F09AE279-3384-3C4F-8CC9-59B6DBF6DC6C}" destId="{F4FD7C52-D737-DA43-AE41-40364F34AA42}" srcOrd="2" destOrd="0" presId="urn:microsoft.com/office/officeart/2008/layout/AscendingPictureAccentProcess"/>
    <dgm:cxn modelId="{9449A830-318E-2E47-92C8-355F0A988F58}" type="presParOf" srcId="{F09AE279-3384-3C4F-8CC9-59B6DBF6DC6C}" destId="{86F51C96-8A6F-3340-9175-89EC621A8369}" srcOrd="3" destOrd="0" presId="urn:microsoft.com/office/officeart/2008/layout/AscendingPictureAccentProcess"/>
    <dgm:cxn modelId="{DB981CBA-19AC-4746-BC3A-AA69640C0AD0}" type="presParOf" srcId="{F09AE279-3384-3C4F-8CC9-59B6DBF6DC6C}" destId="{E28821A3-CADD-AB4F-9029-9C9A658DC796}" srcOrd="4" destOrd="0" presId="urn:microsoft.com/office/officeart/2008/layout/AscendingPictureAccentProcess"/>
    <dgm:cxn modelId="{21026F7A-928B-2C46-B655-101E7BD833AA}" type="presParOf" srcId="{F09AE279-3384-3C4F-8CC9-59B6DBF6DC6C}" destId="{7D6527D4-70EA-B149-924D-15CD99B41D21}" srcOrd="5" destOrd="0" presId="urn:microsoft.com/office/officeart/2008/layout/AscendingPictureAccentProcess"/>
    <dgm:cxn modelId="{4F7C0BE0-5B80-714D-90AB-65853F875B7E}" type="presParOf" srcId="{F09AE279-3384-3C4F-8CC9-59B6DBF6DC6C}" destId="{D7B8C725-57E6-4448-946B-40B0BAF5BB9B}" srcOrd="6" destOrd="0" presId="urn:microsoft.com/office/officeart/2008/layout/AscendingPictureAccentProcess"/>
    <dgm:cxn modelId="{AF177AF4-F812-8541-928A-87BFE08AB772}" type="presParOf" srcId="{F09AE279-3384-3C4F-8CC9-59B6DBF6DC6C}" destId="{18F38FE9-66B8-714B-8EB5-559814505668}" srcOrd="7" destOrd="0" presId="urn:microsoft.com/office/officeart/2008/layout/AscendingPictureAccentProcess"/>
    <dgm:cxn modelId="{78C841A9-607A-8C49-A228-7A88A2B2404D}" type="presParOf" srcId="{F09AE279-3384-3C4F-8CC9-59B6DBF6DC6C}" destId="{46A246CC-6979-DB46-AA35-02110E703C5F}" srcOrd="8" destOrd="0" presId="urn:microsoft.com/office/officeart/2008/layout/AscendingPictureAccentProcess"/>
    <dgm:cxn modelId="{77E47DCF-552F-4148-82D0-5FC077E4EDA8}" type="presParOf" srcId="{F09AE279-3384-3C4F-8CC9-59B6DBF6DC6C}" destId="{BC3420DA-4B0E-144A-ABF0-0207C3F4AC89}" srcOrd="9" destOrd="0" presId="urn:microsoft.com/office/officeart/2008/layout/AscendingPictureAccentProcess"/>
    <dgm:cxn modelId="{1A29E1F7-FE06-104A-AE57-C7DA7274B2C8}" type="presParOf" srcId="{F09AE279-3384-3C4F-8CC9-59B6DBF6DC6C}" destId="{FF2C2BC7-8C41-CD4F-AFBC-6DE487D464D4}" srcOrd="10" destOrd="0" presId="urn:microsoft.com/office/officeart/2008/layout/AscendingPictureAccentProcess"/>
    <dgm:cxn modelId="{F2390F07-3E5B-1C44-AF67-A41758CB45A8}" type="presParOf" srcId="{F09AE279-3384-3C4F-8CC9-59B6DBF6DC6C}" destId="{098BC495-A343-AD4E-ADB8-7706E230603B}" srcOrd="11" destOrd="0" presId="urn:microsoft.com/office/officeart/2008/layout/AscendingPictureAccentProcess"/>
    <dgm:cxn modelId="{E09301DE-CC06-D946-9E0A-56F9BF2EA608}" type="presParOf" srcId="{F09AE279-3384-3C4F-8CC9-59B6DBF6DC6C}" destId="{3D87247B-983E-924A-A0CF-3D87703C19B2}" srcOrd="12" destOrd="0" presId="urn:microsoft.com/office/officeart/2008/layout/AscendingPictureAccentProcess"/>
    <dgm:cxn modelId="{4A69C26A-8D89-194E-A66E-92400A9417BF}" type="presParOf" srcId="{F09AE279-3384-3C4F-8CC9-59B6DBF6DC6C}" destId="{C3087010-6DB3-CC43-A94B-78F5A2227CA3}" srcOrd="13" destOrd="0" presId="urn:microsoft.com/office/officeart/2008/layout/AscendingPictureAccentProcess"/>
    <dgm:cxn modelId="{DC04779D-C5D7-EB44-90D5-7EDFE3A2436F}" type="presParOf" srcId="{C3087010-6DB3-CC43-A94B-78F5A2227CA3}" destId="{B2D76196-1693-0045-9D39-E7152FC076E2}" srcOrd="0" destOrd="0" presId="urn:microsoft.com/office/officeart/2008/layout/AscendingPictureAccentProcess"/>
    <dgm:cxn modelId="{E00CCBB3-4777-5F4F-A09D-EC5A950A9E2B}" type="presParOf" srcId="{F09AE279-3384-3C4F-8CC9-59B6DBF6DC6C}" destId="{4FA9765E-A85D-644F-ABCF-4821BF103D57}" srcOrd="14" destOrd="0" presId="urn:microsoft.com/office/officeart/2008/layout/AscendingPictureAccentProcess"/>
    <dgm:cxn modelId="{84E39DEE-AE3F-5E42-B6D8-F73C5CF6840A}" type="presParOf" srcId="{F09AE279-3384-3C4F-8CC9-59B6DBF6DC6C}" destId="{1B7FEB79-F34D-2948-9DC3-02B272110C52}" srcOrd="15" destOrd="0" presId="urn:microsoft.com/office/officeart/2008/layout/AscendingPictureAccentProcess"/>
    <dgm:cxn modelId="{C66FA05E-9C38-154D-9BC4-2F0D66394295}" type="presParOf" srcId="{1B7FEB79-F34D-2948-9DC3-02B272110C52}" destId="{0F235088-0DF9-234C-8766-345C45B15EBE}" srcOrd="0" destOrd="0" presId="urn:microsoft.com/office/officeart/2008/layout/AscendingPictureAccentProcess"/>
    <dgm:cxn modelId="{2EE0747D-0E3A-8948-AD12-DECBE9F61E56}" type="presParOf" srcId="{F09AE279-3384-3C4F-8CC9-59B6DBF6DC6C}" destId="{22878C60-9472-C642-A36F-3F8F4F684030}" srcOrd="16" destOrd="0" presId="urn:microsoft.com/office/officeart/2008/layout/AscendingPictureAccentProcess"/>
    <dgm:cxn modelId="{4CA57FFC-F120-1F47-AF3C-BF1BE285F3BB}" type="presParOf" srcId="{F09AE279-3384-3C4F-8CC9-59B6DBF6DC6C}" destId="{E4FFCD05-CF33-AF44-8E8D-DD048F972258}" srcOrd="17" destOrd="0" presId="urn:microsoft.com/office/officeart/2008/layout/AscendingPictureAccentProcess"/>
    <dgm:cxn modelId="{E9FD45A2-5AE2-D94D-9945-3AFF8A327C17}" type="presParOf" srcId="{E4FFCD05-CF33-AF44-8E8D-DD048F972258}" destId="{9E5BE1A3-65C2-7742-B018-01DE1FDA4D46}" srcOrd="0" destOrd="0" presId="urn:microsoft.com/office/officeart/2008/layout/AscendingPictureAccent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66307D5D-5F00-3041-AECB-D6F5EB8FD6E9}" type="doc">
      <dgm:prSet loTypeId="urn:microsoft.com/office/officeart/2005/8/layout/pyramid2" loCatId="" qsTypeId="urn:microsoft.com/office/officeart/2005/8/quickstyle/simple1" qsCatId="simple" csTypeId="urn:microsoft.com/office/officeart/2005/8/colors/accent1_2" csCatId="accent1" phldr="1"/>
      <dgm:spPr/>
    </dgm:pt>
    <dgm:pt modelId="{07FF406E-26F4-4944-9553-110F3A369D8D}">
      <dgm:prSet phldrT="[Text]" custT="1"/>
      <dgm:spPr>
        <a:solidFill>
          <a:schemeClr val="accent3">
            <a:lumMod val="60000"/>
            <a:lumOff val="40000"/>
            <a:alpha val="90000"/>
          </a:schemeClr>
        </a:solidFill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r>
            <a:rPr lang="en-US" sz="6000" b="1" dirty="0">
              <a:latin typeface="Abadi MT Condensed Light" panose="020B0306030101010103" pitchFamily="34" charset="77"/>
            </a:rPr>
            <a:t>Utama/</a:t>
          </a:r>
          <a:r>
            <a:rPr lang="en-US" sz="6000" b="1" dirty="0" err="1">
              <a:latin typeface="Abadi MT Condensed Light" panose="020B0306030101010103" pitchFamily="34" charset="77"/>
            </a:rPr>
            <a:t>Pertama</a:t>
          </a:r>
          <a:r>
            <a:rPr lang="en-US" sz="6000" b="1" dirty="0">
              <a:latin typeface="Abadi MT Condensed Light" panose="020B0306030101010103" pitchFamily="34" charset="77"/>
            </a:rPr>
            <a:t>/</a:t>
          </a:r>
          <a:r>
            <a:rPr lang="en-US" sz="6000" b="1" dirty="0" err="1">
              <a:latin typeface="Abadi MT Condensed Light" panose="020B0306030101010103" pitchFamily="34" charset="77"/>
            </a:rPr>
            <a:t>Korespondensi</a:t>
          </a:r>
          <a:endParaRPr lang="en-US" sz="6000" b="1" dirty="0">
            <a:latin typeface="Abadi MT Condensed Light" panose="020B0306030101010103" pitchFamily="34" charset="77"/>
          </a:endParaRPr>
        </a:p>
      </dgm:t>
    </dgm:pt>
    <dgm:pt modelId="{5FF29410-7FBB-EB42-A0E6-BB5A40575011}" type="parTrans" cxnId="{64C2E9BD-FE5C-0D42-B9AD-DC9F45AA2556}">
      <dgm:prSet/>
      <dgm:spPr/>
      <dgm:t>
        <a:bodyPr/>
        <a:lstStyle/>
        <a:p>
          <a:endParaRPr lang="en-US"/>
        </a:p>
      </dgm:t>
    </dgm:pt>
    <dgm:pt modelId="{EFC741E1-6336-7C4A-9848-B13AB170FC33}" type="sibTrans" cxnId="{64C2E9BD-FE5C-0D42-B9AD-DC9F45AA2556}">
      <dgm:prSet/>
      <dgm:spPr/>
      <dgm:t>
        <a:bodyPr/>
        <a:lstStyle/>
        <a:p>
          <a:endParaRPr lang="en-US"/>
        </a:p>
      </dgm:t>
    </dgm:pt>
    <dgm:pt modelId="{2FE7E742-E375-4542-BB3B-552900CF918F}">
      <dgm:prSet phldrT="[Text]" custT="1"/>
      <dgm:spPr>
        <a:solidFill>
          <a:schemeClr val="accent2">
            <a:lumMod val="60000"/>
            <a:lumOff val="40000"/>
            <a:alpha val="90000"/>
          </a:schemeClr>
        </a:solidFill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r>
            <a:rPr lang="en-US" sz="8800" b="1" dirty="0">
              <a:latin typeface="Abadi MT Condensed Light" panose="020B0306030101010103" pitchFamily="34" charset="77"/>
            </a:rPr>
            <a:t>Internal/</a:t>
          </a:r>
          <a:r>
            <a:rPr lang="en-US" sz="8800" b="1" dirty="0" err="1">
              <a:latin typeface="Abadi MT Condensed Light" panose="020B0306030101010103" pitchFamily="34" charset="77"/>
            </a:rPr>
            <a:t>Eksternal</a:t>
          </a:r>
          <a:endParaRPr lang="en-US" sz="8800" b="1" dirty="0">
            <a:latin typeface="Abadi MT Condensed Light" panose="020B0306030101010103" pitchFamily="34" charset="77"/>
          </a:endParaRPr>
        </a:p>
      </dgm:t>
    </dgm:pt>
    <dgm:pt modelId="{45AEA988-4783-B04B-B9E7-5A791B93ACB0}" type="parTrans" cxnId="{C483891D-DEDA-D141-9A42-EC4B242A93EF}">
      <dgm:prSet/>
      <dgm:spPr/>
      <dgm:t>
        <a:bodyPr/>
        <a:lstStyle/>
        <a:p>
          <a:endParaRPr lang="en-US"/>
        </a:p>
      </dgm:t>
    </dgm:pt>
    <dgm:pt modelId="{591E19F1-A34C-5D46-AAA0-A1233291C6A6}" type="sibTrans" cxnId="{C483891D-DEDA-D141-9A42-EC4B242A93EF}">
      <dgm:prSet/>
      <dgm:spPr/>
      <dgm:t>
        <a:bodyPr/>
        <a:lstStyle/>
        <a:p>
          <a:endParaRPr lang="en-US"/>
        </a:p>
      </dgm:t>
    </dgm:pt>
    <dgm:pt modelId="{8898AE18-A0C3-8B40-849D-6EC68049591E}">
      <dgm:prSet phldrT="[Text]" custT="1"/>
      <dgm:spPr>
        <a:solidFill>
          <a:schemeClr val="accent5">
            <a:lumMod val="60000"/>
            <a:lumOff val="40000"/>
            <a:alpha val="90000"/>
          </a:schemeClr>
        </a:solidFill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r>
            <a:rPr lang="en-US" sz="8800" b="1" dirty="0">
              <a:latin typeface="Abadi MT Condensed Light" panose="020B0306030101010103" pitchFamily="34" charset="77"/>
            </a:rPr>
            <a:t>Email </a:t>
          </a:r>
          <a:r>
            <a:rPr lang="en-US" sz="8800" b="1" dirty="0" err="1">
              <a:latin typeface="Abadi MT Condensed Light" panose="020B0306030101010103" pitchFamily="34" charset="77"/>
            </a:rPr>
            <a:t>Korespondensi</a:t>
          </a:r>
          <a:endParaRPr lang="en-US" sz="8800" b="1" dirty="0">
            <a:latin typeface="Abadi MT Condensed Light" panose="020B0306030101010103" pitchFamily="34" charset="77"/>
          </a:endParaRPr>
        </a:p>
      </dgm:t>
    </dgm:pt>
    <dgm:pt modelId="{2FAACBA6-32E1-0D43-B2C1-110C7212CC7A}" type="parTrans" cxnId="{8E93E23E-5FB7-554F-A1EB-BA59B23D6350}">
      <dgm:prSet/>
      <dgm:spPr/>
      <dgm:t>
        <a:bodyPr/>
        <a:lstStyle/>
        <a:p>
          <a:endParaRPr lang="en-US"/>
        </a:p>
      </dgm:t>
    </dgm:pt>
    <dgm:pt modelId="{88541ACB-D177-054D-AED2-D8026BACCC6D}" type="sibTrans" cxnId="{8E93E23E-5FB7-554F-A1EB-BA59B23D6350}">
      <dgm:prSet/>
      <dgm:spPr/>
      <dgm:t>
        <a:bodyPr/>
        <a:lstStyle/>
        <a:p>
          <a:endParaRPr lang="en-US"/>
        </a:p>
      </dgm:t>
    </dgm:pt>
    <dgm:pt modelId="{3CED9D32-BB65-484A-8675-EF007DBDE18F}">
      <dgm:prSet custT="1"/>
      <dgm:spPr>
        <a:solidFill>
          <a:schemeClr val="accent1">
            <a:lumMod val="60000"/>
            <a:lumOff val="40000"/>
            <a:alpha val="90000"/>
          </a:schemeClr>
        </a:solidFill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r>
            <a:rPr lang="en-US" sz="8800" b="1" dirty="0">
              <a:latin typeface="Abadi MT Condensed Light" panose="020B0306030101010103" pitchFamily="34" charset="77"/>
            </a:rPr>
            <a:t>Lembaga &amp; Alamat</a:t>
          </a:r>
        </a:p>
      </dgm:t>
    </dgm:pt>
    <dgm:pt modelId="{362E85FE-EEE3-DC4F-B03E-29A9A8289576}" type="parTrans" cxnId="{DED73DD5-C807-FF4D-94C0-0CD1822FD277}">
      <dgm:prSet/>
      <dgm:spPr/>
      <dgm:t>
        <a:bodyPr/>
        <a:lstStyle/>
        <a:p>
          <a:endParaRPr lang="en-US"/>
        </a:p>
      </dgm:t>
    </dgm:pt>
    <dgm:pt modelId="{50FD6321-3F96-214F-91AE-3D02758483A0}" type="sibTrans" cxnId="{DED73DD5-C807-FF4D-94C0-0CD1822FD277}">
      <dgm:prSet/>
      <dgm:spPr/>
      <dgm:t>
        <a:bodyPr/>
        <a:lstStyle/>
        <a:p>
          <a:endParaRPr lang="en-US"/>
        </a:p>
      </dgm:t>
    </dgm:pt>
    <dgm:pt modelId="{60B7E120-91A8-B74A-9184-9DC6DAF3AE6C}" type="pres">
      <dgm:prSet presAssocID="{66307D5D-5F00-3041-AECB-D6F5EB8FD6E9}" presName="compositeShape" presStyleCnt="0">
        <dgm:presLayoutVars>
          <dgm:dir/>
          <dgm:resizeHandles/>
        </dgm:presLayoutVars>
      </dgm:prSet>
      <dgm:spPr/>
    </dgm:pt>
    <dgm:pt modelId="{012D23B0-F14E-B340-8EB3-4A0FC8FD5EE0}" type="pres">
      <dgm:prSet presAssocID="{66307D5D-5F00-3041-AECB-D6F5EB8FD6E9}" presName="pyramid" presStyleLbl="node1" presStyleIdx="0" presStyleCnt="1" custScaleX="133688"/>
      <dgm:spPr>
        <a:solidFill>
          <a:schemeClr val="bg2">
            <a:lumMod val="50000"/>
          </a:schemeClr>
        </a:solidFill>
        <a:scene3d>
          <a:camera prst="orthographicFront"/>
          <a:lightRig rig="threePt" dir="t"/>
        </a:scene3d>
        <a:sp3d>
          <a:bevelT w="114300" prst="hardEdge"/>
        </a:sp3d>
      </dgm:spPr>
    </dgm:pt>
    <dgm:pt modelId="{9B7F5E11-6819-E347-B9BB-7686DB777397}" type="pres">
      <dgm:prSet presAssocID="{66307D5D-5F00-3041-AECB-D6F5EB8FD6E9}" presName="theList" presStyleCnt="0"/>
      <dgm:spPr/>
    </dgm:pt>
    <dgm:pt modelId="{357E5D84-CA46-AB48-8440-38881A06A398}" type="pres">
      <dgm:prSet presAssocID="{07FF406E-26F4-4944-9553-110F3A369D8D}" presName="aNode" presStyleLbl="fgAcc1" presStyleIdx="0" presStyleCnt="4" custScaleX="174100">
        <dgm:presLayoutVars>
          <dgm:bulletEnabled val="1"/>
        </dgm:presLayoutVars>
      </dgm:prSet>
      <dgm:spPr/>
    </dgm:pt>
    <dgm:pt modelId="{BFFC8002-7C94-5C48-B68F-169F27586205}" type="pres">
      <dgm:prSet presAssocID="{07FF406E-26F4-4944-9553-110F3A369D8D}" presName="aSpace" presStyleCnt="0"/>
      <dgm:spPr/>
    </dgm:pt>
    <dgm:pt modelId="{D494AF0D-C6EE-1D4D-B896-5F15A36A678D}" type="pres">
      <dgm:prSet presAssocID="{2FE7E742-E375-4542-BB3B-552900CF918F}" presName="aNode" presStyleLbl="fgAcc1" presStyleIdx="1" presStyleCnt="4" custScaleX="173653">
        <dgm:presLayoutVars>
          <dgm:bulletEnabled val="1"/>
        </dgm:presLayoutVars>
      </dgm:prSet>
      <dgm:spPr/>
    </dgm:pt>
    <dgm:pt modelId="{18748FE0-3823-9A49-835C-2D5900EB8F32}" type="pres">
      <dgm:prSet presAssocID="{2FE7E742-E375-4542-BB3B-552900CF918F}" presName="aSpace" presStyleCnt="0"/>
      <dgm:spPr/>
    </dgm:pt>
    <dgm:pt modelId="{0D215B78-45B4-4241-9F4D-922E78E42EC6}" type="pres">
      <dgm:prSet presAssocID="{8898AE18-A0C3-8B40-849D-6EC68049591E}" presName="aNode" presStyleLbl="fgAcc1" presStyleIdx="2" presStyleCnt="4" custScaleX="173653">
        <dgm:presLayoutVars>
          <dgm:bulletEnabled val="1"/>
        </dgm:presLayoutVars>
      </dgm:prSet>
      <dgm:spPr/>
    </dgm:pt>
    <dgm:pt modelId="{67C21D40-360E-C243-9A16-088CE5F0CF23}" type="pres">
      <dgm:prSet presAssocID="{8898AE18-A0C3-8B40-849D-6EC68049591E}" presName="aSpace" presStyleCnt="0"/>
      <dgm:spPr/>
    </dgm:pt>
    <dgm:pt modelId="{7D65E23C-C5DB-F244-B2F0-39ED47CF1945}" type="pres">
      <dgm:prSet presAssocID="{3CED9D32-BB65-484A-8675-EF007DBDE18F}" presName="aNode" presStyleLbl="fgAcc1" presStyleIdx="3" presStyleCnt="4" custScaleX="172422">
        <dgm:presLayoutVars>
          <dgm:bulletEnabled val="1"/>
        </dgm:presLayoutVars>
      </dgm:prSet>
      <dgm:spPr/>
    </dgm:pt>
    <dgm:pt modelId="{5E643515-49C1-6F48-865F-434B94AD8D9B}" type="pres">
      <dgm:prSet presAssocID="{3CED9D32-BB65-484A-8675-EF007DBDE18F}" presName="aSpace" presStyleCnt="0"/>
      <dgm:spPr/>
    </dgm:pt>
  </dgm:ptLst>
  <dgm:cxnLst>
    <dgm:cxn modelId="{C483891D-DEDA-D141-9A42-EC4B242A93EF}" srcId="{66307D5D-5F00-3041-AECB-D6F5EB8FD6E9}" destId="{2FE7E742-E375-4542-BB3B-552900CF918F}" srcOrd="1" destOrd="0" parTransId="{45AEA988-4783-B04B-B9E7-5A791B93ACB0}" sibTransId="{591E19F1-A34C-5D46-AAA0-A1233291C6A6}"/>
    <dgm:cxn modelId="{8E93E23E-5FB7-554F-A1EB-BA59B23D6350}" srcId="{66307D5D-5F00-3041-AECB-D6F5EB8FD6E9}" destId="{8898AE18-A0C3-8B40-849D-6EC68049591E}" srcOrd="2" destOrd="0" parTransId="{2FAACBA6-32E1-0D43-B2C1-110C7212CC7A}" sibTransId="{88541ACB-D177-054D-AED2-D8026BACCC6D}"/>
    <dgm:cxn modelId="{92E3EB8A-75AF-684B-A772-7EFE4CE1009A}" type="presOf" srcId="{3CED9D32-BB65-484A-8675-EF007DBDE18F}" destId="{7D65E23C-C5DB-F244-B2F0-39ED47CF1945}" srcOrd="0" destOrd="0" presId="urn:microsoft.com/office/officeart/2005/8/layout/pyramid2"/>
    <dgm:cxn modelId="{529CB7AE-F9DB-1F43-88F4-4A4C0D82ADA6}" type="presOf" srcId="{66307D5D-5F00-3041-AECB-D6F5EB8FD6E9}" destId="{60B7E120-91A8-B74A-9184-9DC6DAF3AE6C}" srcOrd="0" destOrd="0" presId="urn:microsoft.com/office/officeart/2005/8/layout/pyramid2"/>
    <dgm:cxn modelId="{64C2E9BD-FE5C-0D42-B9AD-DC9F45AA2556}" srcId="{66307D5D-5F00-3041-AECB-D6F5EB8FD6E9}" destId="{07FF406E-26F4-4944-9553-110F3A369D8D}" srcOrd="0" destOrd="0" parTransId="{5FF29410-7FBB-EB42-A0E6-BB5A40575011}" sibTransId="{EFC741E1-6336-7C4A-9848-B13AB170FC33}"/>
    <dgm:cxn modelId="{790ADCCD-1501-124D-A39F-9DAC4BD7582B}" type="presOf" srcId="{07FF406E-26F4-4944-9553-110F3A369D8D}" destId="{357E5D84-CA46-AB48-8440-38881A06A398}" srcOrd="0" destOrd="0" presId="urn:microsoft.com/office/officeart/2005/8/layout/pyramid2"/>
    <dgm:cxn modelId="{DED73DD5-C807-FF4D-94C0-0CD1822FD277}" srcId="{66307D5D-5F00-3041-AECB-D6F5EB8FD6E9}" destId="{3CED9D32-BB65-484A-8675-EF007DBDE18F}" srcOrd="3" destOrd="0" parTransId="{362E85FE-EEE3-DC4F-B03E-29A9A8289576}" sibTransId="{50FD6321-3F96-214F-91AE-3D02758483A0}"/>
    <dgm:cxn modelId="{7AD5D9E7-5511-0543-BF00-B9213BFC652E}" type="presOf" srcId="{2FE7E742-E375-4542-BB3B-552900CF918F}" destId="{D494AF0D-C6EE-1D4D-B896-5F15A36A678D}" srcOrd="0" destOrd="0" presId="urn:microsoft.com/office/officeart/2005/8/layout/pyramid2"/>
    <dgm:cxn modelId="{9BAD3AEF-DD22-8047-A421-31FC26386E53}" type="presOf" srcId="{8898AE18-A0C3-8B40-849D-6EC68049591E}" destId="{0D215B78-45B4-4241-9F4D-922E78E42EC6}" srcOrd="0" destOrd="0" presId="urn:microsoft.com/office/officeart/2005/8/layout/pyramid2"/>
    <dgm:cxn modelId="{747E96F1-4A34-7E49-A070-CF74674CA3D0}" type="presParOf" srcId="{60B7E120-91A8-B74A-9184-9DC6DAF3AE6C}" destId="{012D23B0-F14E-B340-8EB3-4A0FC8FD5EE0}" srcOrd="0" destOrd="0" presId="urn:microsoft.com/office/officeart/2005/8/layout/pyramid2"/>
    <dgm:cxn modelId="{52BD9C69-1180-3342-80D1-CB8EE4A29934}" type="presParOf" srcId="{60B7E120-91A8-B74A-9184-9DC6DAF3AE6C}" destId="{9B7F5E11-6819-E347-B9BB-7686DB777397}" srcOrd="1" destOrd="0" presId="urn:microsoft.com/office/officeart/2005/8/layout/pyramid2"/>
    <dgm:cxn modelId="{B2686005-8961-0841-900E-EEA163AD72CD}" type="presParOf" srcId="{9B7F5E11-6819-E347-B9BB-7686DB777397}" destId="{357E5D84-CA46-AB48-8440-38881A06A398}" srcOrd="0" destOrd="0" presId="urn:microsoft.com/office/officeart/2005/8/layout/pyramid2"/>
    <dgm:cxn modelId="{C6A94030-1779-7B4C-9E7B-0840E8D5B0F0}" type="presParOf" srcId="{9B7F5E11-6819-E347-B9BB-7686DB777397}" destId="{BFFC8002-7C94-5C48-B68F-169F27586205}" srcOrd="1" destOrd="0" presId="urn:microsoft.com/office/officeart/2005/8/layout/pyramid2"/>
    <dgm:cxn modelId="{BFB86EBD-45DC-634A-A3B1-D5EA3877E553}" type="presParOf" srcId="{9B7F5E11-6819-E347-B9BB-7686DB777397}" destId="{D494AF0D-C6EE-1D4D-B896-5F15A36A678D}" srcOrd="2" destOrd="0" presId="urn:microsoft.com/office/officeart/2005/8/layout/pyramid2"/>
    <dgm:cxn modelId="{3E337F39-217B-DB4D-997A-5298A5CD720D}" type="presParOf" srcId="{9B7F5E11-6819-E347-B9BB-7686DB777397}" destId="{18748FE0-3823-9A49-835C-2D5900EB8F32}" srcOrd="3" destOrd="0" presId="urn:microsoft.com/office/officeart/2005/8/layout/pyramid2"/>
    <dgm:cxn modelId="{9F17E581-6313-0648-BE3B-9D2E0DA19C24}" type="presParOf" srcId="{9B7F5E11-6819-E347-B9BB-7686DB777397}" destId="{0D215B78-45B4-4241-9F4D-922E78E42EC6}" srcOrd="4" destOrd="0" presId="urn:microsoft.com/office/officeart/2005/8/layout/pyramid2"/>
    <dgm:cxn modelId="{691D8707-70E6-9E4C-AAB0-02978DB05255}" type="presParOf" srcId="{9B7F5E11-6819-E347-B9BB-7686DB777397}" destId="{67C21D40-360E-C243-9A16-088CE5F0CF23}" srcOrd="5" destOrd="0" presId="urn:microsoft.com/office/officeart/2005/8/layout/pyramid2"/>
    <dgm:cxn modelId="{68E1BD42-E353-534D-8F4C-012860105677}" type="presParOf" srcId="{9B7F5E11-6819-E347-B9BB-7686DB777397}" destId="{7D65E23C-C5DB-F244-B2F0-39ED47CF1945}" srcOrd="6" destOrd="0" presId="urn:microsoft.com/office/officeart/2005/8/layout/pyramid2"/>
    <dgm:cxn modelId="{6F650308-70D2-8E45-882A-CD2414D6D628}" type="presParOf" srcId="{9B7F5E11-6819-E347-B9BB-7686DB777397}" destId="{5E643515-49C1-6F48-865F-434B94AD8D9B}" srcOrd="7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DFC602E8-1640-4080-AE3C-1000DC76088E}" type="doc">
      <dgm:prSet loTypeId="urn:microsoft.com/office/officeart/2005/8/layout/list1" loCatId="" qsTypeId="urn:microsoft.com/office/officeart/2005/8/quickstyle/3D3" qsCatId="3D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227EABF2-E950-4B2F-8CCE-02D3A32B2011}">
      <dgm:prSet phldrT="[Text]" custT="1"/>
      <dgm:spPr/>
      <dgm:t>
        <a:bodyPr/>
        <a:lstStyle/>
        <a:p>
          <a:pPr algn="r"/>
          <a:r>
            <a:rPr lang="id-ID" sz="5400" b="1" dirty="0">
              <a:solidFill>
                <a:schemeClr val="bg1"/>
              </a:solidFill>
              <a:latin typeface="Brush Script MT" panose="03060802040406070304" pitchFamily="66" charset="-122"/>
              <a:ea typeface="Brush Script MT" panose="03060802040406070304" pitchFamily="66" charset="-122"/>
              <a:cs typeface="Brush Script MT" panose="03060802040406070304" pitchFamily="66" charset="-122"/>
            </a:rPr>
            <a:t>Tidak Wajib Ada Latar belakang (1)</a:t>
          </a:r>
          <a:endParaRPr lang="en-US" sz="6600" b="1" dirty="0">
            <a:solidFill>
              <a:schemeClr val="bg1"/>
            </a:solidFill>
            <a:latin typeface="Brush Script MT" panose="03060802040406070304" pitchFamily="66" charset="-122"/>
            <a:ea typeface="Brush Script MT" panose="03060802040406070304" pitchFamily="66" charset="-122"/>
            <a:cs typeface="Brush Script MT" panose="03060802040406070304" pitchFamily="66" charset="-122"/>
          </a:endParaRPr>
        </a:p>
      </dgm:t>
    </dgm:pt>
    <dgm:pt modelId="{4EC808C6-E8AB-4D8C-B1FE-F8E9FD4B1A56}" type="parTrans" cxnId="{39FEE724-7784-4806-A9DB-50BE91447928}">
      <dgm:prSet/>
      <dgm:spPr/>
      <dgm:t>
        <a:bodyPr/>
        <a:lstStyle/>
        <a:p>
          <a:endParaRPr lang="en-US"/>
        </a:p>
      </dgm:t>
    </dgm:pt>
    <dgm:pt modelId="{84EEB878-FE92-49D2-84F3-8408BCECCB5A}" type="sibTrans" cxnId="{39FEE724-7784-4806-A9DB-50BE91447928}">
      <dgm:prSet/>
      <dgm:spPr/>
      <dgm:t>
        <a:bodyPr/>
        <a:lstStyle/>
        <a:p>
          <a:endParaRPr lang="en-US"/>
        </a:p>
      </dgm:t>
    </dgm:pt>
    <dgm:pt modelId="{C1C73AC4-E188-4D2E-A033-ADF90F77AECB}">
      <dgm:prSet phldrT="[Text]" custT="1"/>
      <dgm:spPr/>
      <dgm:t>
        <a:bodyPr/>
        <a:lstStyle/>
        <a:p>
          <a:pPr algn="r"/>
          <a:r>
            <a:rPr lang="id-ID" sz="6600" b="1" dirty="0">
              <a:solidFill>
                <a:srgbClr val="002060"/>
              </a:solidFill>
              <a:latin typeface="Abadi MT Condensed Light" charset="0"/>
              <a:ea typeface="Abadi MT Condensed Light" charset="0"/>
              <a:cs typeface="Abadi MT Condensed Light" charset="0"/>
            </a:rPr>
            <a:t>Tujuan</a:t>
          </a:r>
          <a:r>
            <a:rPr lang="id-ID" sz="7200" b="1" dirty="0">
              <a:solidFill>
                <a:srgbClr val="002060"/>
              </a:solidFill>
              <a:latin typeface="Abadi MT Condensed Light" charset="0"/>
              <a:ea typeface="Abadi MT Condensed Light" charset="0"/>
              <a:cs typeface="Abadi MT Condensed Light" charset="0"/>
            </a:rPr>
            <a:t> </a:t>
          </a:r>
          <a:r>
            <a:rPr lang="id-ID" sz="6600" b="1" dirty="0">
              <a:solidFill>
                <a:srgbClr val="002060"/>
              </a:solidFill>
              <a:latin typeface="Abadi MT Condensed Light" charset="0"/>
              <a:ea typeface="Abadi MT Condensed Light" charset="0"/>
              <a:cs typeface="Abadi MT Condensed Light" charset="0"/>
            </a:rPr>
            <a:t>penulisan/artikel (1)</a:t>
          </a:r>
          <a:r>
            <a:rPr lang="id-ID" sz="7200" b="1" dirty="0">
              <a:solidFill>
                <a:srgbClr val="002060"/>
              </a:solidFill>
              <a:latin typeface="Abadi MT Condensed Light" charset="0"/>
              <a:ea typeface="Abadi MT Condensed Light" charset="0"/>
              <a:cs typeface="Abadi MT Condensed Light" charset="0"/>
            </a:rPr>
            <a:t> </a:t>
          </a:r>
          <a:endParaRPr lang="en-US" sz="7200" b="1" dirty="0">
            <a:solidFill>
              <a:srgbClr val="002060"/>
            </a:solidFill>
            <a:latin typeface="Abadi MT Condensed Light" charset="0"/>
            <a:ea typeface="Abadi MT Condensed Light" charset="0"/>
            <a:cs typeface="Abadi MT Condensed Light" charset="0"/>
          </a:endParaRPr>
        </a:p>
      </dgm:t>
    </dgm:pt>
    <dgm:pt modelId="{FC087EAC-3623-443C-BC78-5F3124D569DA}" type="parTrans" cxnId="{40195426-A84A-4E70-B96D-107F1F8F2007}">
      <dgm:prSet/>
      <dgm:spPr/>
      <dgm:t>
        <a:bodyPr/>
        <a:lstStyle/>
        <a:p>
          <a:endParaRPr lang="en-US"/>
        </a:p>
      </dgm:t>
    </dgm:pt>
    <dgm:pt modelId="{BFFE1D5C-FD8E-4934-847C-67D83B2D9398}" type="sibTrans" cxnId="{40195426-A84A-4E70-B96D-107F1F8F2007}">
      <dgm:prSet/>
      <dgm:spPr/>
      <dgm:t>
        <a:bodyPr/>
        <a:lstStyle/>
        <a:p>
          <a:endParaRPr lang="en-US"/>
        </a:p>
      </dgm:t>
    </dgm:pt>
    <dgm:pt modelId="{FAEAB5A2-2568-43B5-BDEF-6EDF1558C9C2}">
      <dgm:prSet phldrT="[Text]" custT="1"/>
      <dgm:spPr/>
      <dgm:t>
        <a:bodyPr/>
        <a:lstStyle/>
        <a:p>
          <a:pPr algn="r"/>
          <a:r>
            <a:rPr lang="id-ID" sz="6000" b="1" dirty="0">
              <a:solidFill>
                <a:srgbClr val="002060"/>
              </a:solidFill>
              <a:latin typeface="Abadi MT Condensed Light" charset="0"/>
              <a:ea typeface="Abadi MT Condensed Light" charset="0"/>
              <a:cs typeface="Abadi MT Condensed Light" charset="0"/>
            </a:rPr>
            <a:t>Metode singkat penulisan</a:t>
          </a:r>
          <a:r>
            <a:rPr lang="id-ID" sz="5400" b="1" dirty="0">
              <a:solidFill>
                <a:srgbClr val="002060"/>
              </a:solidFill>
              <a:latin typeface="Abadi MT Condensed Light" charset="0"/>
              <a:ea typeface="Abadi MT Condensed Light" charset="0"/>
              <a:cs typeface="Abadi MT Condensed Light" charset="0"/>
            </a:rPr>
            <a:t> </a:t>
          </a:r>
          <a:r>
            <a:rPr lang="id-ID" sz="6000" b="1" dirty="0">
              <a:solidFill>
                <a:srgbClr val="002060"/>
              </a:solidFill>
              <a:latin typeface="Abadi MT Condensed Light" charset="0"/>
              <a:ea typeface="Abadi MT Condensed Light" charset="0"/>
              <a:cs typeface="Abadi MT Condensed Light" charset="0"/>
            </a:rPr>
            <a:t>(1)</a:t>
          </a:r>
          <a:endParaRPr lang="en-US" sz="7200" b="1" dirty="0">
            <a:solidFill>
              <a:srgbClr val="002060"/>
            </a:solidFill>
            <a:latin typeface="Abadi MT Condensed Light" charset="0"/>
            <a:ea typeface="Abadi MT Condensed Light" charset="0"/>
            <a:cs typeface="Abadi MT Condensed Light" charset="0"/>
          </a:endParaRPr>
        </a:p>
      </dgm:t>
    </dgm:pt>
    <dgm:pt modelId="{B1B1DF75-5ECE-41B9-9BE2-07335579C936}" type="parTrans" cxnId="{B1434C11-90AF-42B0-B000-1685202F1CAF}">
      <dgm:prSet/>
      <dgm:spPr/>
      <dgm:t>
        <a:bodyPr/>
        <a:lstStyle/>
        <a:p>
          <a:endParaRPr lang="en-US"/>
        </a:p>
      </dgm:t>
    </dgm:pt>
    <dgm:pt modelId="{3A027195-CCB8-496C-AC0F-B926554D8F0F}" type="sibTrans" cxnId="{B1434C11-90AF-42B0-B000-1685202F1CAF}">
      <dgm:prSet/>
      <dgm:spPr/>
      <dgm:t>
        <a:bodyPr/>
        <a:lstStyle/>
        <a:p>
          <a:endParaRPr lang="en-US"/>
        </a:p>
      </dgm:t>
    </dgm:pt>
    <dgm:pt modelId="{F2339826-9A12-4BDF-8039-1CA579F6F520}">
      <dgm:prSet phldrT="[Text]" custT="1"/>
      <dgm:spPr/>
      <dgm:t>
        <a:bodyPr/>
        <a:lstStyle/>
        <a:p>
          <a:pPr algn="r"/>
          <a:r>
            <a:rPr lang="id-ID" sz="6600" b="1" dirty="0">
              <a:solidFill>
                <a:srgbClr val="002060"/>
              </a:solidFill>
              <a:latin typeface="Abadi MT Condensed Light" charset="0"/>
              <a:ea typeface="Abadi MT Condensed Light" charset="0"/>
              <a:cs typeface="Abadi MT Condensed Light" charset="0"/>
            </a:rPr>
            <a:t>Hasil-hasil penting (2)</a:t>
          </a:r>
          <a:endParaRPr lang="en-US" sz="6600" b="1" dirty="0">
            <a:solidFill>
              <a:srgbClr val="002060"/>
            </a:solidFill>
            <a:latin typeface="Abadi MT Condensed Light" charset="0"/>
            <a:ea typeface="Abadi MT Condensed Light" charset="0"/>
            <a:cs typeface="Abadi MT Condensed Light" charset="0"/>
          </a:endParaRPr>
        </a:p>
      </dgm:t>
    </dgm:pt>
    <dgm:pt modelId="{91F463A4-A2F4-4A56-95EA-FF8A1198C2A2}" type="parTrans" cxnId="{8E31311B-B791-432C-B143-4A9875F3137E}">
      <dgm:prSet/>
      <dgm:spPr/>
      <dgm:t>
        <a:bodyPr/>
        <a:lstStyle/>
        <a:p>
          <a:endParaRPr lang="en-US"/>
        </a:p>
      </dgm:t>
    </dgm:pt>
    <dgm:pt modelId="{BE7DAD78-9580-4549-8C04-48F88B183069}" type="sibTrans" cxnId="{8E31311B-B791-432C-B143-4A9875F3137E}">
      <dgm:prSet/>
      <dgm:spPr/>
      <dgm:t>
        <a:bodyPr/>
        <a:lstStyle/>
        <a:p>
          <a:endParaRPr lang="en-US"/>
        </a:p>
      </dgm:t>
    </dgm:pt>
    <dgm:pt modelId="{889F07D7-DCD5-3842-BC38-922D98EE8345}">
      <dgm:prSet phldrT="[Text]" custT="1"/>
      <dgm:spPr/>
      <dgm:t>
        <a:bodyPr/>
        <a:lstStyle/>
        <a:p>
          <a:pPr algn="r"/>
          <a:r>
            <a:rPr lang="en-US" sz="6600" b="1" dirty="0">
              <a:solidFill>
                <a:srgbClr val="002060"/>
              </a:solidFill>
              <a:latin typeface="Abadi MT Condensed Light" charset="0"/>
              <a:ea typeface="Abadi MT Condensed Light" charset="0"/>
              <a:cs typeface="Abadi MT Condensed Light" charset="0"/>
            </a:rPr>
            <a:t>Kesimpulan (1)</a:t>
          </a:r>
        </a:p>
      </dgm:t>
    </dgm:pt>
    <dgm:pt modelId="{CF79D7A5-F276-0848-9260-E8F022DA737B}" type="parTrans" cxnId="{90903FB0-8217-914F-98F1-BAD971742AAE}">
      <dgm:prSet/>
      <dgm:spPr/>
      <dgm:t>
        <a:bodyPr/>
        <a:lstStyle/>
        <a:p>
          <a:endParaRPr lang="en-US"/>
        </a:p>
      </dgm:t>
    </dgm:pt>
    <dgm:pt modelId="{F6EE7F9B-4422-D245-B31C-AAD9E361017C}" type="sibTrans" cxnId="{90903FB0-8217-914F-98F1-BAD971742AAE}">
      <dgm:prSet/>
      <dgm:spPr/>
      <dgm:t>
        <a:bodyPr/>
        <a:lstStyle/>
        <a:p>
          <a:endParaRPr lang="en-US"/>
        </a:p>
      </dgm:t>
    </dgm:pt>
    <dgm:pt modelId="{7886CA05-DD9E-2048-9D93-6826A33682D3}">
      <dgm:prSet phldrT="[Text]" custT="1"/>
      <dgm:spPr/>
      <dgm:t>
        <a:bodyPr/>
        <a:lstStyle/>
        <a:p>
          <a:pPr algn="r"/>
          <a:r>
            <a:rPr lang="en-US" sz="6600" b="1" dirty="0" err="1">
              <a:solidFill>
                <a:srgbClr val="002060"/>
              </a:solidFill>
              <a:latin typeface="Abadi MT Condensed Light" charset="0"/>
              <a:ea typeface="Abadi MT Condensed Light" charset="0"/>
              <a:cs typeface="Abadi MT Condensed Light" charset="0"/>
            </a:rPr>
            <a:t>Temuan</a:t>
          </a:r>
          <a:r>
            <a:rPr lang="en-US" sz="6600" b="1" dirty="0">
              <a:solidFill>
                <a:srgbClr val="002060"/>
              </a:solidFill>
              <a:latin typeface="Abadi MT Condensed Light" charset="0"/>
              <a:ea typeface="Abadi MT Condensed Light" charset="0"/>
              <a:cs typeface="Abadi MT Condensed Light" charset="0"/>
            </a:rPr>
            <a:t>/Novelty (1)</a:t>
          </a:r>
        </a:p>
      </dgm:t>
    </dgm:pt>
    <dgm:pt modelId="{7A369835-813A-1C41-A188-7EA6B740C597}" type="parTrans" cxnId="{FC1B284D-2A24-9442-9EA0-14B4F188E5F9}">
      <dgm:prSet/>
      <dgm:spPr/>
      <dgm:t>
        <a:bodyPr/>
        <a:lstStyle/>
        <a:p>
          <a:endParaRPr lang="en-US"/>
        </a:p>
      </dgm:t>
    </dgm:pt>
    <dgm:pt modelId="{7D3FD42C-A89C-CD41-A7AA-680CF7DD8E19}" type="sibTrans" cxnId="{FC1B284D-2A24-9442-9EA0-14B4F188E5F9}">
      <dgm:prSet/>
      <dgm:spPr/>
      <dgm:t>
        <a:bodyPr/>
        <a:lstStyle/>
        <a:p>
          <a:endParaRPr lang="en-US"/>
        </a:p>
      </dgm:t>
    </dgm:pt>
    <dgm:pt modelId="{6051E3AB-4D41-AD4C-B417-791AE1F96C8C}">
      <dgm:prSet phldrT="[Text]" custT="1"/>
      <dgm:spPr/>
      <dgm:t>
        <a:bodyPr/>
        <a:lstStyle/>
        <a:p>
          <a:pPr algn="r"/>
          <a:r>
            <a:rPr lang="en-US" sz="6600" b="1" dirty="0" err="1">
              <a:solidFill>
                <a:srgbClr val="002060"/>
              </a:solidFill>
              <a:latin typeface="Abadi MT Condensed Light" charset="0"/>
              <a:ea typeface="Abadi MT Condensed Light" charset="0"/>
              <a:cs typeface="Abadi MT Condensed Light" charset="0"/>
            </a:rPr>
            <a:t>Implikasi</a:t>
          </a:r>
          <a:r>
            <a:rPr lang="en-US" sz="6600" b="1" dirty="0">
              <a:solidFill>
                <a:srgbClr val="002060"/>
              </a:solidFill>
              <a:latin typeface="Abadi MT Condensed Light" charset="0"/>
              <a:ea typeface="Abadi MT Condensed Light" charset="0"/>
              <a:cs typeface="Abadi MT Condensed Light" charset="0"/>
            </a:rPr>
            <a:t> </a:t>
          </a:r>
          <a:r>
            <a:rPr lang="en-US" sz="6600" b="1" dirty="0" err="1">
              <a:solidFill>
                <a:srgbClr val="002060"/>
              </a:solidFill>
              <a:latin typeface="Abadi MT Condensed Light" charset="0"/>
              <a:ea typeface="Abadi MT Condensed Light" charset="0"/>
              <a:cs typeface="Abadi MT Condensed Light" charset="0"/>
            </a:rPr>
            <a:t>Teori</a:t>
          </a:r>
          <a:r>
            <a:rPr lang="en-US" sz="6600" b="1" dirty="0">
              <a:solidFill>
                <a:srgbClr val="002060"/>
              </a:solidFill>
              <a:latin typeface="Abadi MT Condensed Light" charset="0"/>
              <a:ea typeface="Abadi MT Condensed Light" charset="0"/>
              <a:cs typeface="Abadi MT Condensed Light" charset="0"/>
            </a:rPr>
            <a:t> &amp; </a:t>
          </a:r>
          <a:r>
            <a:rPr lang="en-US" sz="6600" b="1" dirty="0" err="1">
              <a:solidFill>
                <a:srgbClr val="002060"/>
              </a:solidFill>
              <a:latin typeface="Abadi MT Condensed Light" charset="0"/>
              <a:ea typeface="Abadi MT Condensed Light" charset="0"/>
              <a:cs typeface="Abadi MT Condensed Light" charset="0"/>
            </a:rPr>
            <a:t>Praktik</a:t>
          </a:r>
          <a:r>
            <a:rPr lang="en-US" sz="6600" b="1" dirty="0">
              <a:solidFill>
                <a:srgbClr val="002060"/>
              </a:solidFill>
              <a:latin typeface="Abadi MT Condensed Light" charset="0"/>
              <a:ea typeface="Abadi MT Condensed Light" charset="0"/>
              <a:cs typeface="Abadi MT Condensed Light" charset="0"/>
            </a:rPr>
            <a:t> (1)</a:t>
          </a:r>
        </a:p>
      </dgm:t>
    </dgm:pt>
    <dgm:pt modelId="{FF665239-CA39-7D4A-A62E-31F5788CC583}" type="parTrans" cxnId="{E4C0DCE3-1655-A74B-81ED-1D6AB916C98A}">
      <dgm:prSet/>
      <dgm:spPr/>
      <dgm:t>
        <a:bodyPr/>
        <a:lstStyle/>
        <a:p>
          <a:endParaRPr lang="en-US"/>
        </a:p>
      </dgm:t>
    </dgm:pt>
    <dgm:pt modelId="{2A470F5A-D250-3A47-B765-C574EFAE99DC}" type="sibTrans" cxnId="{E4C0DCE3-1655-A74B-81ED-1D6AB916C98A}">
      <dgm:prSet/>
      <dgm:spPr/>
      <dgm:t>
        <a:bodyPr/>
        <a:lstStyle/>
        <a:p>
          <a:endParaRPr lang="en-US"/>
        </a:p>
      </dgm:t>
    </dgm:pt>
    <dgm:pt modelId="{76D53DC5-143B-4626-8A83-2F9EDA341051}" type="pres">
      <dgm:prSet presAssocID="{DFC602E8-1640-4080-AE3C-1000DC76088E}" presName="linear" presStyleCnt="0">
        <dgm:presLayoutVars>
          <dgm:dir/>
          <dgm:animLvl val="lvl"/>
          <dgm:resizeHandles val="exact"/>
        </dgm:presLayoutVars>
      </dgm:prSet>
      <dgm:spPr/>
    </dgm:pt>
    <dgm:pt modelId="{C3E18AAD-5A28-4CBF-8944-5BFF15FF049F}" type="pres">
      <dgm:prSet presAssocID="{227EABF2-E950-4B2F-8CCE-02D3A32B2011}" presName="parentLin" presStyleCnt="0"/>
      <dgm:spPr/>
    </dgm:pt>
    <dgm:pt modelId="{8CA76633-7B79-46F0-8E34-4D3F1FF58294}" type="pres">
      <dgm:prSet presAssocID="{227EABF2-E950-4B2F-8CCE-02D3A32B2011}" presName="parentLeftMargin" presStyleLbl="node1" presStyleIdx="0" presStyleCnt="7"/>
      <dgm:spPr/>
    </dgm:pt>
    <dgm:pt modelId="{8E58E7B9-6837-4425-8FAD-3F227BC79CA4}" type="pres">
      <dgm:prSet presAssocID="{227EABF2-E950-4B2F-8CCE-02D3A32B2011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59732702-7431-47D5-9014-DAFD31923614}" type="pres">
      <dgm:prSet presAssocID="{227EABF2-E950-4B2F-8CCE-02D3A32B2011}" presName="negativeSpace" presStyleCnt="0"/>
      <dgm:spPr/>
    </dgm:pt>
    <dgm:pt modelId="{DB56B23C-DB68-40AA-B00B-565D152B0366}" type="pres">
      <dgm:prSet presAssocID="{227EABF2-E950-4B2F-8CCE-02D3A32B2011}" presName="childText" presStyleLbl="conFgAcc1" presStyleIdx="0" presStyleCnt="7">
        <dgm:presLayoutVars>
          <dgm:bulletEnabled val="1"/>
        </dgm:presLayoutVars>
      </dgm:prSet>
      <dgm:spPr/>
    </dgm:pt>
    <dgm:pt modelId="{2389733E-90FD-41AE-9504-47A92621F963}" type="pres">
      <dgm:prSet presAssocID="{84EEB878-FE92-49D2-84F3-8408BCECCB5A}" presName="spaceBetweenRectangles" presStyleCnt="0"/>
      <dgm:spPr/>
    </dgm:pt>
    <dgm:pt modelId="{24D22EB0-1D28-43E7-8DE1-FA7EE65681D4}" type="pres">
      <dgm:prSet presAssocID="{C1C73AC4-E188-4D2E-A033-ADF90F77AECB}" presName="parentLin" presStyleCnt="0"/>
      <dgm:spPr/>
    </dgm:pt>
    <dgm:pt modelId="{1BABF250-057A-4CC9-A7B0-E13E5DD12DE4}" type="pres">
      <dgm:prSet presAssocID="{C1C73AC4-E188-4D2E-A033-ADF90F77AECB}" presName="parentLeftMargin" presStyleLbl="node1" presStyleIdx="0" presStyleCnt="7"/>
      <dgm:spPr/>
    </dgm:pt>
    <dgm:pt modelId="{33DFDC4D-F4EC-4A64-AAD7-98CDA3C8E99E}" type="pres">
      <dgm:prSet presAssocID="{C1C73AC4-E188-4D2E-A033-ADF90F77AECB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E8DD082F-1E3D-460D-9F42-028B8350579E}" type="pres">
      <dgm:prSet presAssocID="{C1C73AC4-E188-4D2E-A033-ADF90F77AECB}" presName="negativeSpace" presStyleCnt="0"/>
      <dgm:spPr/>
    </dgm:pt>
    <dgm:pt modelId="{E872BFA7-CFD8-4A99-BCC1-541CAEC739F7}" type="pres">
      <dgm:prSet presAssocID="{C1C73AC4-E188-4D2E-A033-ADF90F77AECB}" presName="childText" presStyleLbl="conFgAcc1" presStyleIdx="1" presStyleCnt="7">
        <dgm:presLayoutVars>
          <dgm:bulletEnabled val="1"/>
        </dgm:presLayoutVars>
      </dgm:prSet>
      <dgm:spPr/>
    </dgm:pt>
    <dgm:pt modelId="{09664EB0-C071-4FD0-9794-D344DDCB87C2}" type="pres">
      <dgm:prSet presAssocID="{BFFE1D5C-FD8E-4934-847C-67D83B2D9398}" presName="spaceBetweenRectangles" presStyleCnt="0"/>
      <dgm:spPr/>
    </dgm:pt>
    <dgm:pt modelId="{10E378E8-6596-4817-90F6-8DF6D87B8426}" type="pres">
      <dgm:prSet presAssocID="{FAEAB5A2-2568-43B5-BDEF-6EDF1558C9C2}" presName="parentLin" presStyleCnt="0"/>
      <dgm:spPr/>
    </dgm:pt>
    <dgm:pt modelId="{7E38E3AE-B8FF-42FD-BE2F-C1E1A034AD34}" type="pres">
      <dgm:prSet presAssocID="{FAEAB5A2-2568-43B5-BDEF-6EDF1558C9C2}" presName="parentLeftMargin" presStyleLbl="node1" presStyleIdx="1" presStyleCnt="7"/>
      <dgm:spPr/>
    </dgm:pt>
    <dgm:pt modelId="{8C7796C5-A044-4E6A-956D-BBB055C5F638}" type="pres">
      <dgm:prSet presAssocID="{FAEAB5A2-2568-43B5-BDEF-6EDF1558C9C2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89F846F7-C820-4233-B417-8439C7095E72}" type="pres">
      <dgm:prSet presAssocID="{FAEAB5A2-2568-43B5-BDEF-6EDF1558C9C2}" presName="negativeSpace" presStyleCnt="0"/>
      <dgm:spPr/>
    </dgm:pt>
    <dgm:pt modelId="{2A460679-105D-47D4-B015-E8765DFB7568}" type="pres">
      <dgm:prSet presAssocID="{FAEAB5A2-2568-43B5-BDEF-6EDF1558C9C2}" presName="childText" presStyleLbl="conFgAcc1" presStyleIdx="2" presStyleCnt="7">
        <dgm:presLayoutVars>
          <dgm:bulletEnabled val="1"/>
        </dgm:presLayoutVars>
      </dgm:prSet>
      <dgm:spPr/>
    </dgm:pt>
    <dgm:pt modelId="{52CB9189-9422-4299-A79A-D9B588417262}" type="pres">
      <dgm:prSet presAssocID="{3A027195-CCB8-496C-AC0F-B926554D8F0F}" presName="spaceBetweenRectangles" presStyleCnt="0"/>
      <dgm:spPr/>
    </dgm:pt>
    <dgm:pt modelId="{93228A65-D29B-4F2A-AF31-AA1DAE8C2438}" type="pres">
      <dgm:prSet presAssocID="{F2339826-9A12-4BDF-8039-1CA579F6F520}" presName="parentLin" presStyleCnt="0"/>
      <dgm:spPr/>
    </dgm:pt>
    <dgm:pt modelId="{60A37F4F-A869-448A-8526-13FC46E3F280}" type="pres">
      <dgm:prSet presAssocID="{F2339826-9A12-4BDF-8039-1CA579F6F520}" presName="parentLeftMargin" presStyleLbl="node1" presStyleIdx="2" presStyleCnt="7"/>
      <dgm:spPr/>
    </dgm:pt>
    <dgm:pt modelId="{1C152664-C64A-4F26-BAAE-E3ECF14109C2}" type="pres">
      <dgm:prSet presAssocID="{F2339826-9A12-4BDF-8039-1CA579F6F520}" presName="parentText" presStyleLbl="node1" presStyleIdx="3" presStyleCnt="7" custLinFactNeighborY="2017">
        <dgm:presLayoutVars>
          <dgm:chMax val="0"/>
          <dgm:bulletEnabled val="1"/>
        </dgm:presLayoutVars>
      </dgm:prSet>
      <dgm:spPr/>
    </dgm:pt>
    <dgm:pt modelId="{0A3B9C31-8324-404B-B767-45E11912D6E4}" type="pres">
      <dgm:prSet presAssocID="{F2339826-9A12-4BDF-8039-1CA579F6F520}" presName="negativeSpace" presStyleCnt="0"/>
      <dgm:spPr/>
    </dgm:pt>
    <dgm:pt modelId="{88D6E300-1D52-4395-B5B9-5D76C2E67BED}" type="pres">
      <dgm:prSet presAssocID="{F2339826-9A12-4BDF-8039-1CA579F6F520}" presName="childText" presStyleLbl="conFgAcc1" presStyleIdx="3" presStyleCnt="7">
        <dgm:presLayoutVars>
          <dgm:bulletEnabled val="1"/>
        </dgm:presLayoutVars>
      </dgm:prSet>
      <dgm:spPr/>
    </dgm:pt>
    <dgm:pt modelId="{DCEBAA30-2E22-D74C-B33D-61E779D07D8D}" type="pres">
      <dgm:prSet presAssocID="{BE7DAD78-9580-4549-8C04-48F88B183069}" presName="spaceBetweenRectangles" presStyleCnt="0"/>
      <dgm:spPr/>
    </dgm:pt>
    <dgm:pt modelId="{AB488C84-AF83-634E-8E69-FCA3F07C17CA}" type="pres">
      <dgm:prSet presAssocID="{7886CA05-DD9E-2048-9D93-6826A33682D3}" presName="parentLin" presStyleCnt="0"/>
      <dgm:spPr/>
    </dgm:pt>
    <dgm:pt modelId="{3FDA50CB-0930-F04F-94EC-70016337465D}" type="pres">
      <dgm:prSet presAssocID="{7886CA05-DD9E-2048-9D93-6826A33682D3}" presName="parentLeftMargin" presStyleLbl="node1" presStyleIdx="3" presStyleCnt="7"/>
      <dgm:spPr/>
    </dgm:pt>
    <dgm:pt modelId="{0500AE84-831F-6640-A0C3-C686B3DB52B5}" type="pres">
      <dgm:prSet presAssocID="{7886CA05-DD9E-2048-9D93-6826A33682D3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B755B4D8-6F19-E64D-8672-17F0877C105E}" type="pres">
      <dgm:prSet presAssocID="{7886CA05-DD9E-2048-9D93-6826A33682D3}" presName="negativeSpace" presStyleCnt="0"/>
      <dgm:spPr/>
    </dgm:pt>
    <dgm:pt modelId="{87D98A60-8623-C04D-9F73-E00E5EC081EC}" type="pres">
      <dgm:prSet presAssocID="{7886CA05-DD9E-2048-9D93-6826A33682D3}" presName="childText" presStyleLbl="conFgAcc1" presStyleIdx="4" presStyleCnt="7">
        <dgm:presLayoutVars>
          <dgm:bulletEnabled val="1"/>
        </dgm:presLayoutVars>
      </dgm:prSet>
      <dgm:spPr/>
    </dgm:pt>
    <dgm:pt modelId="{986A0648-BCAC-FB45-8C09-959430049C58}" type="pres">
      <dgm:prSet presAssocID="{7D3FD42C-A89C-CD41-A7AA-680CF7DD8E19}" presName="spaceBetweenRectangles" presStyleCnt="0"/>
      <dgm:spPr/>
    </dgm:pt>
    <dgm:pt modelId="{64CA02D1-F491-F541-9C75-CF94BDCA58AE}" type="pres">
      <dgm:prSet presAssocID="{889F07D7-DCD5-3842-BC38-922D98EE8345}" presName="parentLin" presStyleCnt="0"/>
      <dgm:spPr/>
    </dgm:pt>
    <dgm:pt modelId="{134FDF73-D67C-DD45-8644-8918F2290AAA}" type="pres">
      <dgm:prSet presAssocID="{889F07D7-DCD5-3842-BC38-922D98EE8345}" presName="parentLeftMargin" presStyleLbl="node1" presStyleIdx="4" presStyleCnt="7"/>
      <dgm:spPr/>
    </dgm:pt>
    <dgm:pt modelId="{7195B36A-A93F-6B48-8475-049C29D1100D}" type="pres">
      <dgm:prSet presAssocID="{889F07D7-DCD5-3842-BC38-922D98EE8345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DF5A79BC-BA1A-644E-98B8-1813881FDD78}" type="pres">
      <dgm:prSet presAssocID="{889F07D7-DCD5-3842-BC38-922D98EE8345}" presName="negativeSpace" presStyleCnt="0"/>
      <dgm:spPr/>
    </dgm:pt>
    <dgm:pt modelId="{FC582466-33A3-8046-BD6D-80B4A7368C98}" type="pres">
      <dgm:prSet presAssocID="{889F07D7-DCD5-3842-BC38-922D98EE8345}" presName="childText" presStyleLbl="conFgAcc1" presStyleIdx="5" presStyleCnt="7">
        <dgm:presLayoutVars>
          <dgm:bulletEnabled val="1"/>
        </dgm:presLayoutVars>
      </dgm:prSet>
      <dgm:spPr/>
    </dgm:pt>
    <dgm:pt modelId="{91A04891-CB5C-E445-A1CB-2D198E61ACC5}" type="pres">
      <dgm:prSet presAssocID="{F6EE7F9B-4422-D245-B31C-AAD9E361017C}" presName="spaceBetweenRectangles" presStyleCnt="0"/>
      <dgm:spPr/>
    </dgm:pt>
    <dgm:pt modelId="{80DD242D-13C0-3842-A78A-9178449389A5}" type="pres">
      <dgm:prSet presAssocID="{6051E3AB-4D41-AD4C-B417-791AE1F96C8C}" presName="parentLin" presStyleCnt="0"/>
      <dgm:spPr/>
    </dgm:pt>
    <dgm:pt modelId="{099911B0-9EAD-B246-BC57-77FE356C8F60}" type="pres">
      <dgm:prSet presAssocID="{6051E3AB-4D41-AD4C-B417-791AE1F96C8C}" presName="parentLeftMargin" presStyleLbl="node1" presStyleIdx="5" presStyleCnt="7"/>
      <dgm:spPr/>
    </dgm:pt>
    <dgm:pt modelId="{E02F922E-A671-C042-946C-38E5B913510E}" type="pres">
      <dgm:prSet presAssocID="{6051E3AB-4D41-AD4C-B417-791AE1F96C8C}" presName="parentText" presStyleLbl="node1" presStyleIdx="6" presStyleCnt="7">
        <dgm:presLayoutVars>
          <dgm:chMax val="0"/>
          <dgm:bulletEnabled val="1"/>
        </dgm:presLayoutVars>
      </dgm:prSet>
      <dgm:spPr/>
    </dgm:pt>
    <dgm:pt modelId="{0927A7CF-A818-BC44-AECC-0499EBB6A052}" type="pres">
      <dgm:prSet presAssocID="{6051E3AB-4D41-AD4C-B417-791AE1F96C8C}" presName="negativeSpace" presStyleCnt="0"/>
      <dgm:spPr/>
    </dgm:pt>
    <dgm:pt modelId="{28C8DBE5-0065-D741-A7B2-B5FABCB115A4}" type="pres">
      <dgm:prSet presAssocID="{6051E3AB-4D41-AD4C-B417-791AE1F96C8C}" presName="childText" presStyleLbl="conFgAcc1" presStyleIdx="6" presStyleCnt="7">
        <dgm:presLayoutVars>
          <dgm:bulletEnabled val="1"/>
        </dgm:presLayoutVars>
      </dgm:prSet>
      <dgm:spPr/>
    </dgm:pt>
  </dgm:ptLst>
  <dgm:cxnLst>
    <dgm:cxn modelId="{B1434C11-90AF-42B0-B000-1685202F1CAF}" srcId="{DFC602E8-1640-4080-AE3C-1000DC76088E}" destId="{FAEAB5A2-2568-43B5-BDEF-6EDF1558C9C2}" srcOrd="2" destOrd="0" parTransId="{B1B1DF75-5ECE-41B9-9BE2-07335579C936}" sibTransId="{3A027195-CCB8-496C-AC0F-B926554D8F0F}"/>
    <dgm:cxn modelId="{C3D65B15-AE0D-7F45-85E1-94B06D0E1E44}" type="presOf" srcId="{C1C73AC4-E188-4D2E-A033-ADF90F77AECB}" destId="{1BABF250-057A-4CC9-A7B0-E13E5DD12DE4}" srcOrd="0" destOrd="0" presId="urn:microsoft.com/office/officeart/2005/8/layout/list1"/>
    <dgm:cxn modelId="{A47D8C16-AB0C-0243-87E7-C38D394CCFC5}" type="presOf" srcId="{889F07D7-DCD5-3842-BC38-922D98EE8345}" destId="{7195B36A-A93F-6B48-8475-049C29D1100D}" srcOrd="1" destOrd="0" presId="urn:microsoft.com/office/officeart/2005/8/layout/list1"/>
    <dgm:cxn modelId="{8E31311B-B791-432C-B143-4A9875F3137E}" srcId="{DFC602E8-1640-4080-AE3C-1000DC76088E}" destId="{F2339826-9A12-4BDF-8039-1CA579F6F520}" srcOrd="3" destOrd="0" parTransId="{91F463A4-A2F4-4A56-95EA-FF8A1198C2A2}" sibTransId="{BE7DAD78-9580-4549-8C04-48F88B183069}"/>
    <dgm:cxn modelId="{39FEE724-7784-4806-A9DB-50BE91447928}" srcId="{DFC602E8-1640-4080-AE3C-1000DC76088E}" destId="{227EABF2-E950-4B2F-8CCE-02D3A32B2011}" srcOrd="0" destOrd="0" parTransId="{4EC808C6-E8AB-4D8C-B1FE-F8E9FD4B1A56}" sibTransId="{84EEB878-FE92-49D2-84F3-8408BCECCB5A}"/>
    <dgm:cxn modelId="{40195426-A84A-4E70-B96D-107F1F8F2007}" srcId="{DFC602E8-1640-4080-AE3C-1000DC76088E}" destId="{C1C73AC4-E188-4D2E-A033-ADF90F77AECB}" srcOrd="1" destOrd="0" parTransId="{FC087EAC-3623-443C-BC78-5F3124D569DA}" sibTransId="{BFFE1D5C-FD8E-4934-847C-67D83B2D9398}"/>
    <dgm:cxn modelId="{02963045-8C8B-D443-BAF0-A3D581B1E422}" type="presOf" srcId="{227EABF2-E950-4B2F-8CCE-02D3A32B2011}" destId="{8E58E7B9-6837-4425-8FAD-3F227BC79CA4}" srcOrd="1" destOrd="0" presId="urn:microsoft.com/office/officeart/2005/8/layout/list1"/>
    <dgm:cxn modelId="{FC1B284D-2A24-9442-9EA0-14B4F188E5F9}" srcId="{DFC602E8-1640-4080-AE3C-1000DC76088E}" destId="{7886CA05-DD9E-2048-9D93-6826A33682D3}" srcOrd="4" destOrd="0" parTransId="{7A369835-813A-1C41-A188-7EA6B740C597}" sibTransId="{7D3FD42C-A89C-CD41-A7AA-680CF7DD8E19}"/>
    <dgm:cxn modelId="{EEFDC84E-5342-8143-AD5E-B3610069607D}" type="presOf" srcId="{7886CA05-DD9E-2048-9D93-6826A33682D3}" destId="{3FDA50CB-0930-F04F-94EC-70016337465D}" srcOrd="0" destOrd="0" presId="urn:microsoft.com/office/officeart/2005/8/layout/list1"/>
    <dgm:cxn modelId="{06BC7D60-184E-C740-BAE7-351AB487C2C9}" type="presOf" srcId="{C1C73AC4-E188-4D2E-A033-ADF90F77AECB}" destId="{33DFDC4D-F4EC-4A64-AAD7-98CDA3C8E99E}" srcOrd="1" destOrd="0" presId="urn:microsoft.com/office/officeart/2005/8/layout/list1"/>
    <dgm:cxn modelId="{A57FCF73-5DC7-224D-B087-E5A485047F8E}" type="presOf" srcId="{6051E3AB-4D41-AD4C-B417-791AE1F96C8C}" destId="{099911B0-9EAD-B246-BC57-77FE356C8F60}" srcOrd="0" destOrd="0" presId="urn:microsoft.com/office/officeart/2005/8/layout/list1"/>
    <dgm:cxn modelId="{16557592-3614-D545-A058-F5017C63BC4C}" type="presOf" srcId="{DFC602E8-1640-4080-AE3C-1000DC76088E}" destId="{76D53DC5-143B-4626-8A83-2F9EDA341051}" srcOrd="0" destOrd="0" presId="urn:microsoft.com/office/officeart/2005/8/layout/list1"/>
    <dgm:cxn modelId="{90903FB0-8217-914F-98F1-BAD971742AAE}" srcId="{DFC602E8-1640-4080-AE3C-1000DC76088E}" destId="{889F07D7-DCD5-3842-BC38-922D98EE8345}" srcOrd="5" destOrd="0" parTransId="{CF79D7A5-F276-0848-9260-E8F022DA737B}" sibTransId="{F6EE7F9B-4422-D245-B31C-AAD9E361017C}"/>
    <dgm:cxn modelId="{C7CCB8B5-7C36-154C-AD18-E8A54701AF16}" type="presOf" srcId="{FAEAB5A2-2568-43B5-BDEF-6EDF1558C9C2}" destId="{7E38E3AE-B8FF-42FD-BE2F-C1E1A034AD34}" srcOrd="0" destOrd="0" presId="urn:microsoft.com/office/officeart/2005/8/layout/list1"/>
    <dgm:cxn modelId="{3E55E0BE-86B9-F44A-8D27-88FEDC02E680}" type="presOf" srcId="{6051E3AB-4D41-AD4C-B417-791AE1F96C8C}" destId="{E02F922E-A671-C042-946C-38E5B913510E}" srcOrd="1" destOrd="0" presId="urn:microsoft.com/office/officeart/2005/8/layout/list1"/>
    <dgm:cxn modelId="{3FD219C3-7349-574E-A48B-B1C83C6D95FC}" type="presOf" srcId="{F2339826-9A12-4BDF-8039-1CA579F6F520}" destId="{60A37F4F-A869-448A-8526-13FC46E3F280}" srcOrd="0" destOrd="0" presId="urn:microsoft.com/office/officeart/2005/8/layout/list1"/>
    <dgm:cxn modelId="{C4B0F2C7-1BF8-6541-A7B7-278DF8909E33}" type="presOf" srcId="{227EABF2-E950-4B2F-8CCE-02D3A32B2011}" destId="{8CA76633-7B79-46F0-8E34-4D3F1FF58294}" srcOrd="0" destOrd="0" presId="urn:microsoft.com/office/officeart/2005/8/layout/list1"/>
    <dgm:cxn modelId="{BB1AC4CF-400D-ED44-9E6F-83792D3820D2}" type="presOf" srcId="{F2339826-9A12-4BDF-8039-1CA579F6F520}" destId="{1C152664-C64A-4F26-BAAE-E3ECF14109C2}" srcOrd="1" destOrd="0" presId="urn:microsoft.com/office/officeart/2005/8/layout/list1"/>
    <dgm:cxn modelId="{3100E1D6-E752-A74C-B746-2E9CC6A79193}" type="presOf" srcId="{7886CA05-DD9E-2048-9D93-6826A33682D3}" destId="{0500AE84-831F-6640-A0C3-C686B3DB52B5}" srcOrd="1" destOrd="0" presId="urn:microsoft.com/office/officeart/2005/8/layout/list1"/>
    <dgm:cxn modelId="{E4C0DCE3-1655-A74B-81ED-1D6AB916C98A}" srcId="{DFC602E8-1640-4080-AE3C-1000DC76088E}" destId="{6051E3AB-4D41-AD4C-B417-791AE1F96C8C}" srcOrd="6" destOrd="0" parTransId="{FF665239-CA39-7D4A-A62E-31F5788CC583}" sibTransId="{2A470F5A-D250-3A47-B765-C574EFAE99DC}"/>
    <dgm:cxn modelId="{A746DCED-E06B-E946-BBCC-F3A79E3FC0B5}" type="presOf" srcId="{FAEAB5A2-2568-43B5-BDEF-6EDF1558C9C2}" destId="{8C7796C5-A044-4E6A-956D-BBB055C5F638}" srcOrd="1" destOrd="0" presId="urn:microsoft.com/office/officeart/2005/8/layout/list1"/>
    <dgm:cxn modelId="{34099DFE-E3B7-804F-9045-7021BB698570}" type="presOf" srcId="{889F07D7-DCD5-3842-BC38-922D98EE8345}" destId="{134FDF73-D67C-DD45-8644-8918F2290AAA}" srcOrd="0" destOrd="0" presId="urn:microsoft.com/office/officeart/2005/8/layout/list1"/>
    <dgm:cxn modelId="{FF1FDCA1-0510-B14D-B407-5D744180D6BA}" type="presParOf" srcId="{76D53DC5-143B-4626-8A83-2F9EDA341051}" destId="{C3E18AAD-5A28-4CBF-8944-5BFF15FF049F}" srcOrd="0" destOrd="0" presId="urn:microsoft.com/office/officeart/2005/8/layout/list1"/>
    <dgm:cxn modelId="{EE826492-6C15-BF46-8F70-98C67D63DA0C}" type="presParOf" srcId="{C3E18AAD-5A28-4CBF-8944-5BFF15FF049F}" destId="{8CA76633-7B79-46F0-8E34-4D3F1FF58294}" srcOrd="0" destOrd="0" presId="urn:microsoft.com/office/officeart/2005/8/layout/list1"/>
    <dgm:cxn modelId="{9A764DCD-F22A-D146-BBDB-DF53C1334815}" type="presParOf" srcId="{C3E18AAD-5A28-4CBF-8944-5BFF15FF049F}" destId="{8E58E7B9-6837-4425-8FAD-3F227BC79CA4}" srcOrd="1" destOrd="0" presId="urn:microsoft.com/office/officeart/2005/8/layout/list1"/>
    <dgm:cxn modelId="{1543AF6E-A8A5-3F4B-9785-2A588C79AF3B}" type="presParOf" srcId="{76D53DC5-143B-4626-8A83-2F9EDA341051}" destId="{59732702-7431-47D5-9014-DAFD31923614}" srcOrd="1" destOrd="0" presId="urn:microsoft.com/office/officeart/2005/8/layout/list1"/>
    <dgm:cxn modelId="{8BA65FA7-A622-0B43-AC6A-359311F263E8}" type="presParOf" srcId="{76D53DC5-143B-4626-8A83-2F9EDA341051}" destId="{DB56B23C-DB68-40AA-B00B-565D152B0366}" srcOrd="2" destOrd="0" presId="urn:microsoft.com/office/officeart/2005/8/layout/list1"/>
    <dgm:cxn modelId="{E879F19E-16ED-1542-B24B-ACA2BFBC17E4}" type="presParOf" srcId="{76D53DC5-143B-4626-8A83-2F9EDA341051}" destId="{2389733E-90FD-41AE-9504-47A92621F963}" srcOrd="3" destOrd="0" presId="urn:microsoft.com/office/officeart/2005/8/layout/list1"/>
    <dgm:cxn modelId="{CADA8517-20CE-2249-A735-0BEED262E5FB}" type="presParOf" srcId="{76D53DC5-143B-4626-8A83-2F9EDA341051}" destId="{24D22EB0-1D28-43E7-8DE1-FA7EE65681D4}" srcOrd="4" destOrd="0" presId="urn:microsoft.com/office/officeart/2005/8/layout/list1"/>
    <dgm:cxn modelId="{F4B800C6-C333-5F41-9C2A-8C25758A7361}" type="presParOf" srcId="{24D22EB0-1D28-43E7-8DE1-FA7EE65681D4}" destId="{1BABF250-057A-4CC9-A7B0-E13E5DD12DE4}" srcOrd="0" destOrd="0" presId="urn:microsoft.com/office/officeart/2005/8/layout/list1"/>
    <dgm:cxn modelId="{9616D957-38E9-4F46-8822-810E93A8A871}" type="presParOf" srcId="{24D22EB0-1D28-43E7-8DE1-FA7EE65681D4}" destId="{33DFDC4D-F4EC-4A64-AAD7-98CDA3C8E99E}" srcOrd="1" destOrd="0" presId="urn:microsoft.com/office/officeart/2005/8/layout/list1"/>
    <dgm:cxn modelId="{ED3BCDAD-1E81-5244-893D-F5547CCCBF56}" type="presParOf" srcId="{76D53DC5-143B-4626-8A83-2F9EDA341051}" destId="{E8DD082F-1E3D-460D-9F42-028B8350579E}" srcOrd="5" destOrd="0" presId="urn:microsoft.com/office/officeart/2005/8/layout/list1"/>
    <dgm:cxn modelId="{B6D23A3C-5A13-F044-987B-0AD4AAF180FF}" type="presParOf" srcId="{76D53DC5-143B-4626-8A83-2F9EDA341051}" destId="{E872BFA7-CFD8-4A99-BCC1-541CAEC739F7}" srcOrd="6" destOrd="0" presId="urn:microsoft.com/office/officeart/2005/8/layout/list1"/>
    <dgm:cxn modelId="{7BB98362-7838-DA49-91FD-750C714F5BF7}" type="presParOf" srcId="{76D53DC5-143B-4626-8A83-2F9EDA341051}" destId="{09664EB0-C071-4FD0-9794-D344DDCB87C2}" srcOrd="7" destOrd="0" presId="urn:microsoft.com/office/officeart/2005/8/layout/list1"/>
    <dgm:cxn modelId="{8BF88CBA-29A6-8747-9579-229F5FC88735}" type="presParOf" srcId="{76D53DC5-143B-4626-8A83-2F9EDA341051}" destId="{10E378E8-6596-4817-90F6-8DF6D87B8426}" srcOrd="8" destOrd="0" presId="urn:microsoft.com/office/officeart/2005/8/layout/list1"/>
    <dgm:cxn modelId="{8913C602-DDA7-B54B-BA4D-F0D5702808F7}" type="presParOf" srcId="{10E378E8-6596-4817-90F6-8DF6D87B8426}" destId="{7E38E3AE-B8FF-42FD-BE2F-C1E1A034AD34}" srcOrd="0" destOrd="0" presId="urn:microsoft.com/office/officeart/2005/8/layout/list1"/>
    <dgm:cxn modelId="{8DCEE014-0B55-BD45-A2BB-CEF649B42F32}" type="presParOf" srcId="{10E378E8-6596-4817-90F6-8DF6D87B8426}" destId="{8C7796C5-A044-4E6A-956D-BBB055C5F638}" srcOrd="1" destOrd="0" presId="urn:microsoft.com/office/officeart/2005/8/layout/list1"/>
    <dgm:cxn modelId="{19BDDD33-F431-644B-A79B-AC003C6E4546}" type="presParOf" srcId="{76D53DC5-143B-4626-8A83-2F9EDA341051}" destId="{89F846F7-C820-4233-B417-8439C7095E72}" srcOrd="9" destOrd="0" presId="urn:microsoft.com/office/officeart/2005/8/layout/list1"/>
    <dgm:cxn modelId="{3C30445C-80A1-064B-A269-1A478CC1B6A6}" type="presParOf" srcId="{76D53DC5-143B-4626-8A83-2F9EDA341051}" destId="{2A460679-105D-47D4-B015-E8765DFB7568}" srcOrd="10" destOrd="0" presId="urn:microsoft.com/office/officeart/2005/8/layout/list1"/>
    <dgm:cxn modelId="{15D83B09-10D1-084F-A5E1-3D0B03163B5E}" type="presParOf" srcId="{76D53DC5-143B-4626-8A83-2F9EDA341051}" destId="{52CB9189-9422-4299-A79A-D9B588417262}" srcOrd="11" destOrd="0" presId="urn:microsoft.com/office/officeart/2005/8/layout/list1"/>
    <dgm:cxn modelId="{F9C9C4AF-0290-C141-97AB-0DB311026D39}" type="presParOf" srcId="{76D53DC5-143B-4626-8A83-2F9EDA341051}" destId="{93228A65-D29B-4F2A-AF31-AA1DAE8C2438}" srcOrd="12" destOrd="0" presId="urn:microsoft.com/office/officeart/2005/8/layout/list1"/>
    <dgm:cxn modelId="{49F7E906-0F75-414D-A61A-BF4A53D37AA1}" type="presParOf" srcId="{93228A65-D29B-4F2A-AF31-AA1DAE8C2438}" destId="{60A37F4F-A869-448A-8526-13FC46E3F280}" srcOrd="0" destOrd="0" presId="urn:microsoft.com/office/officeart/2005/8/layout/list1"/>
    <dgm:cxn modelId="{1FD76C42-B18C-B349-95DB-FC3CF0B816D2}" type="presParOf" srcId="{93228A65-D29B-4F2A-AF31-AA1DAE8C2438}" destId="{1C152664-C64A-4F26-BAAE-E3ECF14109C2}" srcOrd="1" destOrd="0" presId="urn:microsoft.com/office/officeart/2005/8/layout/list1"/>
    <dgm:cxn modelId="{F7BD83B5-11BD-9648-B4AD-AF7534D1DA58}" type="presParOf" srcId="{76D53DC5-143B-4626-8A83-2F9EDA341051}" destId="{0A3B9C31-8324-404B-B767-45E11912D6E4}" srcOrd="13" destOrd="0" presId="urn:microsoft.com/office/officeart/2005/8/layout/list1"/>
    <dgm:cxn modelId="{BA33EDC9-FFDF-1341-9320-3B513D9CCFED}" type="presParOf" srcId="{76D53DC5-143B-4626-8A83-2F9EDA341051}" destId="{88D6E300-1D52-4395-B5B9-5D76C2E67BED}" srcOrd="14" destOrd="0" presId="urn:microsoft.com/office/officeart/2005/8/layout/list1"/>
    <dgm:cxn modelId="{FBEF17A1-B6AC-D244-8862-ED9CB1553663}" type="presParOf" srcId="{76D53DC5-143B-4626-8A83-2F9EDA341051}" destId="{DCEBAA30-2E22-D74C-B33D-61E779D07D8D}" srcOrd="15" destOrd="0" presId="urn:microsoft.com/office/officeart/2005/8/layout/list1"/>
    <dgm:cxn modelId="{3135E9A3-B585-9743-BE76-1A4BEA033AB0}" type="presParOf" srcId="{76D53DC5-143B-4626-8A83-2F9EDA341051}" destId="{AB488C84-AF83-634E-8E69-FCA3F07C17CA}" srcOrd="16" destOrd="0" presId="urn:microsoft.com/office/officeart/2005/8/layout/list1"/>
    <dgm:cxn modelId="{F454F5DB-4D17-4A43-B3E6-92BEE72F1EA8}" type="presParOf" srcId="{AB488C84-AF83-634E-8E69-FCA3F07C17CA}" destId="{3FDA50CB-0930-F04F-94EC-70016337465D}" srcOrd="0" destOrd="0" presId="urn:microsoft.com/office/officeart/2005/8/layout/list1"/>
    <dgm:cxn modelId="{388B1C91-7E95-6846-A08F-BE915DDFB663}" type="presParOf" srcId="{AB488C84-AF83-634E-8E69-FCA3F07C17CA}" destId="{0500AE84-831F-6640-A0C3-C686B3DB52B5}" srcOrd="1" destOrd="0" presId="urn:microsoft.com/office/officeart/2005/8/layout/list1"/>
    <dgm:cxn modelId="{E7FC2056-DF1F-5C4D-A89C-A89C8CD58997}" type="presParOf" srcId="{76D53DC5-143B-4626-8A83-2F9EDA341051}" destId="{B755B4D8-6F19-E64D-8672-17F0877C105E}" srcOrd="17" destOrd="0" presId="urn:microsoft.com/office/officeart/2005/8/layout/list1"/>
    <dgm:cxn modelId="{03610FFC-A8CC-0746-8444-43BDA6F0D3B5}" type="presParOf" srcId="{76D53DC5-143B-4626-8A83-2F9EDA341051}" destId="{87D98A60-8623-C04D-9F73-E00E5EC081EC}" srcOrd="18" destOrd="0" presId="urn:microsoft.com/office/officeart/2005/8/layout/list1"/>
    <dgm:cxn modelId="{9DB01294-272F-3E4E-9E46-70BD5DAE4C24}" type="presParOf" srcId="{76D53DC5-143B-4626-8A83-2F9EDA341051}" destId="{986A0648-BCAC-FB45-8C09-959430049C58}" srcOrd="19" destOrd="0" presId="urn:microsoft.com/office/officeart/2005/8/layout/list1"/>
    <dgm:cxn modelId="{2556FBE5-FACE-C541-8475-CF7E222889AC}" type="presParOf" srcId="{76D53DC5-143B-4626-8A83-2F9EDA341051}" destId="{64CA02D1-F491-F541-9C75-CF94BDCA58AE}" srcOrd="20" destOrd="0" presId="urn:microsoft.com/office/officeart/2005/8/layout/list1"/>
    <dgm:cxn modelId="{E4E83B86-4FC5-9E49-A19B-022FE7B3C7F6}" type="presParOf" srcId="{64CA02D1-F491-F541-9C75-CF94BDCA58AE}" destId="{134FDF73-D67C-DD45-8644-8918F2290AAA}" srcOrd="0" destOrd="0" presId="urn:microsoft.com/office/officeart/2005/8/layout/list1"/>
    <dgm:cxn modelId="{F9B567DB-F582-BA41-95BA-0D1DF27D9C68}" type="presParOf" srcId="{64CA02D1-F491-F541-9C75-CF94BDCA58AE}" destId="{7195B36A-A93F-6B48-8475-049C29D1100D}" srcOrd="1" destOrd="0" presId="urn:microsoft.com/office/officeart/2005/8/layout/list1"/>
    <dgm:cxn modelId="{D34D46DC-41B9-C14F-92C7-9D07099CF51C}" type="presParOf" srcId="{76D53DC5-143B-4626-8A83-2F9EDA341051}" destId="{DF5A79BC-BA1A-644E-98B8-1813881FDD78}" srcOrd="21" destOrd="0" presId="urn:microsoft.com/office/officeart/2005/8/layout/list1"/>
    <dgm:cxn modelId="{4A739365-7CD0-564F-97E6-222C91B75D30}" type="presParOf" srcId="{76D53DC5-143B-4626-8A83-2F9EDA341051}" destId="{FC582466-33A3-8046-BD6D-80B4A7368C98}" srcOrd="22" destOrd="0" presId="urn:microsoft.com/office/officeart/2005/8/layout/list1"/>
    <dgm:cxn modelId="{CFC5F205-7CC5-3049-998C-1EE5F3B7D135}" type="presParOf" srcId="{76D53DC5-143B-4626-8A83-2F9EDA341051}" destId="{91A04891-CB5C-E445-A1CB-2D198E61ACC5}" srcOrd="23" destOrd="0" presId="urn:microsoft.com/office/officeart/2005/8/layout/list1"/>
    <dgm:cxn modelId="{8E79739D-0D37-154D-9B9E-1D677108C56C}" type="presParOf" srcId="{76D53DC5-143B-4626-8A83-2F9EDA341051}" destId="{80DD242D-13C0-3842-A78A-9178449389A5}" srcOrd="24" destOrd="0" presId="urn:microsoft.com/office/officeart/2005/8/layout/list1"/>
    <dgm:cxn modelId="{75B1D4E6-3D1C-D544-A159-3FBB8BD9FFA1}" type="presParOf" srcId="{80DD242D-13C0-3842-A78A-9178449389A5}" destId="{099911B0-9EAD-B246-BC57-77FE356C8F60}" srcOrd="0" destOrd="0" presId="urn:microsoft.com/office/officeart/2005/8/layout/list1"/>
    <dgm:cxn modelId="{07B78C5C-B5C5-934E-9F41-9B63503E6CA1}" type="presParOf" srcId="{80DD242D-13C0-3842-A78A-9178449389A5}" destId="{E02F922E-A671-C042-946C-38E5B913510E}" srcOrd="1" destOrd="0" presId="urn:microsoft.com/office/officeart/2005/8/layout/list1"/>
    <dgm:cxn modelId="{DCAD90A5-D823-504A-8EDF-66F4DC831D6D}" type="presParOf" srcId="{76D53DC5-143B-4626-8A83-2F9EDA341051}" destId="{0927A7CF-A818-BC44-AECC-0499EBB6A052}" srcOrd="25" destOrd="0" presId="urn:microsoft.com/office/officeart/2005/8/layout/list1"/>
    <dgm:cxn modelId="{8D851FA2-08B9-F348-A110-1177B00756D0}" type="presParOf" srcId="{76D53DC5-143B-4626-8A83-2F9EDA341051}" destId="{28C8DBE5-0065-D741-A7B2-B5FABCB115A4}" srcOrd="2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6F2D2031-9C42-46E8-8220-365741F5ECBE}" type="doc">
      <dgm:prSet loTypeId="urn:microsoft.com/office/officeart/2005/8/layout/vList3" loCatId="list" qsTypeId="urn:microsoft.com/office/officeart/2005/8/quickstyle/3d1" qsCatId="3D" csTypeId="urn:microsoft.com/office/officeart/2005/8/colors/colorful2" csCatId="colorful" phldr="1"/>
      <dgm:spPr/>
    </dgm:pt>
    <dgm:pt modelId="{98D43DC9-E820-4B34-9B3C-A518B3E58F93}">
      <dgm:prSet phldrT="[Text]" custT="1"/>
      <dgm:spPr/>
      <dgm:t>
        <a:bodyPr/>
        <a:lstStyle/>
        <a:p>
          <a:pPr algn="r"/>
          <a:r>
            <a:rPr lang="id-ID" sz="7200" b="1" dirty="0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Kata/Frasa Penting </a:t>
          </a:r>
          <a:endParaRPr lang="en-US" sz="7200" b="1" dirty="0">
            <a:solidFill>
              <a:srgbClr val="002060"/>
            </a:solidFill>
            <a:latin typeface="BIG CASLON MEDIUM" panose="02000603090000020003" pitchFamily="2" charset="-79"/>
            <a:cs typeface="BIG CASLON MEDIUM" panose="02000603090000020003" pitchFamily="2" charset="-79"/>
          </a:endParaRPr>
        </a:p>
      </dgm:t>
    </dgm:pt>
    <dgm:pt modelId="{7BADCE94-4238-4E3F-A4CD-D078649201EB}" type="parTrans" cxnId="{97490979-5F49-4E3F-82FC-9685B510796F}">
      <dgm:prSet/>
      <dgm:spPr/>
      <dgm:t>
        <a:bodyPr/>
        <a:lstStyle/>
        <a:p>
          <a:endParaRPr lang="en-US"/>
        </a:p>
      </dgm:t>
    </dgm:pt>
    <dgm:pt modelId="{392F47A8-7A4F-4C5D-B6CD-F613ACD9AB51}" type="sibTrans" cxnId="{97490979-5F49-4E3F-82FC-9685B510796F}">
      <dgm:prSet/>
      <dgm:spPr/>
      <dgm:t>
        <a:bodyPr/>
        <a:lstStyle/>
        <a:p>
          <a:endParaRPr lang="en-US"/>
        </a:p>
      </dgm:t>
    </dgm:pt>
    <dgm:pt modelId="{4171C0DE-E42C-4435-9441-8C82F60C77B4}">
      <dgm:prSet phldrT="[Text]" custT="1"/>
      <dgm:spPr/>
      <dgm:t>
        <a:bodyPr/>
        <a:lstStyle/>
        <a:p>
          <a:pPr algn="r"/>
          <a:r>
            <a:rPr lang="id-ID" sz="7200" b="1" dirty="0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Tanda Baca (;)</a:t>
          </a:r>
          <a:endParaRPr lang="en-US" sz="7200" b="1" dirty="0">
            <a:solidFill>
              <a:srgbClr val="002060"/>
            </a:solidFill>
            <a:latin typeface="BIG CASLON MEDIUM" panose="02000603090000020003" pitchFamily="2" charset="-79"/>
            <a:cs typeface="BIG CASLON MEDIUM" panose="02000603090000020003" pitchFamily="2" charset="-79"/>
          </a:endParaRPr>
        </a:p>
      </dgm:t>
    </dgm:pt>
    <dgm:pt modelId="{0886AC07-A3DC-47AF-8E7A-229905024D74}" type="parTrans" cxnId="{90BC1A21-5492-42BE-B3A0-7E65799C9A5F}">
      <dgm:prSet/>
      <dgm:spPr/>
      <dgm:t>
        <a:bodyPr/>
        <a:lstStyle/>
        <a:p>
          <a:endParaRPr lang="en-US"/>
        </a:p>
      </dgm:t>
    </dgm:pt>
    <dgm:pt modelId="{D5A88F71-C824-4F2E-9CD7-536DFAA830B4}" type="sibTrans" cxnId="{90BC1A21-5492-42BE-B3A0-7E65799C9A5F}">
      <dgm:prSet/>
      <dgm:spPr/>
      <dgm:t>
        <a:bodyPr/>
        <a:lstStyle/>
        <a:p>
          <a:endParaRPr lang="en-US"/>
        </a:p>
      </dgm:t>
    </dgm:pt>
    <dgm:pt modelId="{11076BCB-EA92-4DEC-AE9A-0AD2DA48D715}">
      <dgm:prSet phldrT="[Text]" custT="1"/>
      <dgm:spPr/>
      <dgm:t>
        <a:bodyPr/>
        <a:lstStyle/>
        <a:p>
          <a:pPr algn="r"/>
          <a:r>
            <a:rPr lang="id-ID" sz="7200" b="1" dirty="0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Urutan Alfabet</a:t>
          </a:r>
          <a:endParaRPr lang="en-US" sz="7200" b="1" dirty="0">
            <a:solidFill>
              <a:srgbClr val="002060"/>
            </a:solidFill>
            <a:latin typeface="BIG CASLON MEDIUM" panose="02000603090000020003" pitchFamily="2" charset="-79"/>
            <a:cs typeface="BIG CASLON MEDIUM" panose="02000603090000020003" pitchFamily="2" charset="-79"/>
          </a:endParaRPr>
        </a:p>
      </dgm:t>
    </dgm:pt>
    <dgm:pt modelId="{E284D2DD-B942-4A33-85C6-F73FF3CA53FD}" type="parTrans" cxnId="{31D654ED-A6F6-4F3E-A62B-11D64B6E9F07}">
      <dgm:prSet/>
      <dgm:spPr/>
      <dgm:t>
        <a:bodyPr/>
        <a:lstStyle/>
        <a:p>
          <a:endParaRPr lang="en-US"/>
        </a:p>
      </dgm:t>
    </dgm:pt>
    <dgm:pt modelId="{5C648508-F308-4114-8B51-2C94E4AB2D04}" type="sibTrans" cxnId="{31D654ED-A6F6-4F3E-A62B-11D64B6E9F07}">
      <dgm:prSet/>
      <dgm:spPr/>
      <dgm:t>
        <a:bodyPr/>
        <a:lstStyle/>
        <a:p>
          <a:endParaRPr lang="en-US"/>
        </a:p>
      </dgm:t>
    </dgm:pt>
    <dgm:pt modelId="{2BC7514F-981A-A546-BF6F-06B1C49FAD85}">
      <dgm:prSet phldrT="[Text]" custT="1"/>
      <dgm:spPr/>
      <dgm:t>
        <a:bodyPr/>
        <a:lstStyle/>
        <a:p>
          <a:pPr algn="r"/>
          <a:r>
            <a:rPr lang="en-US" sz="7200" b="1" dirty="0" err="1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Jumlah</a:t>
          </a:r>
          <a:r>
            <a:rPr lang="en-US" sz="7200" b="1" dirty="0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 3 </a:t>
          </a:r>
          <a:r>
            <a:rPr lang="en-US" sz="7200" b="1" dirty="0" err="1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sd</a:t>
          </a:r>
          <a:r>
            <a:rPr lang="en-US" sz="7200" b="1" dirty="0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 5</a:t>
          </a:r>
        </a:p>
      </dgm:t>
    </dgm:pt>
    <dgm:pt modelId="{E6A6863D-BD18-484D-8C99-7DE49F6F62B6}" type="parTrans" cxnId="{700A9DD6-9D71-6140-B59B-728F637D23A8}">
      <dgm:prSet/>
      <dgm:spPr/>
      <dgm:t>
        <a:bodyPr/>
        <a:lstStyle/>
        <a:p>
          <a:endParaRPr lang="en-US"/>
        </a:p>
      </dgm:t>
    </dgm:pt>
    <dgm:pt modelId="{C1BA3992-C9BD-E741-A65F-00B43C41E6A5}" type="sibTrans" cxnId="{700A9DD6-9D71-6140-B59B-728F637D23A8}">
      <dgm:prSet/>
      <dgm:spPr/>
      <dgm:t>
        <a:bodyPr/>
        <a:lstStyle/>
        <a:p>
          <a:endParaRPr lang="en-US"/>
        </a:p>
      </dgm:t>
    </dgm:pt>
    <dgm:pt modelId="{98050B26-DA97-3547-B05E-3DDF96082324}">
      <dgm:prSet phldrT="[Text]" custT="1"/>
      <dgm:spPr/>
      <dgm:t>
        <a:bodyPr/>
        <a:lstStyle/>
        <a:p>
          <a:pPr algn="r"/>
          <a:r>
            <a:rPr lang="en-US" sz="7200" b="1" dirty="0" err="1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Pengecualian</a:t>
          </a:r>
          <a:endParaRPr lang="en-US" sz="7200" b="1" dirty="0">
            <a:solidFill>
              <a:srgbClr val="002060"/>
            </a:solidFill>
            <a:latin typeface="BIG CASLON MEDIUM" panose="02000603090000020003" pitchFamily="2" charset="-79"/>
            <a:cs typeface="BIG CASLON MEDIUM" panose="02000603090000020003" pitchFamily="2" charset="-79"/>
          </a:endParaRPr>
        </a:p>
      </dgm:t>
    </dgm:pt>
    <dgm:pt modelId="{33DF9602-5947-4640-B10D-8C564650D8CF}" type="parTrans" cxnId="{8EBCACEC-D55F-8B4C-98F7-719F37EDA3B1}">
      <dgm:prSet/>
      <dgm:spPr/>
      <dgm:t>
        <a:bodyPr/>
        <a:lstStyle/>
        <a:p>
          <a:endParaRPr lang="en-US"/>
        </a:p>
      </dgm:t>
    </dgm:pt>
    <dgm:pt modelId="{070326AD-BE04-904F-B885-E3A28587C5C1}" type="sibTrans" cxnId="{8EBCACEC-D55F-8B4C-98F7-719F37EDA3B1}">
      <dgm:prSet/>
      <dgm:spPr/>
      <dgm:t>
        <a:bodyPr/>
        <a:lstStyle/>
        <a:p>
          <a:endParaRPr lang="en-US"/>
        </a:p>
      </dgm:t>
    </dgm:pt>
    <dgm:pt modelId="{B5241067-A4A3-BD49-B5EE-7DE8336C5C2B}">
      <dgm:prSet custT="1"/>
      <dgm:spPr/>
      <dgm:t>
        <a:bodyPr/>
        <a:lstStyle/>
        <a:p>
          <a:pPr algn="r"/>
          <a:r>
            <a:rPr lang="en-US" sz="7200" b="1" dirty="0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Index </a:t>
          </a:r>
          <a:r>
            <a:rPr lang="en-US" sz="7200" b="1" dirty="0" err="1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Subjek</a:t>
          </a:r>
          <a:r>
            <a:rPr lang="en-US" sz="7200" b="1" dirty="0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; Focus</a:t>
          </a:r>
        </a:p>
      </dgm:t>
    </dgm:pt>
    <dgm:pt modelId="{206E9D98-8010-CE45-AC61-C00DA4201E25}" type="parTrans" cxnId="{A2FF1C1B-C65E-1C40-AEFC-F594D13BBF02}">
      <dgm:prSet/>
      <dgm:spPr/>
      <dgm:t>
        <a:bodyPr/>
        <a:lstStyle/>
        <a:p>
          <a:endParaRPr lang="en-US"/>
        </a:p>
      </dgm:t>
    </dgm:pt>
    <dgm:pt modelId="{DF38B93D-F09C-224C-B3E6-BBDFA1DA5840}" type="sibTrans" cxnId="{A2FF1C1B-C65E-1C40-AEFC-F594D13BBF02}">
      <dgm:prSet/>
      <dgm:spPr/>
      <dgm:t>
        <a:bodyPr/>
        <a:lstStyle/>
        <a:p>
          <a:endParaRPr lang="en-US"/>
        </a:p>
      </dgm:t>
    </dgm:pt>
    <dgm:pt modelId="{419D34B9-5263-4386-AC5C-09F6E48FCADF}" type="pres">
      <dgm:prSet presAssocID="{6F2D2031-9C42-46E8-8220-365741F5ECBE}" presName="linearFlow" presStyleCnt="0">
        <dgm:presLayoutVars>
          <dgm:dir/>
          <dgm:resizeHandles val="exact"/>
        </dgm:presLayoutVars>
      </dgm:prSet>
      <dgm:spPr/>
    </dgm:pt>
    <dgm:pt modelId="{7BBA5B10-4360-465C-B46F-A3D9C0345940}" type="pres">
      <dgm:prSet presAssocID="{98D43DC9-E820-4B34-9B3C-A518B3E58F93}" presName="composite" presStyleCnt="0"/>
      <dgm:spPr/>
    </dgm:pt>
    <dgm:pt modelId="{401F0F10-CA47-4718-804A-C5FADCBA6BD7}" type="pres">
      <dgm:prSet presAssocID="{98D43DC9-E820-4B34-9B3C-A518B3E58F93}" presName="imgShp" presStyleLbl="fgImgPlace1" presStyleIdx="0" presStyleCnt="6"/>
      <dgm:spPr/>
    </dgm:pt>
    <dgm:pt modelId="{226F728E-77D8-4759-AFD0-99F5A98D6474}" type="pres">
      <dgm:prSet presAssocID="{98D43DC9-E820-4B34-9B3C-A518B3E58F93}" presName="txShp" presStyleLbl="node1" presStyleIdx="0" presStyleCnt="6">
        <dgm:presLayoutVars>
          <dgm:bulletEnabled val="1"/>
        </dgm:presLayoutVars>
      </dgm:prSet>
      <dgm:spPr/>
    </dgm:pt>
    <dgm:pt modelId="{27587C0C-3794-4966-9EC8-3E9D7CBBFFF7}" type="pres">
      <dgm:prSet presAssocID="{392F47A8-7A4F-4C5D-B6CD-F613ACD9AB51}" presName="spacing" presStyleCnt="0"/>
      <dgm:spPr/>
    </dgm:pt>
    <dgm:pt modelId="{77149ADF-3CD1-A849-8F08-8C1727D83E3B}" type="pres">
      <dgm:prSet presAssocID="{B5241067-A4A3-BD49-B5EE-7DE8336C5C2B}" presName="composite" presStyleCnt="0"/>
      <dgm:spPr/>
    </dgm:pt>
    <dgm:pt modelId="{86E3E2CF-E51A-534B-B967-69824BBF25B8}" type="pres">
      <dgm:prSet presAssocID="{B5241067-A4A3-BD49-B5EE-7DE8336C5C2B}" presName="imgShp" presStyleLbl="fgImgPlace1" presStyleIdx="1" presStyleCnt="6"/>
      <dgm:spPr/>
    </dgm:pt>
    <dgm:pt modelId="{F1BD066B-3A87-9145-8789-EB93E06281CF}" type="pres">
      <dgm:prSet presAssocID="{B5241067-A4A3-BD49-B5EE-7DE8336C5C2B}" presName="txShp" presStyleLbl="node1" presStyleIdx="1" presStyleCnt="6">
        <dgm:presLayoutVars>
          <dgm:bulletEnabled val="1"/>
        </dgm:presLayoutVars>
      </dgm:prSet>
      <dgm:spPr/>
    </dgm:pt>
    <dgm:pt modelId="{B7C41DE8-8703-3B45-98DF-E37BFC51364F}" type="pres">
      <dgm:prSet presAssocID="{DF38B93D-F09C-224C-B3E6-BBDFA1DA5840}" presName="spacing" presStyleCnt="0"/>
      <dgm:spPr/>
    </dgm:pt>
    <dgm:pt modelId="{3D9F5462-864A-4955-8B8B-CEC6C061ABAD}" type="pres">
      <dgm:prSet presAssocID="{4171C0DE-E42C-4435-9441-8C82F60C77B4}" presName="composite" presStyleCnt="0"/>
      <dgm:spPr/>
    </dgm:pt>
    <dgm:pt modelId="{3B558ABF-890A-44BF-B896-8048350502EF}" type="pres">
      <dgm:prSet presAssocID="{4171C0DE-E42C-4435-9441-8C82F60C77B4}" presName="imgShp" presStyleLbl="fgImgPlace1" presStyleIdx="2" presStyleCnt="6"/>
      <dgm:spPr/>
    </dgm:pt>
    <dgm:pt modelId="{DE962470-0133-48CC-8F35-EFD0E07AA5E4}" type="pres">
      <dgm:prSet presAssocID="{4171C0DE-E42C-4435-9441-8C82F60C77B4}" presName="txShp" presStyleLbl="node1" presStyleIdx="2" presStyleCnt="6">
        <dgm:presLayoutVars>
          <dgm:bulletEnabled val="1"/>
        </dgm:presLayoutVars>
      </dgm:prSet>
      <dgm:spPr/>
    </dgm:pt>
    <dgm:pt modelId="{112D845A-F2D7-42EC-B6D5-13F32E889D60}" type="pres">
      <dgm:prSet presAssocID="{D5A88F71-C824-4F2E-9CD7-536DFAA830B4}" presName="spacing" presStyleCnt="0"/>
      <dgm:spPr/>
    </dgm:pt>
    <dgm:pt modelId="{BE5F3843-F7F9-114F-92A9-EA221BAB889C}" type="pres">
      <dgm:prSet presAssocID="{98050B26-DA97-3547-B05E-3DDF96082324}" presName="composite" presStyleCnt="0"/>
      <dgm:spPr/>
    </dgm:pt>
    <dgm:pt modelId="{CC9917A3-7F1A-964C-8326-D5BD92A50FC8}" type="pres">
      <dgm:prSet presAssocID="{98050B26-DA97-3547-B05E-3DDF96082324}" presName="imgShp" presStyleLbl="fgImgPlace1" presStyleIdx="3" presStyleCnt="6"/>
      <dgm:spPr/>
    </dgm:pt>
    <dgm:pt modelId="{3E96F728-8B1A-5B47-9A33-66298A448425}" type="pres">
      <dgm:prSet presAssocID="{98050B26-DA97-3547-B05E-3DDF96082324}" presName="txShp" presStyleLbl="node1" presStyleIdx="3" presStyleCnt="6">
        <dgm:presLayoutVars>
          <dgm:bulletEnabled val="1"/>
        </dgm:presLayoutVars>
      </dgm:prSet>
      <dgm:spPr/>
    </dgm:pt>
    <dgm:pt modelId="{D52CAFD5-4BD5-F64C-A018-29DEE6BBE1A4}" type="pres">
      <dgm:prSet presAssocID="{070326AD-BE04-904F-B885-E3A28587C5C1}" presName="spacing" presStyleCnt="0"/>
      <dgm:spPr/>
    </dgm:pt>
    <dgm:pt modelId="{288176BE-2100-49AD-AE0E-0794B5AF12E0}" type="pres">
      <dgm:prSet presAssocID="{11076BCB-EA92-4DEC-AE9A-0AD2DA48D715}" presName="composite" presStyleCnt="0"/>
      <dgm:spPr/>
    </dgm:pt>
    <dgm:pt modelId="{354EE8B1-1C87-437D-AEF1-C909B0E9B104}" type="pres">
      <dgm:prSet presAssocID="{11076BCB-EA92-4DEC-AE9A-0AD2DA48D715}" presName="imgShp" presStyleLbl="fgImgPlace1" presStyleIdx="4" presStyleCnt="6"/>
      <dgm:spPr/>
    </dgm:pt>
    <dgm:pt modelId="{EF083C32-3FCC-434A-987D-F33F6BEC9FEE}" type="pres">
      <dgm:prSet presAssocID="{11076BCB-EA92-4DEC-AE9A-0AD2DA48D715}" presName="txShp" presStyleLbl="node1" presStyleIdx="4" presStyleCnt="6">
        <dgm:presLayoutVars>
          <dgm:bulletEnabled val="1"/>
        </dgm:presLayoutVars>
      </dgm:prSet>
      <dgm:spPr/>
    </dgm:pt>
    <dgm:pt modelId="{23B50B7F-CD36-A44D-9684-3BC06387F426}" type="pres">
      <dgm:prSet presAssocID="{5C648508-F308-4114-8B51-2C94E4AB2D04}" presName="spacing" presStyleCnt="0"/>
      <dgm:spPr/>
    </dgm:pt>
    <dgm:pt modelId="{EA4C985A-96CD-3342-9C69-DCEB3289269C}" type="pres">
      <dgm:prSet presAssocID="{2BC7514F-981A-A546-BF6F-06B1C49FAD85}" presName="composite" presStyleCnt="0"/>
      <dgm:spPr/>
    </dgm:pt>
    <dgm:pt modelId="{6E39F348-FD7D-6143-A970-1720FBD5E728}" type="pres">
      <dgm:prSet presAssocID="{2BC7514F-981A-A546-BF6F-06B1C49FAD85}" presName="imgShp" presStyleLbl="fgImgPlace1" presStyleIdx="5" presStyleCnt="6"/>
      <dgm:spPr/>
    </dgm:pt>
    <dgm:pt modelId="{4A38226A-D8E3-F14D-B109-6B3B0C1248AD}" type="pres">
      <dgm:prSet presAssocID="{2BC7514F-981A-A546-BF6F-06B1C49FAD85}" presName="txShp" presStyleLbl="node1" presStyleIdx="5" presStyleCnt="6">
        <dgm:presLayoutVars>
          <dgm:bulletEnabled val="1"/>
        </dgm:presLayoutVars>
      </dgm:prSet>
      <dgm:spPr/>
    </dgm:pt>
  </dgm:ptLst>
  <dgm:cxnLst>
    <dgm:cxn modelId="{1B552102-73DB-41F3-B3A0-1FF1B683F6B0}" type="presOf" srcId="{4171C0DE-E42C-4435-9441-8C82F60C77B4}" destId="{DE962470-0133-48CC-8F35-EFD0E07AA5E4}" srcOrd="0" destOrd="0" presId="urn:microsoft.com/office/officeart/2005/8/layout/vList3"/>
    <dgm:cxn modelId="{A2FF1C1B-C65E-1C40-AEFC-F594D13BBF02}" srcId="{6F2D2031-9C42-46E8-8220-365741F5ECBE}" destId="{B5241067-A4A3-BD49-B5EE-7DE8336C5C2B}" srcOrd="1" destOrd="0" parTransId="{206E9D98-8010-CE45-AC61-C00DA4201E25}" sibTransId="{DF38B93D-F09C-224C-B3E6-BBDFA1DA5840}"/>
    <dgm:cxn modelId="{5F742E1F-632D-4615-B653-89E33A3124D7}" type="presOf" srcId="{98D43DC9-E820-4B34-9B3C-A518B3E58F93}" destId="{226F728E-77D8-4759-AFD0-99F5A98D6474}" srcOrd="0" destOrd="0" presId="urn:microsoft.com/office/officeart/2005/8/layout/vList3"/>
    <dgm:cxn modelId="{90BC1A21-5492-42BE-B3A0-7E65799C9A5F}" srcId="{6F2D2031-9C42-46E8-8220-365741F5ECBE}" destId="{4171C0DE-E42C-4435-9441-8C82F60C77B4}" srcOrd="2" destOrd="0" parTransId="{0886AC07-A3DC-47AF-8E7A-229905024D74}" sibTransId="{D5A88F71-C824-4F2E-9CD7-536DFAA830B4}"/>
    <dgm:cxn modelId="{03ED4B5E-31C4-FC47-9A57-39D67A161A7E}" type="presOf" srcId="{98050B26-DA97-3547-B05E-3DDF96082324}" destId="{3E96F728-8B1A-5B47-9A33-66298A448425}" srcOrd="0" destOrd="0" presId="urn:microsoft.com/office/officeart/2005/8/layout/vList3"/>
    <dgm:cxn modelId="{97490979-5F49-4E3F-82FC-9685B510796F}" srcId="{6F2D2031-9C42-46E8-8220-365741F5ECBE}" destId="{98D43DC9-E820-4B34-9B3C-A518B3E58F93}" srcOrd="0" destOrd="0" parTransId="{7BADCE94-4238-4E3F-A4CD-D078649201EB}" sibTransId="{392F47A8-7A4F-4C5D-B6CD-F613ACD9AB51}"/>
    <dgm:cxn modelId="{E8781A87-8330-F74C-99CB-B6640E75E9C0}" type="presOf" srcId="{2BC7514F-981A-A546-BF6F-06B1C49FAD85}" destId="{4A38226A-D8E3-F14D-B109-6B3B0C1248AD}" srcOrd="0" destOrd="0" presId="urn:microsoft.com/office/officeart/2005/8/layout/vList3"/>
    <dgm:cxn modelId="{39192199-5B19-4C8B-8E7F-8D84CFB092C0}" type="presOf" srcId="{6F2D2031-9C42-46E8-8220-365741F5ECBE}" destId="{419D34B9-5263-4386-AC5C-09F6E48FCADF}" srcOrd="0" destOrd="0" presId="urn:microsoft.com/office/officeart/2005/8/layout/vList3"/>
    <dgm:cxn modelId="{1DEC8DA3-474F-2547-822F-73453B5D6172}" type="presOf" srcId="{B5241067-A4A3-BD49-B5EE-7DE8336C5C2B}" destId="{F1BD066B-3A87-9145-8789-EB93E06281CF}" srcOrd="0" destOrd="0" presId="urn:microsoft.com/office/officeart/2005/8/layout/vList3"/>
    <dgm:cxn modelId="{7C3CFAA4-84EC-4904-88A0-AC56AF8360B4}" type="presOf" srcId="{11076BCB-EA92-4DEC-AE9A-0AD2DA48D715}" destId="{EF083C32-3FCC-434A-987D-F33F6BEC9FEE}" srcOrd="0" destOrd="0" presId="urn:microsoft.com/office/officeart/2005/8/layout/vList3"/>
    <dgm:cxn modelId="{700A9DD6-9D71-6140-B59B-728F637D23A8}" srcId="{6F2D2031-9C42-46E8-8220-365741F5ECBE}" destId="{2BC7514F-981A-A546-BF6F-06B1C49FAD85}" srcOrd="5" destOrd="0" parTransId="{E6A6863D-BD18-484D-8C99-7DE49F6F62B6}" sibTransId="{C1BA3992-C9BD-E741-A65F-00B43C41E6A5}"/>
    <dgm:cxn modelId="{8EBCACEC-D55F-8B4C-98F7-719F37EDA3B1}" srcId="{6F2D2031-9C42-46E8-8220-365741F5ECBE}" destId="{98050B26-DA97-3547-B05E-3DDF96082324}" srcOrd="3" destOrd="0" parTransId="{33DF9602-5947-4640-B10D-8C564650D8CF}" sibTransId="{070326AD-BE04-904F-B885-E3A28587C5C1}"/>
    <dgm:cxn modelId="{31D654ED-A6F6-4F3E-A62B-11D64B6E9F07}" srcId="{6F2D2031-9C42-46E8-8220-365741F5ECBE}" destId="{11076BCB-EA92-4DEC-AE9A-0AD2DA48D715}" srcOrd="4" destOrd="0" parTransId="{E284D2DD-B942-4A33-85C6-F73FF3CA53FD}" sibTransId="{5C648508-F308-4114-8B51-2C94E4AB2D04}"/>
    <dgm:cxn modelId="{6155354A-AC33-4262-B247-149E1DAFFBE0}" type="presParOf" srcId="{419D34B9-5263-4386-AC5C-09F6E48FCADF}" destId="{7BBA5B10-4360-465C-B46F-A3D9C0345940}" srcOrd="0" destOrd="0" presId="urn:microsoft.com/office/officeart/2005/8/layout/vList3"/>
    <dgm:cxn modelId="{4D25713C-F6E0-4503-B75D-3CE457B836A5}" type="presParOf" srcId="{7BBA5B10-4360-465C-B46F-A3D9C0345940}" destId="{401F0F10-CA47-4718-804A-C5FADCBA6BD7}" srcOrd="0" destOrd="0" presId="urn:microsoft.com/office/officeart/2005/8/layout/vList3"/>
    <dgm:cxn modelId="{3CE73FBC-C321-4364-A167-21D346B576DB}" type="presParOf" srcId="{7BBA5B10-4360-465C-B46F-A3D9C0345940}" destId="{226F728E-77D8-4759-AFD0-99F5A98D6474}" srcOrd="1" destOrd="0" presId="urn:microsoft.com/office/officeart/2005/8/layout/vList3"/>
    <dgm:cxn modelId="{2DCAFE3D-A9A1-4519-B421-2D2BABF831E2}" type="presParOf" srcId="{419D34B9-5263-4386-AC5C-09F6E48FCADF}" destId="{27587C0C-3794-4966-9EC8-3E9D7CBBFFF7}" srcOrd="1" destOrd="0" presId="urn:microsoft.com/office/officeart/2005/8/layout/vList3"/>
    <dgm:cxn modelId="{1FA02897-BAA4-7E46-82FB-4392E38A95A4}" type="presParOf" srcId="{419D34B9-5263-4386-AC5C-09F6E48FCADF}" destId="{77149ADF-3CD1-A849-8F08-8C1727D83E3B}" srcOrd="2" destOrd="0" presId="urn:microsoft.com/office/officeart/2005/8/layout/vList3"/>
    <dgm:cxn modelId="{777C5F1D-DAF7-0B42-AAB2-3BDF6D1C495C}" type="presParOf" srcId="{77149ADF-3CD1-A849-8F08-8C1727D83E3B}" destId="{86E3E2CF-E51A-534B-B967-69824BBF25B8}" srcOrd="0" destOrd="0" presId="urn:microsoft.com/office/officeart/2005/8/layout/vList3"/>
    <dgm:cxn modelId="{2B61783F-A3DA-8345-9A0B-CA6B119296E7}" type="presParOf" srcId="{77149ADF-3CD1-A849-8F08-8C1727D83E3B}" destId="{F1BD066B-3A87-9145-8789-EB93E06281CF}" srcOrd="1" destOrd="0" presId="urn:microsoft.com/office/officeart/2005/8/layout/vList3"/>
    <dgm:cxn modelId="{3C0DBD30-A3CE-304F-ADBD-5B616086E66B}" type="presParOf" srcId="{419D34B9-5263-4386-AC5C-09F6E48FCADF}" destId="{B7C41DE8-8703-3B45-98DF-E37BFC51364F}" srcOrd="3" destOrd="0" presId="urn:microsoft.com/office/officeart/2005/8/layout/vList3"/>
    <dgm:cxn modelId="{B47A2EFB-0197-4B99-8664-A9BC284BE6A7}" type="presParOf" srcId="{419D34B9-5263-4386-AC5C-09F6E48FCADF}" destId="{3D9F5462-864A-4955-8B8B-CEC6C061ABAD}" srcOrd="4" destOrd="0" presId="urn:microsoft.com/office/officeart/2005/8/layout/vList3"/>
    <dgm:cxn modelId="{F64BF626-5AF1-4514-B6E7-5354D0F6BC01}" type="presParOf" srcId="{3D9F5462-864A-4955-8B8B-CEC6C061ABAD}" destId="{3B558ABF-890A-44BF-B896-8048350502EF}" srcOrd="0" destOrd="0" presId="urn:microsoft.com/office/officeart/2005/8/layout/vList3"/>
    <dgm:cxn modelId="{208A2061-CD89-4791-BE2A-6671A7EF8490}" type="presParOf" srcId="{3D9F5462-864A-4955-8B8B-CEC6C061ABAD}" destId="{DE962470-0133-48CC-8F35-EFD0E07AA5E4}" srcOrd="1" destOrd="0" presId="urn:microsoft.com/office/officeart/2005/8/layout/vList3"/>
    <dgm:cxn modelId="{CD58C930-023E-41A3-B20B-D54176C55A79}" type="presParOf" srcId="{419D34B9-5263-4386-AC5C-09F6E48FCADF}" destId="{112D845A-F2D7-42EC-B6D5-13F32E889D60}" srcOrd="5" destOrd="0" presId="urn:microsoft.com/office/officeart/2005/8/layout/vList3"/>
    <dgm:cxn modelId="{FFB45995-D711-A142-BF2E-BC50D157D7E7}" type="presParOf" srcId="{419D34B9-5263-4386-AC5C-09F6E48FCADF}" destId="{BE5F3843-F7F9-114F-92A9-EA221BAB889C}" srcOrd="6" destOrd="0" presId="urn:microsoft.com/office/officeart/2005/8/layout/vList3"/>
    <dgm:cxn modelId="{FD321B14-46DD-DE40-BD40-56962A1BD6FF}" type="presParOf" srcId="{BE5F3843-F7F9-114F-92A9-EA221BAB889C}" destId="{CC9917A3-7F1A-964C-8326-D5BD92A50FC8}" srcOrd="0" destOrd="0" presId="urn:microsoft.com/office/officeart/2005/8/layout/vList3"/>
    <dgm:cxn modelId="{D6C3D143-F8E6-454A-BD72-332FF3E00A30}" type="presParOf" srcId="{BE5F3843-F7F9-114F-92A9-EA221BAB889C}" destId="{3E96F728-8B1A-5B47-9A33-66298A448425}" srcOrd="1" destOrd="0" presId="urn:microsoft.com/office/officeart/2005/8/layout/vList3"/>
    <dgm:cxn modelId="{572202ED-BDDC-DB42-A0C2-3598DF557326}" type="presParOf" srcId="{419D34B9-5263-4386-AC5C-09F6E48FCADF}" destId="{D52CAFD5-4BD5-F64C-A018-29DEE6BBE1A4}" srcOrd="7" destOrd="0" presId="urn:microsoft.com/office/officeart/2005/8/layout/vList3"/>
    <dgm:cxn modelId="{C82DD75F-33ED-4CAB-A8B1-CA70ED28FF8B}" type="presParOf" srcId="{419D34B9-5263-4386-AC5C-09F6E48FCADF}" destId="{288176BE-2100-49AD-AE0E-0794B5AF12E0}" srcOrd="8" destOrd="0" presId="urn:microsoft.com/office/officeart/2005/8/layout/vList3"/>
    <dgm:cxn modelId="{8280969A-4E69-424F-BCB8-05CD9F0C3FB0}" type="presParOf" srcId="{288176BE-2100-49AD-AE0E-0794B5AF12E0}" destId="{354EE8B1-1C87-437D-AEF1-C909B0E9B104}" srcOrd="0" destOrd="0" presId="urn:microsoft.com/office/officeart/2005/8/layout/vList3"/>
    <dgm:cxn modelId="{8F41797C-F6BC-4C1A-85FB-050B14EEB3D2}" type="presParOf" srcId="{288176BE-2100-49AD-AE0E-0794B5AF12E0}" destId="{EF083C32-3FCC-434A-987D-F33F6BEC9FEE}" srcOrd="1" destOrd="0" presId="urn:microsoft.com/office/officeart/2005/8/layout/vList3"/>
    <dgm:cxn modelId="{7FB00772-36DA-F148-B335-4211401D84B1}" type="presParOf" srcId="{419D34B9-5263-4386-AC5C-09F6E48FCADF}" destId="{23B50B7F-CD36-A44D-9684-3BC06387F426}" srcOrd="9" destOrd="0" presId="urn:microsoft.com/office/officeart/2005/8/layout/vList3"/>
    <dgm:cxn modelId="{2AF95110-7CD8-3F45-A89F-1CC066D82C6C}" type="presParOf" srcId="{419D34B9-5263-4386-AC5C-09F6E48FCADF}" destId="{EA4C985A-96CD-3342-9C69-DCEB3289269C}" srcOrd="10" destOrd="0" presId="urn:microsoft.com/office/officeart/2005/8/layout/vList3"/>
    <dgm:cxn modelId="{CA9BA174-0E40-834A-982D-DFA95E78A104}" type="presParOf" srcId="{EA4C985A-96CD-3342-9C69-DCEB3289269C}" destId="{6E39F348-FD7D-6143-A970-1720FBD5E728}" srcOrd="0" destOrd="0" presId="urn:microsoft.com/office/officeart/2005/8/layout/vList3"/>
    <dgm:cxn modelId="{A453B519-27F2-2640-A698-8E9AC810C1EE}" type="presParOf" srcId="{EA4C985A-96CD-3342-9C69-DCEB3289269C}" destId="{4A38226A-D8E3-F14D-B109-6B3B0C1248AD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3EB43D91-B3D8-5D48-AFCE-9181385ED655}" type="doc">
      <dgm:prSet loTypeId="urn:microsoft.com/office/officeart/2005/8/layout/arrow2" loCatId="" qsTypeId="urn:microsoft.com/office/officeart/2005/8/quickstyle/simple4" qsCatId="simple" csTypeId="urn:microsoft.com/office/officeart/2005/8/colors/accent2_4" csCatId="accent2" phldr="1"/>
      <dgm:spPr/>
    </dgm:pt>
    <dgm:pt modelId="{1C48716B-4994-3F4B-9D4D-7DFA56863445}">
      <dgm:prSet phldrT="[Text]" custT="1"/>
      <dgm:spPr/>
      <dgm:t>
        <a:bodyPr/>
        <a:lstStyle/>
        <a:p>
          <a:r>
            <a:rPr lang="en-US" sz="6000" b="1" dirty="0">
              <a:solidFill>
                <a:schemeClr val="bg1"/>
              </a:solidFill>
            </a:rPr>
            <a:t>0</a:t>
          </a:r>
          <a:endParaRPr lang="en-US" sz="4900" b="1" dirty="0">
            <a:solidFill>
              <a:schemeClr val="bg1"/>
            </a:solidFill>
          </a:endParaRPr>
        </a:p>
      </dgm:t>
    </dgm:pt>
    <dgm:pt modelId="{752DE9BD-A8C1-AE43-B416-90A8497FAEEA}" type="parTrans" cxnId="{516777DF-DEF9-C247-A589-C494258FD9A3}">
      <dgm:prSet/>
      <dgm:spPr/>
      <dgm:t>
        <a:bodyPr/>
        <a:lstStyle/>
        <a:p>
          <a:endParaRPr lang="en-US"/>
        </a:p>
      </dgm:t>
    </dgm:pt>
    <dgm:pt modelId="{4139F302-A1D0-2B46-85EA-0326E33DD2D1}" type="sibTrans" cxnId="{516777DF-DEF9-C247-A589-C494258FD9A3}">
      <dgm:prSet/>
      <dgm:spPr/>
      <dgm:t>
        <a:bodyPr/>
        <a:lstStyle/>
        <a:p>
          <a:endParaRPr lang="en-US"/>
        </a:p>
      </dgm:t>
    </dgm:pt>
    <dgm:pt modelId="{E6A398EC-4F17-B746-A1CD-05CBF6CAF6AE}">
      <dgm:prSet phldrT="[Text]" custT="1"/>
      <dgm:spPr/>
      <dgm:t>
        <a:bodyPr/>
        <a:lstStyle/>
        <a:p>
          <a:r>
            <a:rPr lang="en-US" sz="4400" b="1" dirty="0">
              <a:solidFill>
                <a:schemeClr val="bg1"/>
              </a:solidFill>
            </a:rPr>
            <a:t>0.5</a:t>
          </a:r>
          <a:endParaRPr lang="en-US" sz="4600" b="1" dirty="0">
            <a:solidFill>
              <a:schemeClr val="bg1"/>
            </a:solidFill>
          </a:endParaRPr>
        </a:p>
      </dgm:t>
    </dgm:pt>
    <dgm:pt modelId="{638BC08C-38EA-4149-9966-E2DF9AFBD6F6}" type="parTrans" cxnId="{648B6FB2-9BE1-8149-8D33-BB8A4B7B2A3C}">
      <dgm:prSet/>
      <dgm:spPr/>
      <dgm:t>
        <a:bodyPr/>
        <a:lstStyle/>
        <a:p>
          <a:endParaRPr lang="en-US"/>
        </a:p>
      </dgm:t>
    </dgm:pt>
    <dgm:pt modelId="{6999C002-3962-5241-87F1-5EAE67983B9C}" type="sibTrans" cxnId="{648B6FB2-9BE1-8149-8D33-BB8A4B7B2A3C}">
      <dgm:prSet/>
      <dgm:spPr/>
      <dgm:t>
        <a:bodyPr/>
        <a:lstStyle/>
        <a:p>
          <a:endParaRPr lang="en-US"/>
        </a:p>
      </dgm:t>
    </dgm:pt>
    <dgm:pt modelId="{88E3EDE5-10FE-0F4C-8478-0F96BF1EA263}">
      <dgm:prSet phldrT="[Text]" custT="1"/>
      <dgm:spPr/>
      <dgm:t>
        <a:bodyPr/>
        <a:lstStyle/>
        <a:p>
          <a:r>
            <a:rPr lang="en-US" sz="5400" b="1" dirty="0">
              <a:solidFill>
                <a:schemeClr val="bg1"/>
              </a:solidFill>
            </a:rPr>
            <a:t>1</a:t>
          </a:r>
        </a:p>
      </dgm:t>
    </dgm:pt>
    <dgm:pt modelId="{3BF26D14-53D4-A845-BB4F-324A8A6813CF}" type="parTrans" cxnId="{E5ED49F3-95BA-954F-B136-E767B6AAE16A}">
      <dgm:prSet/>
      <dgm:spPr/>
      <dgm:t>
        <a:bodyPr/>
        <a:lstStyle/>
        <a:p>
          <a:endParaRPr lang="en-US"/>
        </a:p>
      </dgm:t>
    </dgm:pt>
    <dgm:pt modelId="{7BAA70D8-A5B7-224E-A835-5037C22AD8B2}" type="sibTrans" cxnId="{E5ED49F3-95BA-954F-B136-E767B6AAE16A}">
      <dgm:prSet/>
      <dgm:spPr/>
      <dgm:t>
        <a:bodyPr/>
        <a:lstStyle/>
        <a:p>
          <a:endParaRPr lang="en-US"/>
        </a:p>
      </dgm:t>
    </dgm:pt>
    <dgm:pt modelId="{C05B852D-5FD9-9941-8CE0-5962AFBBC1FD}" type="pres">
      <dgm:prSet presAssocID="{3EB43D91-B3D8-5D48-AFCE-9181385ED655}" presName="arrowDiagram" presStyleCnt="0">
        <dgm:presLayoutVars>
          <dgm:chMax val="5"/>
          <dgm:dir/>
          <dgm:resizeHandles val="exact"/>
        </dgm:presLayoutVars>
      </dgm:prSet>
      <dgm:spPr/>
    </dgm:pt>
    <dgm:pt modelId="{0A5FAD30-D65A-4343-8110-C232EFDA1C55}" type="pres">
      <dgm:prSet presAssocID="{3EB43D91-B3D8-5D48-AFCE-9181385ED655}" presName="arrow" presStyleLbl="bgShp" presStyleIdx="0" presStyleCnt="1"/>
      <dgm:spPr>
        <a:solidFill>
          <a:schemeClr val="bg2">
            <a:lumMod val="50000"/>
          </a:schemeClr>
        </a:solidFill>
      </dgm:spPr>
    </dgm:pt>
    <dgm:pt modelId="{D75BD25D-D896-DD49-A5B7-6BD40B814E6A}" type="pres">
      <dgm:prSet presAssocID="{3EB43D91-B3D8-5D48-AFCE-9181385ED655}" presName="arrowDiagram3" presStyleCnt="0"/>
      <dgm:spPr/>
    </dgm:pt>
    <dgm:pt modelId="{84B63B2C-BA7A-5549-A1CE-13E2643C7C6E}" type="pres">
      <dgm:prSet presAssocID="{1C48716B-4994-3F4B-9D4D-7DFA56863445}" presName="bullet3a" presStyleLbl="node1" presStyleIdx="0" presStyleCnt="3"/>
      <dgm:spPr/>
    </dgm:pt>
    <dgm:pt modelId="{96125C91-B451-F94D-88F6-B36E2F65F3DF}" type="pres">
      <dgm:prSet presAssocID="{1C48716B-4994-3F4B-9D4D-7DFA56863445}" presName="textBox3a" presStyleLbl="revTx" presStyleIdx="0" presStyleCnt="3">
        <dgm:presLayoutVars>
          <dgm:bulletEnabled val="1"/>
        </dgm:presLayoutVars>
      </dgm:prSet>
      <dgm:spPr/>
    </dgm:pt>
    <dgm:pt modelId="{9E86B579-FD26-164F-9421-AC59AB3C7714}" type="pres">
      <dgm:prSet presAssocID="{E6A398EC-4F17-B746-A1CD-05CBF6CAF6AE}" presName="bullet3b" presStyleLbl="node1" presStyleIdx="1" presStyleCnt="3"/>
      <dgm:spPr/>
    </dgm:pt>
    <dgm:pt modelId="{B903507A-4682-A541-B0C0-B8700468B8AA}" type="pres">
      <dgm:prSet presAssocID="{E6A398EC-4F17-B746-A1CD-05CBF6CAF6AE}" presName="textBox3b" presStyleLbl="revTx" presStyleIdx="1" presStyleCnt="3">
        <dgm:presLayoutVars>
          <dgm:bulletEnabled val="1"/>
        </dgm:presLayoutVars>
      </dgm:prSet>
      <dgm:spPr/>
    </dgm:pt>
    <dgm:pt modelId="{18F87B8E-2046-EB42-B5E9-28FE6311B23E}" type="pres">
      <dgm:prSet presAssocID="{88E3EDE5-10FE-0F4C-8478-0F96BF1EA263}" presName="bullet3c" presStyleLbl="node1" presStyleIdx="2" presStyleCnt="3"/>
      <dgm:spPr/>
    </dgm:pt>
    <dgm:pt modelId="{44BBF2FB-4962-A148-8B19-D29125B0D251}" type="pres">
      <dgm:prSet presAssocID="{88E3EDE5-10FE-0F4C-8478-0F96BF1EA263}" presName="textBox3c" presStyleLbl="revTx" presStyleIdx="2" presStyleCnt="3">
        <dgm:presLayoutVars>
          <dgm:bulletEnabled val="1"/>
        </dgm:presLayoutVars>
      </dgm:prSet>
      <dgm:spPr/>
    </dgm:pt>
  </dgm:ptLst>
  <dgm:cxnLst>
    <dgm:cxn modelId="{13794D5B-8950-BA42-A739-B6CAFAA10929}" type="presOf" srcId="{1C48716B-4994-3F4B-9D4D-7DFA56863445}" destId="{96125C91-B451-F94D-88F6-B36E2F65F3DF}" srcOrd="0" destOrd="0" presId="urn:microsoft.com/office/officeart/2005/8/layout/arrow2"/>
    <dgm:cxn modelId="{F3B13E80-206B-6848-9371-9505B97DBD22}" type="presOf" srcId="{E6A398EC-4F17-B746-A1CD-05CBF6CAF6AE}" destId="{B903507A-4682-A541-B0C0-B8700468B8AA}" srcOrd="0" destOrd="0" presId="urn:microsoft.com/office/officeart/2005/8/layout/arrow2"/>
    <dgm:cxn modelId="{648B6FB2-9BE1-8149-8D33-BB8A4B7B2A3C}" srcId="{3EB43D91-B3D8-5D48-AFCE-9181385ED655}" destId="{E6A398EC-4F17-B746-A1CD-05CBF6CAF6AE}" srcOrd="1" destOrd="0" parTransId="{638BC08C-38EA-4149-9966-E2DF9AFBD6F6}" sibTransId="{6999C002-3962-5241-87F1-5EAE67983B9C}"/>
    <dgm:cxn modelId="{014531D7-4F42-6248-8CC7-3F2183C434FA}" type="presOf" srcId="{88E3EDE5-10FE-0F4C-8478-0F96BF1EA263}" destId="{44BBF2FB-4962-A148-8B19-D29125B0D251}" srcOrd="0" destOrd="0" presId="urn:microsoft.com/office/officeart/2005/8/layout/arrow2"/>
    <dgm:cxn modelId="{93BB3BD7-4781-904B-8ED0-5EEC669E495E}" type="presOf" srcId="{3EB43D91-B3D8-5D48-AFCE-9181385ED655}" destId="{C05B852D-5FD9-9941-8CE0-5962AFBBC1FD}" srcOrd="0" destOrd="0" presId="urn:microsoft.com/office/officeart/2005/8/layout/arrow2"/>
    <dgm:cxn modelId="{516777DF-DEF9-C247-A589-C494258FD9A3}" srcId="{3EB43D91-B3D8-5D48-AFCE-9181385ED655}" destId="{1C48716B-4994-3F4B-9D4D-7DFA56863445}" srcOrd="0" destOrd="0" parTransId="{752DE9BD-A8C1-AE43-B416-90A8497FAEEA}" sibTransId="{4139F302-A1D0-2B46-85EA-0326E33DD2D1}"/>
    <dgm:cxn modelId="{E5ED49F3-95BA-954F-B136-E767B6AAE16A}" srcId="{3EB43D91-B3D8-5D48-AFCE-9181385ED655}" destId="{88E3EDE5-10FE-0F4C-8478-0F96BF1EA263}" srcOrd="2" destOrd="0" parTransId="{3BF26D14-53D4-A845-BB4F-324A8A6813CF}" sibTransId="{7BAA70D8-A5B7-224E-A835-5037C22AD8B2}"/>
    <dgm:cxn modelId="{EF7F1FA7-4703-8A44-8FC0-D4F671195368}" type="presParOf" srcId="{C05B852D-5FD9-9941-8CE0-5962AFBBC1FD}" destId="{0A5FAD30-D65A-4343-8110-C232EFDA1C55}" srcOrd="0" destOrd="0" presId="urn:microsoft.com/office/officeart/2005/8/layout/arrow2"/>
    <dgm:cxn modelId="{8062F0DE-7692-4B41-96A8-9014E56DC291}" type="presParOf" srcId="{C05B852D-5FD9-9941-8CE0-5962AFBBC1FD}" destId="{D75BD25D-D896-DD49-A5B7-6BD40B814E6A}" srcOrd="1" destOrd="0" presId="urn:microsoft.com/office/officeart/2005/8/layout/arrow2"/>
    <dgm:cxn modelId="{02D050ED-9586-2C44-818C-2DD3116F8EDA}" type="presParOf" srcId="{D75BD25D-D896-DD49-A5B7-6BD40B814E6A}" destId="{84B63B2C-BA7A-5549-A1CE-13E2643C7C6E}" srcOrd="0" destOrd="0" presId="urn:microsoft.com/office/officeart/2005/8/layout/arrow2"/>
    <dgm:cxn modelId="{F33FC8BC-DB34-B345-85E1-520B8F321DC6}" type="presParOf" srcId="{D75BD25D-D896-DD49-A5B7-6BD40B814E6A}" destId="{96125C91-B451-F94D-88F6-B36E2F65F3DF}" srcOrd="1" destOrd="0" presId="urn:microsoft.com/office/officeart/2005/8/layout/arrow2"/>
    <dgm:cxn modelId="{C2491323-295D-CE43-9476-7A8FFAC98E56}" type="presParOf" srcId="{D75BD25D-D896-DD49-A5B7-6BD40B814E6A}" destId="{9E86B579-FD26-164F-9421-AC59AB3C7714}" srcOrd="2" destOrd="0" presId="urn:microsoft.com/office/officeart/2005/8/layout/arrow2"/>
    <dgm:cxn modelId="{3CF760C0-BF0D-C647-9F91-30FC0AEA44AB}" type="presParOf" srcId="{D75BD25D-D896-DD49-A5B7-6BD40B814E6A}" destId="{B903507A-4682-A541-B0C0-B8700468B8AA}" srcOrd="3" destOrd="0" presId="urn:microsoft.com/office/officeart/2005/8/layout/arrow2"/>
    <dgm:cxn modelId="{2EC22E61-5804-3941-A235-BE609CAB91D3}" type="presParOf" srcId="{D75BD25D-D896-DD49-A5B7-6BD40B814E6A}" destId="{18F87B8E-2046-EB42-B5E9-28FE6311B23E}" srcOrd="4" destOrd="0" presId="urn:microsoft.com/office/officeart/2005/8/layout/arrow2"/>
    <dgm:cxn modelId="{DE341560-2618-6A48-8C84-853D89D8A41E}" type="presParOf" srcId="{D75BD25D-D896-DD49-A5B7-6BD40B814E6A}" destId="{44BBF2FB-4962-A148-8B19-D29125B0D251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F5C056F6-8F39-D049-A807-2E480CF8E3BF}" type="doc">
      <dgm:prSet loTypeId="urn:microsoft.com/office/officeart/2008/layout/BendingPictureBlocks" loCatId="" qsTypeId="urn:microsoft.com/office/officeart/2005/8/quickstyle/3d3" qsCatId="3D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89A8C7BB-2556-BE46-A064-3E714071BA5A}">
      <dgm:prSet phldrT="[Text]" custT="1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en-US" sz="5400" b="1" dirty="0" err="1">
              <a:solidFill>
                <a:srgbClr val="FFFF00"/>
              </a:solidFill>
              <a:latin typeface="Abadi MT Condensed Light" panose="020B0306030101010103" pitchFamily="34" charset="77"/>
            </a:rPr>
            <a:t>Deskripsi</a:t>
          </a:r>
          <a:r>
            <a:rPr lang="en-US" sz="5400" b="1" dirty="0">
              <a:solidFill>
                <a:srgbClr val="FFFF00"/>
              </a:solidFill>
              <a:latin typeface="Abadi MT Condensed Light" panose="020B0306030101010103" pitchFamily="34" charset="77"/>
            </a:rPr>
            <a:t> </a:t>
          </a:r>
          <a:r>
            <a:rPr lang="en-US" sz="5400" b="1" dirty="0" err="1">
              <a:solidFill>
                <a:srgbClr val="FFFF00"/>
              </a:solidFill>
              <a:latin typeface="Abadi MT Condensed Light" panose="020B0306030101010103" pitchFamily="34" charset="77"/>
            </a:rPr>
            <a:t>Temuan</a:t>
          </a:r>
          <a:endParaRPr lang="en-US" sz="5400" b="1" dirty="0">
            <a:solidFill>
              <a:srgbClr val="FFFF00"/>
            </a:solidFill>
            <a:latin typeface="Abadi MT Condensed Light" panose="020B0306030101010103" pitchFamily="34" charset="77"/>
          </a:endParaRPr>
        </a:p>
      </dgm:t>
    </dgm:pt>
    <dgm:pt modelId="{3B0A496B-FB72-AE4B-8F8E-06C0A0D5B859}" type="parTrans" cxnId="{7459F421-6ABB-2E42-8129-744352B42920}">
      <dgm:prSet/>
      <dgm:spPr/>
      <dgm:t>
        <a:bodyPr/>
        <a:lstStyle/>
        <a:p>
          <a:endParaRPr lang="en-US"/>
        </a:p>
      </dgm:t>
    </dgm:pt>
    <dgm:pt modelId="{8A597944-920C-9040-8CA0-E694937E7D04}" type="sibTrans" cxnId="{7459F421-6ABB-2E42-8129-744352B42920}">
      <dgm:prSet/>
      <dgm:spPr/>
      <dgm:t>
        <a:bodyPr/>
        <a:lstStyle/>
        <a:p>
          <a:endParaRPr lang="en-US"/>
        </a:p>
      </dgm:t>
    </dgm:pt>
    <dgm:pt modelId="{1E563AC9-2D84-9641-9AE5-4DE0AA8699EC}">
      <dgm:prSet phldrT="[Text]" custT="1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en-US" sz="4400" b="1" dirty="0" err="1">
              <a:solidFill>
                <a:srgbClr val="002060"/>
              </a:solidFill>
              <a:latin typeface="Abadi MT Condensed Light" panose="020B0306030101010103" pitchFamily="34" charset="77"/>
            </a:rPr>
            <a:t>Temuan</a:t>
          </a:r>
          <a:r>
            <a:rPr lang="en-US" sz="4400" b="1" dirty="0">
              <a:solidFill>
                <a:srgbClr val="002060"/>
              </a:solidFill>
              <a:latin typeface="Abadi MT Condensed Light" panose="020B0306030101010103" pitchFamily="34" charset="77"/>
            </a:rPr>
            <a:t> </a:t>
          </a:r>
          <a:r>
            <a:rPr lang="en-US" sz="4400" b="1" dirty="0" err="1">
              <a:solidFill>
                <a:srgbClr val="002060"/>
              </a:solidFill>
              <a:latin typeface="Abadi MT Condensed Light" panose="020B0306030101010103" pitchFamily="34" charset="77"/>
            </a:rPr>
            <a:t>dikaitkan</a:t>
          </a:r>
          <a:r>
            <a:rPr lang="en-US" sz="4400" b="1" dirty="0">
              <a:solidFill>
                <a:srgbClr val="002060"/>
              </a:solidFill>
              <a:latin typeface="Abadi MT Condensed Light" panose="020B0306030101010103" pitchFamily="34" charset="77"/>
            </a:rPr>
            <a:t> </a:t>
          </a:r>
          <a:r>
            <a:rPr lang="en-US" sz="4400" b="1" dirty="0" err="1">
              <a:solidFill>
                <a:srgbClr val="002060"/>
              </a:solidFill>
              <a:latin typeface="Abadi MT Condensed Light" panose="020B0306030101010103" pitchFamily="34" charset="77"/>
            </a:rPr>
            <a:t>dgn</a:t>
          </a:r>
          <a:r>
            <a:rPr lang="en-US" sz="4400" b="1" dirty="0">
              <a:solidFill>
                <a:srgbClr val="002060"/>
              </a:solidFill>
              <a:latin typeface="Abadi MT Condensed Light" panose="020B0306030101010103" pitchFamily="34" charset="77"/>
            </a:rPr>
            <a:t> </a:t>
          </a:r>
          <a:r>
            <a:rPr lang="en-US" sz="4400" b="1" dirty="0" err="1">
              <a:solidFill>
                <a:srgbClr val="002060"/>
              </a:solidFill>
              <a:latin typeface="Abadi MT Condensed Light" panose="020B0306030101010103" pitchFamily="34" charset="77"/>
            </a:rPr>
            <a:t>landasan</a:t>
          </a:r>
          <a:r>
            <a:rPr lang="en-US" sz="4400" b="1" dirty="0">
              <a:solidFill>
                <a:srgbClr val="002060"/>
              </a:solidFill>
              <a:latin typeface="Abadi MT Condensed Light" panose="020B0306030101010103" pitchFamily="34" charset="77"/>
            </a:rPr>
            <a:t> </a:t>
          </a:r>
          <a:r>
            <a:rPr lang="en-US" sz="4400" b="1" dirty="0" err="1">
              <a:solidFill>
                <a:srgbClr val="002060"/>
              </a:solidFill>
              <a:latin typeface="Abadi MT Condensed Light" panose="020B0306030101010103" pitchFamily="34" charset="77"/>
            </a:rPr>
            <a:t>teori</a:t>
          </a:r>
          <a:endParaRPr lang="en-US" sz="4400" b="1" dirty="0">
            <a:solidFill>
              <a:srgbClr val="002060"/>
            </a:solidFill>
            <a:latin typeface="Abadi MT Condensed Light" panose="020B0306030101010103" pitchFamily="34" charset="77"/>
          </a:endParaRPr>
        </a:p>
      </dgm:t>
    </dgm:pt>
    <dgm:pt modelId="{76DC584A-DCBE-D849-AB79-97B276BEAE1F}" type="parTrans" cxnId="{21369C72-43FA-604F-B18C-EA9E32289216}">
      <dgm:prSet/>
      <dgm:spPr/>
      <dgm:t>
        <a:bodyPr/>
        <a:lstStyle/>
        <a:p>
          <a:endParaRPr lang="en-US"/>
        </a:p>
      </dgm:t>
    </dgm:pt>
    <dgm:pt modelId="{D0572396-EB1C-FD41-B016-2215A490422F}" type="sibTrans" cxnId="{21369C72-43FA-604F-B18C-EA9E32289216}">
      <dgm:prSet/>
      <dgm:spPr/>
      <dgm:t>
        <a:bodyPr/>
        <a:lstStyle/>
        <a:p>
          <a:endParaRPr lang="en-US"/>
        </a:p>
      </dgm:t>
    </dgm:pt>
    <dgm:pt modelId="{BDB76329-5CC6-D44D-A850-528290C55F3E}">
      <dgm:prSet phldrT="[Text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n-US" sz="5400" b="1" dirty="0">
              <a:solidFill>
                <a:schemeClr val="bg1"/>
              </a:solidFill>
              <a:latin typeface="Abadi MT Condensed Light" panose="020B0306030101010103" pitchFamily="34" charset="77"/>
            </a:rPr>
            <a:t>Arti </a:t>
          </a:r>
          <a:r>
            <a:rPr lang="en-US" sz="5400" b="1" dirty="0" err="1">
              <a:solidFill>
                <a:schemeClr val="bg1"/>
              </a:solidFill>
              <a:latin typeface="Abadi MT Condensed Light" panose="020B0306030101010103" pitchFamily="34" charset="77"/>
            </a:rPr>
            <a:t>Pentingnya</a:t>
          </a:r>
          <a:r>
            <a:rPr lang="en-US" sz="5400" b="1" dirty="0">
              <a:solidFill>
                <a:schemeClr val="bg1"/>
              </a:solidFill>
              <a:latin typeface="Abadi MT Condensed Light" panose="020B0306030101010103" pitchFamily="34" charset="77"/>
            </a:rPr>
            <a:t> </a:t>
          </a:r>
          <a:r>
            <a:rPr lang="en-US" sz="5400" b="1" dirty="0" err="1">
              <a:solidFill>
                <a:schemeClr val="bg1"/>
              </a:solidFill>
              <a:latin typeface="Abadi MT Condensed Light" panose="020B0306030101010103" pitchFamily="34" charset="77"/>
            </a:rPr>
            <a:t>Temuan</a:t>
          </a:r>
          <a:endParaRPr lang="en-US" sz="5400" b="1" dirty="0">
            <a:solidFill>
              <a:schemeClr val="bg1"/>
            </a:solidFill>
            <a:latin typeface="Abadi MT Condensed Light" panose="020B0306030101010103" pitchFamily="34" charset="77"/>
          </a:endParaRPr>
        </a:p>
      </dgm:t>
    </dgm:pt>
    <dgm:pt modelId="{A8ED439C-0EF3-EA43-9D02-0C3D4F1E970D}" type="parTrans" cxnId="{8541510F-4769-F947-860B-C282B3E8E0FE}">
      <dgm:prSet/>
      <dgm:spPr/>
      <dgm:t>
        <a:bodyPr/>
        <a:lstStyle/>
        <a:p>
          <a:endParaRPr lang="en-US"/>
        </a:p>
      </dgm:t>
    </dgm:pt>
    <dgm:pt modelId="{F6EF4C3C-54FE-DF45-B271-AC67769AE8F6}" type="sibTrans" cxnId="{8541510F-4769-F947-860B-C282B3E8E0FE}">
      <dgm:prSet/>
      <dgm:spPr/>
      <dgm:t>
        <a:bodyPr/>
        <a:lstStyle/>
        <a:p>
          <a:endParaRPr lang="en-US"/>
        </a:p>
      </dgm:t>
    </dgm:pt>
    <dgm:pt modelId="{B72596BA-F217-854B-8B5C-FCA1A042797C}">
      <dgm:prSet phldrT="[Text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en-US" sz="6000" b="1" dirty="0" err="1">
              <a:solidFill>
                <a:srgbClr val="002060"/>
              </a:solidFill>
              <a:latin typeface="Abadi MT Condensed Light" panose="020B0306030101010103" pitchFamily="34" charset="77"/>
            </a:rPr>
            <a:t>Relevansi</a:t>
          </a:r>
          <a:r>
            <a:rPr lang="en-US" sz="6000" b="1" dirty="0">
              <a:solidFill>
                <a:srgbClr val="002060"/>
              </a:solidFill>
              <a:latin typeface="Abadi MT Condensed Light" panose="020B0306030101010103" pitchFamily="34" charset="77"/>
            </a:rPr>
            <a:t> </a:t>
          </a:r>
          <a:r>
            <a:rPr lang="en-US" sz="6000" b="1" dirty="0" err="1">
              <a:solidFill>
                <a:srgbClr val="002060"/>
              </a:solidFill>
              <a:latin typeface="Abadi MT Condensed Light" panose="020B0306030101010103" pitchFamily="34" charset="77"/>
            </a:rPr>
            <a:t>dgn</a:t>
          </a:r>
          <a:r>
            <a:rPr lang="en-US" sz="6000" b="1" dirty="0">
              <a:solidFill>
                <a:srgbClr val="002060"/>
              </a:solidFill>
              <a:latin typeface="Abadi MT Condensed Light" panose="020B0306030101010103" pitchFamily="34" charset="77"/>
            </a:rPr>
            <a:t> </a:t>
          </a:r>
          <a:r>
            <a:rPr lang="en-US" sz="6000" b="1" dirty="0" err="1">
              <a:solidFill>
                <a:srgbClr val="002060"/>
              </a:solidFill>
              <a:latin typeface="Abadi MT Condensed Light" panose="020B0306030101010103" pitchFamily="34" charset="77"/>
            </a:rPr>
            <a:t>Riset</a:t>
          </a:r>
          <a:r>
            <a:rPr lang="en-US" sz="6000" b="1" dirty="0">
              <a:solidFill>
                <a:srgbClr val="002060"/>
              </a:solidFill>
              <a:latin typeface="Abadi MT Condensed Light" panose="020B0306030101010103" pitchFamily="34" charset="77"/>
            </a:rPr>
            <a:t> lain</a:t>
          </a:r>
        </a:p>
      </dgm:t>
    </dgm:pt>
    <dgm:pt modelId="{27F97786-C0B8-8240-9B5F-C3749CE41EF3}" type="parTrans" cxnId="{44F02C94-2211-D24D-921D-E6777FAAABFD}">
      <dgm:prSet/>
      <dgm:spPr/>
      <dgm:t>
        <a:bodyPr/>
        <a:lstStyle/>
        <a:p>
          <a:endParaRPr lang="en-US"/>
        </a:p>
      </dgm:t>
    </dgm:pt>
    <dgm:pt modelId="{4730E9FC-404A-EA42-8012-CD28AB77CBE9}" type="sibTrans" cxnId="{44F02C94-2211-D24D-921D-E6777FAAABFD}">
      <dgm:prSet/>
      <dgm:spPr/>
      <dgm:t>
        <a:bodyPr/>
        <a:lstStyle/>
        <a:p>
          <a:endParaRPr lang="en-US"/>
        </a:p>
      </dgm:t>
    </dgm:pt>
    <dgm:pt modelId="{76F80B16-EFEB-2C49-ADF9-BEED58EE8796}">
      <dgm:prSet phldrT="[Text]" custT="1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en-US" sz="5400" b="1" dirty="0" err="1">
              <a:solidFill>
                <a:srgbClr val="002060"/>
              </a:solidFill>
              <a:latin typeface="Abadi MT Condensed Light" panose="020B0306030101010103" pitchFamily="34" charset="77"/>
            </a:rPr>
            <a:t>Menjawab</a:t>
          </a:r>
          <a:r>
            <a:rPr lang="en-US" sz="5400" b="1" dirty="0">
              <a:solidFill>
                <a:srgbClr val="002060"/>
              </a:solidFill>
              <a:latin typeface="Abadi MT Condensed Light" panose="020B0306030101010103" pitchFamily="34" charset="77"/>
            </a:rPr>
            <a:t> </a:t>
          </a:r>
          <a:r>
            <a:rPr lang="en-US" sz="5400" b="1" dirty="0" err="1">
              <a:solidFill>
                <a:srgbClr val="002060"/>
              </a:solidFill>
              <a:latin typeface="Abadi MT Condensed Light" panose="020B0306030101010103" pitchFamily="34" charset="77"/>
            </a:rPr>
            <a:t>Masalah</a:t>
          </a:r>
          <a:endParaRPr lang="en-US" sz="5400" b="1" dirty="0">
            <a:solidFill>
              <a:srgbClr val="002060"/>
            </a:solidFill>
            <a:latin typeface="Abadi MT Condensed Light" panose="020B0306030101010103" pitchFamily="34" charset="77"/>
          </a:endParaRPr>
        </a:p>
      </dgm:t>
    </dgm:pt>
    <dgm:pt modelId="{4D48F535-A997-4F4E-95C3-884EEC2F5A4D}" type="parTrans" cxnId="{DF45F6A5-21F7-7D49-AADA-C2AA1C84F8DB}">
      <dgm:prSet/>
      <dgm:spPr/>
      <dgm:t>
        <a:bodyPr/>
        <a:lstStyle/>
        <a:p>
          <a:endParaRPr lang="en-US"/>
        </a:p>
      </dgm:t>
    </dgm:pt>
    <dgm:pt modelId="{32FEE20D-AB3F-A049-A4E5-9299925644EF}" type="sibTrans" cxnId="{DF45F6A5-21F7-7D49-AADA-C2AA1C84F8DB}">
      <dgm:prSet/>
      <dgm:spPr/>
      <dgm:t>
        <a:bodyPr/>
        <a:lstStyle/>
        <a:p>
          <a:endParaRPr lang="en-US"/>
        </a:p>
      </dgm:t>
    </dgm:pt>
    <dgm:pt modelId="{2FB1B743-C097-5C4D-A5E8-9FAA32AE0BAA}">
      <dgm:prSet phldrT="[Text]"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en-US" sz="2800" b="1" dirty="0">
              <a:latin typeface="Abadi MT Condensed Light" panose="020B0306030101010103" pitchFamily="34" charset="77"/>
            </a:rPr>
            <a:t> </a:t>
          </a:r>
          <a:r>
            <a:rPr lang="en-US" sz="4800" b="1" dirty="0" err="1">
              <a:solidFill>
                <a:srgbClr val="002060"/>
              </a:solidFill>
              <a:latin typeface="Abadi MT Condensed Light" panose="020B0306030101010103" pitchFamily="34" charset="77"/>
            </a:rPr>
            <a:t>Jawaban</a:t>
          </a:r>
          <a:r>
            <a:rPr lang="en-US" sz="4800" b="1" dirty="0">
              <a:solidFill>
                <a:srgbClr val="002060"/>
              </a:solidFill>
              <a:latin typeface="Abadi MT Condensed Light" panose="020B0306030101010103" pitchFamily="34" charset="77"/>
            </a:rPr>
            <a:t> </a:t>
          </a:r>
          <a:r>
            <a:rPr lang="en-US" sz="4800" b="1" dirty="0" err="1">
              <a:solidFill>
                <a:srgbClr val="002060"/>
              </a:solidFill>
              <a:latin typeface="Abadi MT Condensed Light" panose="020B0306030101010103" pitchFamily="34" charset="77"/>
            </a:rPr>
            <a:t>Didukung</a:t>
          </a:r>
          <a:r>
            <a:rPr lang="en-US" sz="4800" b="1" dirty="0">
              <a:solidFill>
                <a:srgbClr val="002060"/>
              </a:solidFill>
              <a:latin typeface="Abadi MT Condensed Light" panose="020B0306030101010103" pitchFamily="34" charset="77"/>
            </a:rPr>
            <a:t> </a:t>
          </a:r>
          <a:r>
            <a:rPr lang="en-US" sz="4800" b="1" dirty="0" err="1">
              <a:solidFill>
                <a:srgbClr val="002060"/>
              </a:solidFill>
              <a:latin typeface="Abadi MT Condensed Light" panose="020B0306030101010103" pitchFamily="34" charset="77"/>
            </a:rPr>
            <a:t>Hsl</a:t>
          </a:r>
          <a:r>
            <a:rPr lang="en-US" sz="4800" b="1" dirty="0">
              <a:solidFill>
                <a:srgbClr val="002060"/>
              </a:solidFill>
              <a:latin typeface="Abadi MT Condensed Light" panose="020B0306030101010103" pitchFamily="34" charset="77"/>
            </a:rPr>
            <a:t> </a:t>
          </a:r>
          <a:r>
            <a:rPr lang="en-US" sz="4800" b="1" dirty="0" err="1">
              <a:solidFill>
                <a:srgbClr val="002060"/>
              </a:solidFill>
              <a:latin typeface="Abadi MT Condensed Light" panose="020B0306030101010103" pitchFamily="34" charset="77"/>
            </a:rPr>
            <a:t>Riset</a:t>
          </a:r>
          <a:endParaRPr lang="en-US" sz="4800" b="1" dirty="0">
            <a:solidFill>
              <a:srgbClr val="002060"/>
            </a:solidFill>
            <a:latin typeface="Abadi MT Condensed Light" panose="020B0306030101010103" pitchFamily="34" charset="77"/>
          </a:endParaRPr>
        </a:p>
      </dgm:t>
    </dgm:pt>
    <dgm:pt modelId="{F6DBA748-7ACF-6040-A8D9-24B306D6ED02}" type="parTrans" cxnId="{2D5811AD-6A77-C849-BBC0-AC628D6B20A6}">
      <dgm:prSet/>
      <dgm:spPr/>
      <dgm:t>
        <a:bodyPr/>
        <a:lstStyle/>
        <a:p>
          <a:endParaRPr lang="en-US"/>
        </a:p>
      </dgm:t>
    </dgm:pt>
    <dgm:pt modelId="{0604C27D-AE43-AA4D-8370-537B3749F4C0}" type="sibTrans" cxnId="{2D5811AD-6A77-C849-BBC0-AC628D6B20A6}">
      <dgm:prSet/>
      <dgm:spPr/>
      <dgm:t>
        <a:bodyPr/>
        <a:lstStyle/>
        <a:p>
          <a:endParaRPr lang="en-US"/>
        </a:p>
      </dgm:t>
    </dgm:pt>
    <dgm:pt modelId="{84DA1D59-E3F3-6944-B360-60C6B03C0DFD}">
      <dgm:prSet phldrT="[Text]" custT="1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n-US" sz="4800" b="1" dirty="0" err="1">
              <a:solidFill>
                <a:schemeClr val="tx1"/>
              </a:solidFill>
              <a:latin typeface="Abadi MT Condensed Light" panose="020B0306030101010103" pitchFamily="34" charset="77"/>
            </a:rPr>
            <a:t>Perbandingan</a:t>
          </a:r>
          <a:r>
            <a:rPr lang="en-US" sz="4800" b="1" dirty="0">
              <a:solidFill>
                <a:schemeClr val="tx1"/>
              </a:solidFill>
              <a:latin typeface="Abadi MT Condensed Light" panose="020B0306030101010103" pitchFamily="34" charset="77"/>
            </a:rPr>
            <a:t> </a:t>
          </a:r>
          <a:r>
            <a:rPr lang="en-US" sz="8000" b="1" dirty="0" err="1">
              <a:solidFill>
                <a:schemeClr val="tx1"/>
              </a:solidFill>
              <a:latin typeface="Abadi MT Condensed Light" panose="020B0306030101010103" pitchFamily="34" charset="77"/>
            </a:rPr>
            <a:t>Riset</a:t>
          </a:r>
          <a:endParaRPr lang="en-US" sz="8000" b="1" dirty="0">
            <a:solidFill>
              <a:schemeClr val="tx1"/>
            </a:solidFill>
            <a:latin typeface="Abadi MT Condensed Light" panose="020B0306030101010103" pitchFamily="34" charset="77"/>
          </a:endParaRPr>
        </a:p>
      </dgm:t>
    </dgm:pt>
    <dgm:pt modelId="{D4FFD801-B900-544A-8D56-124FE2E59D9C}" type="parTrans" cxnId="{51DDA915-F112-4843-AD59-20A1E1C5B5CE}">
      <dgm:prSet/>
      <dgm:spPr/>
      <dgm:t>
        <a:bodyPr/>
        <a:lstStyle/>
        <a:p>
          <a:endParaRPr lang="en-US"/>
        </a:p>
      </dgm:t>
    </dgm:pt>
    <dgm:pt modelId="{457A9FCC-207D-3F43-91B1-0D212F3F6489}" type="sibTrans" cxnId="{51DDA915-F112-4843-AD59-20A1E1C5B5CE}">
      <dgm:prSet/>
      <dgm:spPr/>
      <dgm:t>
        <a:bodyPr/>
        <a:lstStyle/>
        <a:p>
          <a:endParaRPr lang="en-US"/>
        </a:p>
      </dgm:t>
    </dgm:pt>
    <dgm:pt modelId="{64AFA161-7594-BB4B-B159-059EC9D4E495}" type="pres">
      <dgm:prSet presAssocID="{F5C056F6-8F39-D049-A807-2E480CF8E3BF}" presName="Name0" presStyleCnt="0">
        <dgm:presLayoutVars>
          <dgm:dir/>
          <dgm:resizeHandles/>
        </dgm:presLayoutVars>
      </dgm:prSet>
      <dgm:spPr/>
    </dgm:pt>
    <dgm:pt modelId="{A902C55D-0D6D-C34B-BD42-8D14DB835DAC}" type="pres">
      <dgm:prSet presAssocID="{76F80B16-EFEB-2C49-ADF9-BEED58EE8796}" presName="composite" presStyleCnt="0"/>
      <dgm:spPr/>
    </dgm:pt>
    <dgm:pt modelId="{F8AF2913-4D60-4A4B-BC11-07DDA49BC788}" type="pres">
      <dgm:prSet presAssocID="{76F80B16-EFEB-2C49-ADF9-BEED58EE8796}" presName="rect1" presStyleLbl="bgImgPlace1" presStyleIdx="0" presStyleCnt="7"/>
      <dgm:spPr/>
    </dgm:pt>
    <dgm:pt modelId="{3AEE094A-B1C4-F346-AEE3-90AA73FBD199}" type="pres">
      <dgm:prSet presAssocID="{76F80B16-EFEB-2C49-ADF9-BEED58EE8796}" presName="rect2" presStyleLbl="node1" presStyleIdx="0" presStyleCnt="7" custScaleX="324814" custScaleY="245750">
        <dgm:presLayoutVars>
          <dgm:bulletEnabled val="1"/>
        </dgm:presLayoutVars>
      </dgm:prSet>
      <dgm:spPr/>
    </dgm:pt>
    <dgm:pt modelId="{51FE2EFE-19EE-6F40-80FB-B51CE2D1803E}" type="pres">
      <dgm:prSet presAssocID="{32FEE20D-AB3F-A049-A4E5-9299925644EF}" presName="sibTrans" presStyleCnt="0"/>
      <dgm:spPr/>
    </dgm:pt>
    <dgm:pt modelId="{6DEDA438-6BF3-434F-B1EA-04D0EEBEDAF6}" type="pres">
      <dgm:prSet presAssocID="{2FB1B743-C097-5C4D-A5E8-9FAA32AE0BAA}" presName="composite" presStyleCnt="0"/>
      <dgm:spPr/>
    </dgm:pt>
    <dgm:pt modelId="{3E349B37-E72E-FA47-848B-522DBDEBA1DC}" type="pres">
      <dgm:prSet presAssocID="{2FB1B743-C097-5C4D-A5E8-9FAA32AE0BAA}" presName="rect1" presStyleLbl="bgImgPlace1" presStyleIdx="1" presStyleCnt="7"/>
      <dgm:spPr/>
    </dgm:pt>
    <dgm:pt modelId="{065B841E-1103-614F-A37D-10EDA3906915}" type="pres">
      <dgm:prSet presAssocID="{2FB1B743-C097-5C4D-A5E8-9FAA32AE0BAA}" presName="rect2" presStyleLbl="node1" presStyleIdx="1" presStyleCnt="7" custScaleX="291551" custScaleY="258493">
        <dgm:presLayoutVars>
          <dgm:bulletEnabled val="1"/>
        </dgm:presLayoutVars>
      </dgm:prSet>
      <dgm:spPr/>
    </dgm:pt>
    <dgm:pt modelId="{DD2784E4-E3B3-F144-B932-1CDA4B45D32B}" type="pres">
      <dgm:prSet presAssocID="{0604C27D-AE43-AA4D-8370-537B3749F4C0}" presName="sibTrans" presStyleCnt="0"/>
      <dgm:spPr/>
    </dgm:pt>
    <dgm:pt modelId="{41A6B493-95C3-0543-B060-3E3A4996C3FC}" type="pres">
      <dgm:prSet presAssocID="{89A8C7BB-2556-BE46-A064-3E714071BA5A}" presName="composite" presStyleCnt="0"/>
      <dgm:spPr/>
    </dgm:pt>
    <dgm:pt modelId="{A1B769C8-1B31-EB42-B381-6055F07DFBFA}" type="pres">
      <dgm:prSet presAssocID="{89A8C7BB-2556-BE46-A064-3E714071BA5A}" presName="rect1" presStyleLbl="bgImgPlace1" presStyleIdx="2" presStyleCnt="7"/>
      <dgm:spPr/>
    </dgm:pt>
    <dgm:pt modelId="{2587E113-047C-3142-A59E-9BBC0467006A}" type="pres">
      <dgm:prSet presAssocID="{89A8C7BB-2556-BE46-A064-3E714071BA5A}" presName="rect2" presStyleLbl="node1" presStyleIdx="2" presStyleCnt="7" custScaleX="293781" custScaleY="258002">
        <dgm:presLayoutVars>
          <dgm:bulletEnabled val="1"/>
        </dgm:presLayoutVars>
      </dgm:prSet>
      <dgm:spPr/>
    </dgm:pt>
    <dgm:pt modelId="{889EF10B-48ED-8D44-BD50-AF7C2508CAE5}" type="pres">
      <dgm:prSet presAssocID="{8A597944-920C-9040-8CA0-E694937E7D04}" presName="sibTrans" presStyleCnt="0"/>
      <dgm:spPr/>
    </dgm:pt>
    <dgm:pt modelId="{FE74BCF8-001E-8846-8E21-F7AC1DB26C34}" type="pres">
      <dgm:prSet presAssocID="{1E563AC9-2D84-9641-9AE5-4DE0AA8699EC}" presName="composite" presStyleCnt="0"/>
      <dgm:spPr/>
    </dgm:pt>
    <dgm:pt modelId="{93B2C0F2-2CEF-694A-8755-794CD3E5DECA}" type="pres">
      <dgm:prSet presAssocID="{1E563AC9-2D84-9641-9AE5-4DE0AA8699EC}" presName="rect1" presStyleLbl="bgImgPlace1" presStyleIdx="3" presStyleCnt="7"/>
      <dgm:spPr/>
    </dgm:pt>
    <dgm:pt modelId="{9725DD9A-7869-8845-A3AB-03CB12D442BF}" type="pres">
      <dgm:prSet presAssocID="{1E563AC9-2D84-9641-9AE5-4DE0AA8699EC}" presName="rect2" presStyleLbl="node1" presStyleIdx="3" presStyleCnt="7" custScaleX="325619" custScaleY="266409">
        <dgm:presLayoutVars>
          <dgm:bulletEnabled val="1"/>
        </dgm:presLayoutVars>
      </dgm:prSet>
      <dgm:spPr/>
    </dgm:pt>
    <dgm:pt modelId="{D2C9686D-AAB5-4A47-B05C-6B71B0DC7584}" type="pres">
      <dgm:prSet presAssocID="{D0572396-EB1C-FD41-B016-2215A490422F}" presName="sibTrans" presStyleCnt="0"/>
      <dgm:spPr/>
    </dgm:pt>
    <dgm:pt modelId="{DF5251EA-28A1-904D-8572-E499987B5622}" type="pres">
      <dgm:prSet presAssocID="{BDB76329-5CC6-D44D-A850-528290C55F3E}" presName="composite" presStyleCnt="0"/>
      <dgm:spPr/>
    </dgm:pt>
    <dgm:pt modelId="{11B25DE4-02AE-D945-BF16-87494EBF8004}" type="pres">
      <dgm:prSet presAssocID="{BDB76329-5CC6-D44D-A850-528290C55F3E}" presName="rect1" presStyleLbl="bgImgPlace1" presStyleIdx="4" presStyleCnt="7"/>
      <dgm:spPr/>
    </dgm:pt>
    <dgm:pt modelId="{9C02F788-92B1-A94F-A331-219109505DC6}" type="pres">
      <dgm:prSet presAssocID="{BDB76329-5CC6-D44D-A850-528290C55F3E}" presName="rect2" presStyleLbl="node1" presStyleIdx="4" presStyleCnt="7" custScaleX="396096" custScaleY="291630">
        <dgm:presLayoutVars>
          <dgm:bulletEnabled val="1"/>
        </dgm:presLayoutVars>
      </dgm:prSet>
      <dgm:spPr/>
    </dgm:pt>
    <dgm:pt modelId="{96E2024C-8D3B-6849-B86F-E762F6F4C7BF}" type="pres">
      <dgm:prSet presAssocID="{F6EF4C3C-54FE-DF45-B271-AC67769AE8F6}" presName="sibTrans" presStyleCnt="0"/>
      <dgm:spPr/>
    </dgm:pt>
    <dgm:pt modelId="{D6628BB0-91C7-A740-9EB3-9DE970902843}" type="pres">
      <dgm:prSet presAssocID="{84DA1D59-E3F3-6944-B360-60C6B03C0DFD}" presName="composite" presStyleCnt="0"/>
      <dgm:spPr/>
    </dgm:pt>
    <dgm:pt modelId="{A2E0C182-79E4-7947-A7BC-791FEC203456}" type="pres">
      <dgm:prSet presAssocID="{84DA1D59-E3F3-6944-B360-60C6B03C0DFD}" presName="rect1" presStyleLbl="bgImgPlace1" presStyleIdx="5" presStyleCnt="7"/>
      <dgm:spPr/>
    </dgm:pt>
    <dgm:pt modelId="{B72F17E9-F230-1547-A437-9FDBC4D1F4FB}" type="pres">
      <dgm:prSet presAssocID="{84DA1D59-E3F3-6944-B360-60C6B03C0DFD}" presName="rect2" presStyleLbl="node1" presStyleIdx="5" presStyleCnt="7" custScaleX="340543" custScaleY="298084" custLinFactNeighborX="21605" custLinFactNeighborY="-1964">
        <dgm:presLayoutVars>
          <dgm:bulletEnabled val="1"/>
        </dgm:presLayoutVars>
      </dgm:prSet>
      <dgm:spPr/>
    </dgm:pt>
    <dgm:pt modelId="{1589C070-921C-F54F-BE2E-7170B353C82F}" type="pres">
      <dgm:prSet presAssocID="{457A9FCC-207D-3F43-91B1-0D212F3F6489}" presName="sibTrans" presStyleCnt="0"/>
      <dgm:spPr/>
    </dgm:pt>
    <dgm:pt modelId="{526D7F9B-CA0A-104D-BBA7-AC6FC3408A7D}" type="pres">
      <dgm:prSet presAssocID="{B72596BA-F217-854B-8B5C-FCA1A042797C}" presName="composite" presStyleCnt="0"/>
      <dgm:spPr/>
    </dgm:pt>
    <dgm:pt modelId="{F0C40528-C5B3-AF42-A93B-E8A20CE7FE21}" type="pres">
      <dgm:prSet presAssocID="{B72596BA-F217-854B-8B5C-FCA1A042797C}" presName="rect1" presStyleLbl="bgImgPlace1" presStyleIdx="6" presStyleCnt="7"/>
      <dgm:spPr/>
    </dgm:pt>
    <dgm:pt modelId="{5625723D-415D-3847-BE7E-D2BD0A2D200F}" type="pres">
      <dgm:prSet presAssocID="{B72596BA-F217-854B-8B5C-FCA1A042797C}" presName="rect2" presStyleLbl="node1" presStyleIdx="6" presStyleCnt="7" custScaleX="401442" custScaleY="289757">
        <dgm:presLayoutVars>
          <dgm:bulletEnabled val="1"/>
        </dgm:presLayoutVars>
      </dgm:prSet>
      <dgm:spPr/>
    </dgm:pt>
  </dgm:ptLst>
  <dgm:cxnLst>
    <dgm:cxn modelId="{37A5190E-52C6-C44F-A90D-9F8D83F31BBE}" type="presOf" srcId="{1E563AC9-2D84-9641-9AE5-4DE0AA8699EC}" destId="{9725DD9A-7869-8845-A3AB-03CB12D442BF}" srcOrd="0" destOrd="0" presId="urn:microsoft.com/office/officeart/2008/layout/BendingPictureBlocks"/>
    <dgm:cxn modelId="{8541510F-4769-F947-860B-C282B3E8E0FE}" srcId="{F5C056F6-8F39-D049-A807-2E480CF8E3BF}" destId="{BDB76329-5CC6-D44D-A850-528290C55F3E}" srcOrd="4" destOrd="0" parTransId="{A8ED439C-0EF3-EA43-9D02-0C3D4F1E970D}" sibTransId="{F6EF4C3C-54FE-DF45-B271-AC67769AE8F6}"/>
    <dgm:cxn modelId="{51DDA915-F112-4843-AD59-20A1E1C5B5CE}" srcId="{F5C056F6-8F39-D049-A807-2E480CF8E3BF}" destId="{84DA1D59-E3F3-6944-B360-60C6B03C0DFD}" srcOrd="5" destOrd="0" parTransId="{D4FFD801-B900-544A-8D56-124FE2E59D9C}" sibTransId="{457A9FCC-207D-3F43-91B1-0D212F3F6489}"/>
    <dgm:cxn modelId="{7459F421-6ABB-2E42-8129-744352B42920}" srcId="{F5C056F6-8F39-D049-A807-2E480CF8E3BF}" destId="{89A8C7BB-2556-BE46-A064-3E714071BA5A}" srcOrd="2" destOrd="0" parTransId="{3B0A496B-FB72-AE4B-8F8E-06C0A0D5B859}" sibTransId="{8A597944-920C-9040-8CA0-E694937E7D04}"/>
    <dgm:cxn modelId="{62C7FE22-22E1-FF44-8521-F93C8209401B}" type="presOf" srcId="{B72596BA-F217-854B-8B5C-FCA1A042797C}" destId="{5625723D-415D-3847-BE7E-D2BD0A2D200F}" srcOrd="0" destOrd="0" presId="urn:microsoft.com/office/officeart/2008/layout/BendingPictureBlocks"/>
    <dgm:cxn modelId="{14530943-EBEB-A745-B8D1-487C749A5938}" type="presOf" srcId="{2FB1B743-C097-5C4D-A5E8-9FAA32AE0BAA}" destId="{065B841E-1103-614F-A37D-10EDA3906915}" srcOrd="0" destOrd="0" presId="urn:microsoft.com/office/officeart/2008/layout/BendingPictureBlocks"/>
    <dgm:cxn modelId="{A0258361-D3F0-F449-9F23-CA45366DD4FB}" type="presOf" srcId="{89A8C7BB-2556-BE46-A064-3E714071BA5A}" destId="{2587E113-047C-3142-A59E-9BBC0467006A}" srcOrd="0" destOrd="0" presId="urn:microsoft.com/office/officeart/2008/layout/BendingPictureBlocks"/>
    <dgm:cxn modelId="{21369C72-43FA-604F-B18C-EA9E32289216}" srcId="{F5C056F6-8F39-D049-A807-2E480CF8E3BF}" destId="{1E563AC9-2D84-9641-9AE5-4DE0AA8699EC}" srcOrd="3" destOrd="0" parTransId="{76DC584A-DCBE-D849-AB79-97B276BEAE1F}" sibTransId="{D0572396-EB1C-FD41-B016-2215A490422F}"/>
    <dgm:cxn modelId="{44F02C94-2211-D24D-921D-E6777FAAABFD}" srcId="{F5C056F6-8F39-D049-A807-2E480CF8E3BF}" destId="{B72596BA-F217-854B-8B5C-FCA1A042797C}" srcOrd="6" destOrd="0" parTransId="{27F97786-C0B8-8240-9B5F-C3749CE41EF3}" sibTransId="{4730E9FC-404A-EA42-8012-CD28AB77CBE9}"/>
    <dgm:cxn modelId="{A9707899-D635-C748-AD81-50818B7FD95D}" type="presOf" srcId="{76F80B16-EFEB-2C49-ADF9-BEED58EE8796}" destId="{3AEE094A-B1C4-F346-AEE3-90AA73FBD199}" srcOrd="0" destOrd="0" presId="urn:microsoft.com/office/officeart/2008/layout/BendingPictureBlocks"/>
    <dgm:cxn modelId="{DF45F6A5-21F7-7D49-AADA-C2AA1C84F8DB}" srcId="{F5C056F6-8F39-D049-A807-2E480CF8E3BF}" destId="{76F80B16-EFEB-2C49-ADF9-BEED58EE8796}" srcOrd="0" destOrd="0" parTransId="{4D48F535-A997-4F4E-95C3-884EEC2F5A4D}" sibTransId="{32FEE20D-AB3F-A049-A4E5-9299925644EF}"/>
    <dgm:cxn modelId="{2D5811AD-6A77-C849-BBC0-AC628D6B20A6}" srcId="{F5C056F6-8F39-D049-A807-2E480CF8E3BF}" destId="{2FB1B743-C097-5C4D-A5E8-9FAA32AE0BAA}" srcOrd="1" destOrd="0" parTransId="{F6DBA748-7ACF-6040-A8D9-24B306D6ED02}" sibTransId="{0604C27D-AE43-AA4D-8370-537B3749F4C0}"/>
    <dgm:cxn modelId="{09036DCE-D329-7040-8A59-1EA3A6FD7714}" type="presOf" srcId="{BDB76329-5CC6-D44D-A850-528290C55F3E}" destId="{9C02F788-92B1-A94F-A331-219109505DC6}" srcOrd="0" destOrd="0" presId="urn:microsoft.com/office/officeart/2008/layout/BendingPictureBlocks"/>
    <dgm:cxn modelId="{47E18CD6-8C37-8B40-B016-1CCEDE36398F}" type="presOf" srcId="{84DA1D59-E3F3-6944-B360-60C6B03C0DFD}" destId="{B72F17E9-F230-1547-A437-9FDBC4D1F4FB}" srcOrd="0" destOrd="0" presId="urn:microsoft.com/office/officeart/2008/layout/BendingPictureBlocks"/>
    <dgm:cxn modelId="{EBF218E7-BB53-8946-BA35-44582674A260}" type="presOf" srcId="{F5C056F6-8F39-D049-A807-2E480CF8E3BF}" destId="{64AFA161-7594-BB4B-B159-059EC9D4E495}" srcOrd="0" destOrd="0" presId="urn:microsoft.com/office/officeart/2008/layout/BendingPictureBlocks"/>
    <dgm:cxn modelId="{8A4E7E5D-1CDE-B048-A6FA-3316CBE5FA4F}" type="presParOf" srcId="{64AFA161-7594-BB4B-B159-059EC9D4E495}" destId="{A902C55D-0D6D-C34B-BD42-8D14DB835DAC}" srcOrd="0" destOrd="0" presId="urn:microsoft.com/office/officeart/2008/layout/BendingPictureBlocks"/>
    <dgm:cxn modelId="{ADE8EFD6-95C7-2447-9D4A-592CA3722E1B}" type="presParOf" srcId="{A902C55D-0D6D-C34B-BD42-8D14DB835DAC}" destId="{F8AF2913-4D60-4A4B-BC11-07DDA49BC788}" srcOrd="0" destOrd="0" presId="urn:microsoft.com/office/officeart/2008/layout/BendingPictureBlocks"/>
    <dgm:cxn modelId="{B7DDBDA1-5846-1340-8850-3AC66BC54842}" type="presParOf" srcId="{A902C55D-0D6D-C34B-BD42-8D14DB835DAC}" destId="{3AEE094A-B1C4-F346-AEE3-90AA73FBD199}" srcOrd="1" destOrd="0" presId="urn:microsoft.com/office/officeart/2008/layout/BendingPictureBlocks"/>
    <dgm:cxn modelId="{092CCAC6-CB69-E246-A34E-78ADA766BC6A}" type="presParOf" srcId="{64AFA161-7594-BB4B-B159-059EC9D4E495}" destId="{51FE2EFE-19EE-6F40-80FB-B51CE2D1803E}" srcOrd="1" destOrd="0" presId="urn:microsoft.com/office/officeart/2008/layout/BendingPictureBlocks"/>
    <dgm:cxn modelId="{5FE217D8-3070-AF40-9B6B-20BC0CD86C44}" type="presParOf" srcId="{64AFA161-7594-BB4B-B159-059EC9D4E495}" destId="{6DEDA438-6BF3-434F-B1EA-04D0EEBEDAF6}" srcOrd="2" destOrd="0" presId="urn:microsoft.com/office/officeart/2008/layout/BendingPictureBlocks"/>
    <dgm:cxn modelId="{F11AA063-19D5-AA45-94B2-ACCA2ED000E5}" type="presParOf" srcId="{6DEDA438-6BF3-434F-B1EA-04D0EEBEDAF6}" destId="{3E349B37-E72E-FA47-848B-522DBDEBA1DC}" srcOrd="0" destOrd="0" presId="urn:microsoft.com/office/officeart/2008/layout/BendingPictureBlocks"/>
    <dgm:cxn modelId="{C7A716D3-9C4E-604C-ABA1-95D74954A210}" type="presParOf" srcId="{6DEDA438-6BF3-434F-B1EA-04D0EEBEDAF6}" destId="{065B841E-1103-614F-A37D-10EDA3906915}" srcOrd="1" destOrd="0" presId="urn:microsoft.com/office/officeart/2008/layout/BendingPictureBlocks"/>
    <dgm:cxn modelId="{563DFCF6-1948-3547-9E53-EABDB5DF4EB3}" type="presParOf" srcId="{64AFA161-7594-BB4B-B159-059EC9D4E495}" destId="{DD2784E4-E3B3-F144-B932-1CDA4B45D32B}" srcOrd="3" destOrd="0" presId="urn:microsoft.com/office/officeart/2008/layout/BendingPictureBlocks"/>
    <dgm:cxn modelId="{E4E02E64-9F42-6B43-8B19-E3D1A3619C43}" type="presParOf" srcId="{64AFA161-7594-BB4B-B159-059EC9D4E495}" destId="{41A6B493-95C3-0543-B060-3E3A4996C3FC}" srcOrd="4" destOrd="0" presId="urn:microsoft.com/office/officeart/2008/layout/BendingPictureBlocks"/>
    <dgm:cxn modelId="{A54C89FC-1281-3540-A42A-A567C0338911}" type="presParOf" srcId="{41A6B493-95C3-0543-B060-3E3A4996C3FC}" destId="{A1B769C8-1B31-EB42-B381-6055F07DFBFA}" srcOrd="0" destOrd="0" presId="urn:microsoft.com/office/officeart/2008/layout/BendingPictureBlocks"/>
    <dgm:cxn modelId="{6ACAB155-133A-0C4A-8A2C-D371152E3337}" type="presParOf" srcId="{41A6B493-95C3-0543-B060-3E3A4996C3FC}" destId="{2587E113-047C-3142-A59E-9BBC0467006A}" srcOrd="1" destOrd="0" presId="urn:microsoft.com/office/officeart/2008/layout/BendingPictureBlocks"/>
    <dgm:cxn modelId="{B8C2DF19-A9E5-4743-99D9-F218CD9DFB4E}" type="presParOf" srcId="{64AFA161-7594-BB4B-B159-059EC9D4E495}" destId="{889EF10B-48ED-8D44-BD50-AF7C2508CAE5}" srcOrd="5" destOrd="0" presId="urn:microsoft.com/office/officeart/2008/layout/BendingPictureBlocks"/>
    <dgm:cxn modelId="{F4CC0354-F25F-5543-A9AB-EB28B8B315FE}" type="presParOf" srcId="{64AFA161-7594-BB4B-B159-059EC9D4E495}" destId="{FE74BCF8-001E-8846-8E21-F7AC1DB26C34}" srcOrd="6" destOrd="0" presId="urn:microsoft.com/office/officeart/2008/layout/BendingPictureBlocks"/>
    <dgm:cxn modelId="{DC2A8E4A-4573-4142-A412-B7F5D493D8D3}" type="presParOf" srcId="{FE74BCF8-001E-8846-8E21-F7AC1DB26C34}" destId="{93B2C0F2-2CEF-694A-8755-794CD3E5DECA}" srcOrd="0" destOrd="0" presId="urn:microsoft.com/office/officeart/2008/layout/BendingPictureBlocks"/>
    <dgm:cxn modelId="{F150BF35-D41A-A34B-B83E-7E270B5C6C40}" type="presParOf" srcId="{FE74BCF8-001E-8846-8E21-F7AC1DB26C34}" destId="{9725DD9A-7869-8845-A3AB-03CB12D442BF}" srcOrd="1" destOrd="0" presId="urn:microsoft.com/office/officeart/2008/layout/BendingPictureBlocks"/>
    <dgm:cxn modelId="{6E08CA48-917D-324C-934E-C59678879CBE}" type="presParOf" srcId="{64AFA161-7594-BB4B-B159-059EC9D4E495}" destId="{D2C9686D-AAB5-4A47-B05C-6B71B0DC7584}" srcOrd="7" destOrd="0" presId="urn:microsoft.com/office/officeart/2008/layout/BendingPictureBlocks"/>
    <dgm:cxn modelId="{843FAC90-5C0A-B447-B3E6-55F72F9B1DB2}" type="presParOf" srcId="{64AFA161-7594-BB4B-B159-059EC9D4E495}" destId="{DF5251EA-28A1-904D-8572-E499987B5622}" srcOrd="8" destOrd="0" presId="urn:microsoft.com/office/officeart/2008/layout/BendingPictureBlocks"/>
    <dgm:cxn modelId="{34CFF1F3-A0A2-144D-A678-8AE6D300136F}" type="presParOf" srcId="{DF5251EA-28A1-904D-8572-E499987B5622}" destId="{11B25DE4-02AE-D945-BF16-87494EBF8004}" srcOrd="0" destOrd="0" presId="urn:microsoft.com/office/officeart/2008/layout/BendingPictureBlocks"/>
    <dgm:cxn modelId="{E1927AA0-5B10-1548-9E15-4D2E21D47F00}" type="presParOf" srcId="{DF5251EA-28A1-904D-8572-E499987B5622}" destId="{9C02F788-92B1-A94F-A331-219109505DC6}" srcOrd="1" destOrd="0" presId="urn:microsoft.com/office/officeart/2008/layout/BendingPictureBlocks"/>
    <dgm:cxn modelId="{75A364A4-9F4D-5E4B-A4F7-473799111600}" type="presParOf" srcId="{64AFA161-7594-BB4B-B159-059EC9D4E495}" destId="{96E2024C-8D3B-6849-B86F-E762F6F4C7BF}" srcOrd="9" destOrd="0" presId="urn:microsoft.com/office/officeart/2008/layout/BendingPictureBlocks"/>
    <dgm:cxn modelId="{A833CEEC-E3F1-BC41-B787-B8957D732603}" type="presParOf" srcId="{64AFA161-7594-BB4B-B159-059EC9D4E495}" destId="{D6628BB0-91C7-A740-9EB3-9DE970902843}" srcOrd="10" destOrd="0" presId="urn:microsoft.com/office/officeart/2008/layout/BendingPictureBlocks"/>
    <dgm:cxn modelId="{19468C35-A1CE-664C-B635-70B9BA5B1A98}" type="presParOf" srcId="{D6628BB0-91C7-A740-9EB3-9DE970902843}" destId="{A2E0C182-79E4-7947-A7BC-791FEC203456}" srcOrd="0" destOrd="0" presId="urn:microsoft.com/office/officeart/2008/layout/BendingPictureBlocks"/>
    <dgm:cxn modelId="{74D34756-A85E-4C4F-B559-41F0538D8E1C}" type="presParOf" srcId="{D6628BB0-91C7-A740-9EB3-9DE970902843}" destId="{B72F17E9-F230-1547-A437-9FDBC4D1F4FB}" srcOrd="1" destOrd="0" presId="urn:microsoft.com/office/officeart/2008/layout/BendingPictureBlocks"/>
    <dgm:cxn modelId="{E0E8277F-4DE0-D248-B758-FA1AD97AEE52}" type="presParOf" srcId="{64AFA161-7594-BB4B-B159-059EC9D4E495}" destId="{1589C070-921C-F54F-BE2E-7170B353C82F}" srcOrd="11" destOrd="0" presId="urn:microsoft.com/office/officeart/2008/layout/BendingPictureBlocks"/>
    <dgm:cxn modelId="{018EAFA9-A673-E94A-BD97-979CB640DCF9}" type="presParOf" srcId="{64AFA161-7594-BB4B-B159-059EC9D4E495}" destId="{526D7F9B-CA0A-104D-BBA7-AC6FC3408A7D}" srcOrd="12" destOrd="0" presId="urn:microsoft.com/office/officeart/2008/layout/BendingPictureBlocks"/>
    <dgm:cxn modelId="{2FC8CED2-DACE-F943-BB6B-42C3B2D73816}" type="presParOf" srcId="{526D7F9B-CA0A-104D-BBA7-AC6FC3408A7D}" destId="{F0C40528-C5B3-AF42-A93B-E8A20CE7FE21}" srcOrd="0" destOrd="0" presId="urn:microsoft.com/office/officeart/2008/layout/BendingPictureBlocks"/>
    <dgm:cxn modelId="{6E255FEB-90F5-264B-861C-E3461F3C0473}" type="presParOf" srcId="{526D7F9B-CA0A-104D-BBA7-AC6FC3408A7D}" destId="{5625723D-415D-3847-BE7E-D2BD0A2D200F}" srcOrd="1" destOrd="0" presId="urn:microsoft.com/office/officeart/2008/layout/BendingPictureBlock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18853AF5-EC78-4D8F-A388-5EFA0010E20B}" type="doc">
      <dgm:prSet loTypeId="urn:microsoft.com/office/officeart/2005/8/layout/vList3" loCatId="picture" qsTypeId="urn:microsoft.com/office/officeart/2005/8/quickstyle/3d1" qsCatId="3D" csTypeId="urn:microsoft.com/office/officeart/2005/8/colors/colorful5" csCatId="colorful" phldr="1"/>
      <dgm:spPr/>
    </dgm:pt>
    <dgm:pt modelId="{2063B57A-5B4A-44D3-A882-69DC64917B68}">
      <dgm:prSet phldrT="[Text]"/>
      <dgm:spPr/>
      <dgm:t>
        <a:bodyPr/>
        <a:lstStyle/>
        <a:p>
          <a:pPr algn="l"/>
          <a:r>
            <a:rPr lang="en-US" b="1" dirty="0" err="1">
              <a:solidFill>
                <a:srgbClr val="002060"/>
              </a:solidFill>
            </a:rPr>
            <a:t>Tabel</a:t>
          </a:r>
          <a:r>
            <a:rPr lang="en-US" b="1" dirty="0">
              <a:solidFill>
                <a:srgbClr val="002060"/>
              </a:solidFill>
            </a:rPr>
            <a:t>, Gambar</a:t>
          </a:r>
        </a:p>
      </dgm:t>
    </dgm:pt>
    <dgm:pt modelId="{2A9BADD5-E831-4349-9D0E-512050BBD351}" type="parTrans" cxnId="{E22355FD-6F71-4494-BD63-E4FFEE7ABEF0}">
      <dgm:prSet/>
      <dgm:spPr/>
      <dgm:t>
        <a:bodyPr/>
        <a:lstStyle/>
        <a:p>
          <a:endParaRPr lang="en-US"/>
        </a:p>
      </dgm:t>
    </dgm:pt>
    <dgm:pt modelId="{50B6F9C7-A767-4596-8360-B135B9E86AD9}" type="sibTrans" cxnId="{E22355FD-6F71-4494-BD63-E4FFEE7ABEF0}">
      <dgm:prSet/>
      <dgm:spPr/>
      <dgm:t>
        <a:bodyPr/>
        <a:lstStyle/>
        <a:p>
          <a:endParaRPr lang="en-US"/>
        </a:p>
      </dgm:t>
    </dgm:pt>
    <dgm:pt modelId="{0D6F2EA2-A3EC-4C15-8B2A-8E67AC2FC258}">
      <dgm:prSet phldrT="[Text]"/>
      <dgm:spPr/>
      <dgm:t>
        <a:bodyPr/>
        <a:lstStyle/>
        <a:p>
          <a:pPr algn="l"/>
          <a:r>
            <a:rPr lang="en-US" b="1" dirty="0">
              <a:solidFill>
                <a:srgbClr val="002060"/>
              </a:solidFill>
            </a:rPr>
            <a:t>Genesis </a:t>
          </a:r>
          <a:r>
            <a:rPr lang="en-US" b="1" dirty="0" err="1">
              <a:solidFill>
                <a:srgbClr val="002060"/>
              </a:solidFill>
            </a:rPr>
            <a:t>Naskah</a:t>
          </a:r>
          <a:endParaRPr lang="en-US" b="1" dirty="0">
            <a:solidFill>
              <a:srgbClr val="002060"/>
            </a:solidFill>
          </a:endParaRPr>
        </a:p>
      </dgm:t>
    </dgm:pt>
    <dgm:pt modelId="{D62BF679-C7A5-49A0-94CB-4D693A50F6C1}" type="parTrans" cxnId="{0C15F7C9-8200-4312-8FB3-E6001D6846AF}">
      <dgm:prSet/>
      <dgm:spPr/>
      <dgm:t>
        <a:bodyPr/>
        <a:lstStyle/>
        <a:p>
          <a:endParaRPr lang="en-US"/>
        </a:p>
      </dgm:t>
    </dgm:pt>
    <dgm:pt modelId="{273B2415-8350-44A5-9B2F-2D17067CC76A}" type="sibTrans" cxnId="{0C15F7C9-8200-4312-8FB3-E6001D6846AF}">
      <dgm:prSet/>
      <dgm:spPr/>
      <dgm:t>
        <a:bodyPr/>
        <a:lstStyle/>
        <a:p>
          <a:endParaRPr lang="en-US"/>
        </a:p>
      </dgm:t>
    </dgm:pt>
    <dgm:pt modelId="{FD69457C-7CFB-46DD-8A2D-873AEAA9A7F6}">
      <dgm:prSet phldrT="[Text]"/>
      <dgm:spPr/>
      <dgm:t>
        <a:bodyPr/>
        <a:lstStyle/>
        <a:p>
          <a:pPr algn="l"/>
          <a:r>
            <a:rPr lang="id-ID" b="1"/>
            <a:t>Standar Pengutipan</a:t>
          </a:r>
          <a:endParaRPr lang="en-US" b="1" dirty="0"/>
        </a:p>
      </dgm:t>
    </dgm:pt>
    <dgm:pt modelId="{E8580B3A-2840-43F0-89A1-25684054CFFA}" type="parTrans" cxnId="{7F5A54D4-8B1D-4D36-966C-8F2D145D3F68}">
      <dgm:prSet/>
      <dgm:spPr/>
      <dgm:t>
        <a:bodyPr/>
        <a:lstStyle/>
        <a:p>
          <a:endParaRPr lang="en-US"/>
        </a:p>
      </dgm:t>
    </dgm:pt>
    <dgm:pt modelId="{1E37D94C-E8ED-4AD5-9EFC-8FC7371C2280}" type="sibTrans" cxnId="{7F5A54D4-8B1D-4D36-966C-8F2D145D3F68}">
      <dgm:prSet/>
      <dgm:spPr/>
      <dgm:t>
        <a:bodyPr/>
        <a:lstStyle/>
        <a:p>
          <a:endParaRPr lang="en-US"/>
        </a:p>
      </dgm:t>
    </dgm:pt>
    <dgm:pt modelId="{8BAEA2A9-2A0A-46CB-84DD-E010C275907D}" type="pres">
      <dgm:prSet presAssocID="{18853AF5-EC78-4D8F-A388-5EFA0010E20B}" presName="linearFlow" presStyleCnt="0">
        <dgm:presLayoutVars>
          <dgm:dir/>
          <dgm:resizeHandles val="exact"/>
        </dgm:presLayoutVars>
      </dgm:prSet>
      <dgm:spPr/>
    </dgm:pt>
    <dgm:pt modelId="{4B33F5BD-6069-4E84-8564-B6E67E482F0B}" type="pres">
      <dgm:prSet presAssocID="{2063B57A-5B4A-44D3-A882-69DC64917B68}" presName="composite" presStyleCnt="0"/>
      <dgm:spPr/>
    </dgm:pt>
    <dgm:pt modelId="{A2398CF9-D11B-4DFD-91CF-7CF131CE22DA}" type="pres">
      <dgm:prSet presAssocID="{2063B57A-5B4A-44D3-A882-69DC64917B68}" presName="imgShp" presStyleLbl="fgImgPlace1" presStyleIdx="0" presStyleCnt="3"/>
      <dgm:spPr/>
    </dgm:pt>
    <dgm:pt modelId="{140441D5-4DAF-4BE4-8E4D-8EFD8B77093F}" type="pres">
      <dgm:prSet presAssocID="{2063B57A-5B4A-44D3-A882-69DC64917B68}" presName="txShp" presStyleLbl="node1" presStyleIdx="0" presStyleCnt="3">
        <dgm:presLayoutVars>
          <dgm:bulletEnabled val="1"/>
        </dgm:presLayoutVars>
      </dgm:prSet>
      <dgm:spPr/>
    </dgm:pt>
    <dgm:pt modelId="{BB9A9A9C-601D-4BC4-9866-B03055FAEA3A}" type="pres">
      <dgm:prSet presAssocID="{50B6F9C7-A767-4596-8360-B135B9E86AD9}" presName="spacing" presStyleCnt="0"/>
      <dgm:spPr/>
    </dgm:pt>
    <dgm:pt modelId="{62F24DA5-E6EA-4614-AF1A-B1E2EAC1AAD1}" type="pres">
      <dgm:prSet presAssocID="{0D6F2EA2-A3EC-4C15-8B2A-8E67AC2FC258}" presName="composite" presStyleCnt="0"/>
      <dgm:spPr/>
    </dgm:pt>
    <dgm:pt modelId="{EBE38217-1B2E-4399-80ED-24F32874F02C}" type="pres">
      <dgm:prSet presAssocID="{0D6F2EA2-A3EC-4C15-8B2A-8E67AC2FC258}" presName="imgShp" presStyleLbl="fgImgPlace1" presStyleIdx="1" presStyleCnt="3"/>
      <dgm:spPr/>
    </dgm:pt>
    <dgm:pt modelId="{3B11D4D5-829F-4567-B1F8-3A486BECC77A}" type="pres">
      <dgm:prSet presAssocID="{0D6F2EA2-A3EC-4C15-8B2A-8E67AC2FC258}" presName="txShp" presStyleLbl="node1" presStyleIdx="1" presStyleCnt="3">
        <dgm:presLayoutVars>
          <dgm:bulletEnabled val="1"/>
        </dgm:presLayoutVars>
      </dgm:prSet>
      <dgm:spPr/>
    </dgm:pt>
    <dgm:pt modelId="{985B5DA4-9ECA-49A6-813E-F5E79397E8AB}" type="pres">
      <dgm:prSet presAssocID="{273B2415-8350-44A5-9B2F-2D17067CC76A}" presName="spacing" presStyleCnt="0"/>
      <dgm:spPr/>
    </dgm:pt>
    <dgm:pt modelId="{7BAFC686-5359-4057-A19B-3A61D5318548}" type="pres">
      <dgm:prSet presAssocID="{FD69457C-7CFB-46DD-8A2D-873AEAA9A7F6}" presName="composite" presStyleCnt="0"/>
      <dgm:spPr/>
    </dgm:pt>
    <dgm:pt modelId="{EFB77EFB-9C49-463C-AC09-13CBB00A2CB6}" type="pres">
      <dgm:prSet presAssocID="{FD69457C-7CFB-46DD-8A2D-873AEAA9A7F6}" presName="imgShp" presStyleLbl="fgImgPlace1" presStyleIdx="2" presStyleCnt="3"/>
      <dgm:spPr/>
    </dgm:pt>
    <dgm:pt modelId="{DAF8C701-5412-4CA6-B377-DEA5A0732B98}" type="pres">
      <dgm:prSet presAssocID="{FD69457C-7CFB-46DD-8A2D-873AEAA9A7F6}" presName="txShp" presStyleLbl="node1" presStyleIdx="2" presStyleCnt="3">
        <dgm:presLayoutVars>
          <dgm:bulletEnabled val="1"/>
        </dgm:presLayoutVars>
      </dgm:prSet>
      <dgm:spPr/>
    </dgm:pt>
  </dgm:ptLst>
  <dgm:cxnLst>
    <dgm:cxn modelId="{F8827805-7CB9-164D-B0E1-DDF63B019DF4}" type="presOf" srcId="{0D6F2EA2-A3EC-4C15-8B2A-8E67AC2FC258}" destId="{3B11D4D5-829F-4567-B1F8-3A486BECC77A}" srcOrd="0" destOrd="0" presId="urn:microsoft.com/office/officeart/2005/8/layout/vList3"/>
    <dgm:cxn modelId="{416A1990-13EC-A148-8D43-CDD1FF9F00EC}" type="presOf" srcId="{2063B57A-5B4A-44D3-A882-69DC64917B68}" destId="{140441D5-4DAF-4BE4-8E4D-8EFD8B77093F}" srcOrd="0" destOrd="0" presId="urn:microsoft.com/office/officeart/2005/8/layout/vList3"/>
    <dgm:cxn modelId="{0C15F7C9-8200-4312-8FB3-E6001D6846AF}" srcId="{18853AF5-EC78-4D8F-A388-5EFA0010E20B}" destId="{0D6F2EA2-A3EC-4C15-8B2A-8E67AC2FC258}" srcOrd="1" destOrd="0" parTransId="{D62BF679-C7A5-49A0-94CB-4D693A50F6C1}" sibTransId="{273B2415-8350-44A5-9B2F-2D17067CC76A}"/>
    <dgm:cxn modelId="{7F5A54D4-8B1D-4D36-966C-8F2D145D3F68}" srcId="{18853AF5-EC78-4D8F-A388-5EFA0010E20B}" destId="{FD69457C-7CFB-46DD-8A2D-873AEAA9A7F6}" srcOrd="2" destOrd="0" parTransId="{E8580B3A-2840-43F0-89A1-25684054CFFA}" sibTransId="{1E37D94C-E8ED-4AD5-9EFC-8FC7371C2280}"/>
    <dgm:cxn modelId="{DF45D3E7-2AFC-204C-ADBE-00DB63C943AF}" type="presOf" srcId="{FD69457C-7CFB-46DD-8A2D-873AEAA9A7F6}" destId="{DAF8C701-5412-4CA6-B377-DEA5A0732B98}" srcOrd="0" destOrd="0" presId="urn:microsoft.com/office/officeart/2005/8/layout/vList3"/>
    <dgm:cxn modelId="{BC418CFB-35B8-A942-AF9A-052BCA3BD30C}" type="presOf" srcId="{18853AF5-EC78-4D8F-A388-5EFA0010E20B}" destId="{8BAEA2A9-2A0A-46CB-84DD-E010C275907D}" srcOrd="0" destOrd="0" presId="urn:microsoft.com/office/officeart/2005/8/layout/vList3"/>
    <dgm:cxn modelId="{E22355FD-6F71-4494-BD63-E4FFEE7ABEF0}" srcId="{18853AF5-EC78-4D8F-A388-5EFA0010E20B}" destId="{2063B57A-5B4A-44D3-A882-69DC64917B68}" srcOrd="0" destOrd="0" parTransId="{2A9BADD5-E831-4349-9D0E-512050BBD351}" sibTransId="{50B6F9C7-A767-4596-8360-B135B9E86AD9}"/>
    <dgm:cxn modelId="{F22A529A-A9B7-3E44-A3BB-D608AB4A55AE}" type="presParOf" srcId="{8BAEA2A9-2A0A-46CB-84DD-E010C275907D}" destId="{4B33F5BD-6069-4E84-8564-B6E67E482F0B}" srcOrd="0" destOrd="0" presId="urn:microsoft.com/office/officeart/2005/8/layout/vList3"/>
    <dgm:cxn modelId="{A3D1C2FE-7282-284C-89D0-EA1AE3769B74}" type="presParOf" srcId="{4B33F5BD-6069-4E84-8564-B6E67E482F0B}" destId="{A2398CF9-D11B-4DFD-91CF-7CF131CE22DA}" srcOrd="0" destOrd="0" presId="urn:microsoft.com/office/officeart/2005/8/layout/vList3"/>
    <dgm:cxn modelId="{4E8CF593-8AEB-844D-9938-F6F7AD2EC3C5}" type="presParOf" srcId="{4B33F5BD-6069-4E84-8564-B6E67E482F0B}" destId="{140441D5-4DAF-4BE4-8E4D-8EFD8B77093F}" srcOrd="1" destOrd="0" presId="urn:microsoft.com/office/officeart/2005/8/layout/vList3"/>
    <dgm:cxn modelId="{5384B414-6D5D-964F-BA38-68F41570560D}" type="presParOf" srcId="{8BAEA2A9-2A0A-46CB-84DD-E010C275907D}" destId="{BB9A9A9C-601D-4BC4-9866-B03055FAEA3A}" srcOrd="1" destOrd="0" presId="urn:microsoft.com/office/officeart/2005/8/layout/vList3"/>
    <dgm:cxn modelId="{5CE3F8AD-CD7F-F142-A66A-0C33F705D043}" type="presParOf" srcId="{8BAEA2A9-2A0A-46CB-84DD-E010C275907D}" destId="{62F24DA5-E6EA-4614-AF1A-B1E2EAC1AAD1}" srcOrd="2" destOrd="0" presId="urn:microsoft.com/office/officeart/2005/8/layout/vList3"/>
    <dgm:cxn modelId="{6ADD1E48-113F-8C45-96F3-185E93A6984F}" type="presParOf" srcId="{62F24DA5-E6EA-4614-AF1A-B1E2EAC1AAD1}" destId="{EBE38217-1B2E-4399-80ED-24F32874F02C}" srcOrd="0" destOrd="0" presId="urn:microsoft.com/office/officeart/2005/8/layout/vList3"/>
    <dgm:cxn modelId="{9A4E6653-90B6-A240-AE14-06DFC4C6F4B9}" type="presParOf" srcId="{62F24DA5-E6EA-4614-AF1A-B1E2EAC1AAD1}" destId="{3B11D4D5-829F-4567-B1F8-3A486BECC77A}" srcOrd="1" destOrd="0" presId="urn:microsoft.com/office/officeart/2005/8/layout/vList3"/>
    <dgm:cxn modelId="{C86ED44E-BB24-A845-BBCD-D853DC20A93F}" type="presParOf" srcId="{8BAEA2A9-2A0A-46CB-84DD-E010C275907D}" destId="{985B5DA4-9ECA-49A6-813E-F5E79397E8AB}" srcOrd="3" destOrd="0" presId="urn:microsoft.com/office/officeart/2005/8/layout/vList3"/>
    <dgm:cxn modelId="{1254D558-8EAA-B245-93E4-9F41DCD854C7}" type="presParOf" srcId="{8BAEA2A9-2A0A-46CB-84DD-E010C275907D}" destId="{7BAFC686-5359-4057-A19B-3A61D5318548}" srcOrd="4" destOrd="0" presId="urn:microsoft.com/office/officeart/2005/8/layout/vList3"/>
    <dgm:cxn modelId="{FAA6425B-99ED-AB42-87A4-AC7A414EE8D7}" type="presParOf" srcId="{7BAFC686-5359-4057-A19B-3A61D5318548}" destId="{EFB77EFB-9C49-463C-AC09-13CBB00A2CB6}" srcOrd="0" destOrd="0" presId="urn:microsoft.com/office/officeart/2005/8/layout/vList3"/>
    <dgm:cxn modelId="{7F82EEC3-E4EE-CA4B-B652-9166A2A34D7A}" type="presParOf" srcId="{7BAFC686-5359-4057-A19B-3A61D5318548}" destId="{DAF8C701-5412-4CA6-B377-DEA5A0732B98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F09E0DBF-00D5-6F44-8E77-D08FA319144D}" type="doc">
      <dgm:prSet loTypeId="urn:microsoft.com/office/officeart/2005/8/layout/process2" loCatId="" qsTypeId="urn:microsoft.com/office/officeart/2005/8/quickstyle/3D5" qsCatId="3D" csTypeId="urn:microsoft.com/office/officeart/2005/8/colors/colorful2" csCatId="colorful" phldr="1"/>
      <dgm:spPr/>
    </dgm:pt>
    <dgm:pt modelId="{4324622E-19E1-9F43-8C87-1D3393FEF71E}">
      <dgm:prSet phldrT="[Text]"/>
      <dgm:spPr/>
      <dgm:t>
        <a:bodyPr/>
        <a:lstStyle/>
        <a:p>
          <a:r>
            <a:rPr lang="en-US" dirty="0"/>
            <a:t>1.0</a:t>
          </a:r>
        </a:p>
      </dgm:t>
    </dgm:pt>
    <dgm:pt modelId="{7FE35888-B68A-6945-B753-A9244059E87D}" type="parTrans" cxnId="{FB5D2171-F311-3A4F-A4A3-FAB5D9AD3C8E}">
      <dgm:prSet/>
      <dgm:spPr/>
      <dgm:t>
        <a:bodyPr/>
        <a:lstStyle/>
        <a:p>
          <a:endParaRPr lang="en-US"/>
        </a:p>
      </dgm:t>
    </dgm:pt>
    <dgm:pt modelId="{180537D9-B757-D24F-9FB6-9F51857C03C7}" type="sibTrans" cxnId="{FB5D2171-F311-3A4F-A4A3-FAB5D9AD3C8E}">
      <dgm:prSet/>
      <dgm:spPr/>
      <dgm:t>
        <a:bodyPr/>
        <a:lstStyle/>
        <a:p>
          <a:endParaRPr lang="en-US"/>
        </a:p>
      </dgm:t>
    </dgm:pt>
    <dgm:pt modelId="{05D90934-8934-1941-970E-135E3400D98C}">
      <dgm:prSet phldrT="[Text]"/>
      <dgm:spPr/>
      <dgm:t>
        <a:bodyPr/>
        <a:lstStyle/>
        <a:p>
          <a:r>
            <a:rPr lang="en-US" dirty="0"/>
            <a:t>0.5</a:t>
          </a:r>
        </a:p>
      </dgm:t>
    </dgm:pt>
    <dgm:pt modelId="{C74143E8-D579-1042-8021-D05AEB87278C}" type="parTrans" cxnId="{F83110A4-FBFA-6A41-A72D-142720386332}">
      <dgm:prSet/>
      <dgm:spPr/>
      <dgm:t>
        <a:bodyPr/>
        <a:lstStyle/>
        <a:p>
          <a:endParaRPr lang="en-US"/>
        </a:p>
      </dgm:t>
    </dgm:pt>
    <dgm:pt modelId="{85FDA4D9-4A54-2943-A524-C4875B5BFB1A}" type="sibTrans" cxnId="{F83110A4-FBFA-6A41-A72D-142720386332}">
      <dgm:prSet/>
      <dgm:spPr/>
      <dgm:t>
        <a:bodyPr/>
        <a:lstStyle/>
        <a:p>
          <a:endParaRPr lang="en-US"/>
        </a:p>
      </dgm:t>
    </dgm:pt>
    <dgm:pt modelId="{8884C2A8-89A2-F147-B36C-42930B801EC1}">
      <dgm:prSet phldrT="[Text]"/>
      <dgm:spPr/>
      <dgm:t>
        <a:bodyPr/>
        <a:lstStyle/>
        <a:p>
          <a:r>
            <a:rPr lang="en-US" dirty="0"/>
            <a:t>0.0</a:t>
          </a:r>
        </a:p>
      </dgm:t>
    </dgm:pt>
    <dgm:pt modelId="{7FF511C5-4461-014A-9A4B-A9D5B238F579}" type="parTrans" cxnId="{5523FCDE-2029-CD4A-B7C0-3CACE4E2CC17}">
      <dgm:prSet/>
      <dgm:spPr/>
      <dgm:t>
        <a:bodyPr/>
        <a:lstStyle/>
        <a:p>
          <a:endParaRPr lang="en-US"/>
        </a:p>
      </dgm:t>
    </dgm:pt>
    <dgm:pt modelId="{747E307E-3E4E-024F-8F78-A00C45A988EA}" type="sibTrans" cxnId="{5523FCDE-2029-CD4A-B7C0-3CACE4E2CC17}">
      <dgm:prSet/>
      <dgm:spPr/>
      <dgm:t>
        <a:bodyPr/>
        <a:lstStyle/>
        <a:p>
          <a:endParaRPr lang="en-US"/>
        </a:p>
      </dgm:t>
    </dgm:pt>
    <dgm:pt modelId="{74168686-DD2E-8848-8F11-7BD6677790E5}" type="pres">
      <dgm:prSet presAssocID="{F09E0DBF-00D5-6F44-8E77-D08FA319144D}" presName="linearFlow" presStyleCnt="0">
        <dgm:presLayoutVars>
          <dgm:resizeHandles val="exact"/>
        </dgm:presLayoutVars>
      </dgm:prSet>
      <dgm:spPr/>
    </dgm:pt>
    <dgm:pt modelId="{8CEFE689-EED3-7245-B61B-5B242C57325E}" type="pres">
      <dgm:prSet presAssocID="{4324622E-19E1-9F43-8C87-1D3393FEF71E}" presName="node" presStyleLbl="node1" presStyleIdx="0" presStyleCnt="3">
        <dgm:presLayoutVars>
          <dgm:bulletEnabled val="1"/>
        </dgm:presLayoutVars>
      </dgm:prSet>
      <dgm:spPr/>
    </dgm:pt>
    <dgm:pt modelId="{48CF46A3-2D08-544C-A732-E50105BA1682}" type="pres">
      <dgm:prSet presAssocID="{180537D9-B757-D24F-9FB6-9F51857C03C7}" presName="sibTrans" presStyleLbl="sibTrans2D1" presStyleIdx="0" presStyleCnt="2"/>
      <dgm:spPr/>
    </dgm:pt>
    <dgm:pt modelId="{78270539-07BD-5A4E-B7EB-4DA8963C19D1}" type="pres">
      <dgm:prSet presAssocID="{180537D9-B757-D24F-9FB6-9F51857C03C7}" presName="connectorText" presStyleLbl="sibTrans2D1" presStyleIdx="0" presStyleCnt="2"/>
      <dgm:spPr/>
    </dgm:pt>
    <dgm:pt modelId="{B97998B9-92F8-6E49-B718-614183B41F98}" type="pres">
      <dgm:prSet presAssocID="{05D90934-8934-1941-970E-135E3400D98C}" presName="node" presStyleLbl="node1" presStyleIdx="1" presStyleCnt="3">
        <dgm:presLayoutVars>
          <dgm:bulletEnabled val="1"/>
        </dgm:presLayoutVars>
      </dgm:prSet>
      <dgm:spPr/>
    </dgm:pt>
    <dgm:pt modelId="{FE2C1EB2-7777-0E46-9F00-26D5638E97E9}" type="pres">
      <dgm:prSet presAssocID="{85FDA4D9-4A54-2943-A524-C4875B5BFB1A}" presName="sibTrans" presStyleLbl="sibTrans2D1" presStyleIdx="1" presStyleCnt="2"/>
      <dgm:spPr/>
    </dgm:pt>
    <dgm:pt modelId="{3E59A728-7445-B44C-AE1F-5DD25E25A68A}" type="pres">
      <dgm:prSet presAssocID="{85FDA4D9-4A54-2943-A524-C4875B5BFB1A}" presName="connectorText" presStyleLbl="sibTrans2D1" presStyleIdx="1" presStyleCnt="2"/>
      <dgm:spPr/>
    </dgm:pt>
    <dgm:pt modelId="{62490C7C-DC25-B642-A3F7-132205A42590}" type="pres">
      <dgm:prSet presAssocID="{8884C2A8-89A2-F147-B36C-42930B801EC1}" presName="node" presStyleLbl="node1" presStyleIdx="2" presStyleCnt="3">
        <dgm:presLayoutVars>
          <dgm:bulletEnabled val="1"/>
        </dgm:presLayoutVars>
      </dgm:prSet>
      <dgm:spPr/>
    </dgm:pt>
  </dgm:ptLst>
  <dgm:cxnLst>
    <dgm:cxn modelId="{08AAD30E-7BBB-4C4B-89FC-A15994C33B73}" type="presOf" srcId="{8884C2A8-89A2-F147-B36C-42930B801EC1}" destId="{62490C7C-DC25-B642-A3F7-132205A42590}" srcOrd="0" destOrd="0" presId="urn:microsoft.com/office/officeart/2005/8/layout/process2"/>
    <dgm:cxn modelId="{E19CF863-BB10-6049-8645-B9AF31D77D71}" type="presOf" srcId="{85FDA4D9-4A54-2943-A524-C4875B5BFB1A}" destId="{FE2C1EB2-7777-0E46-9F00-26D5638E97E9}" srcOrd="0" destOrd="0" presId="urn:microsoft.com/office/officeart/2005/8/layout/process2"/>
    <dgm:cxn modelId="{FB5D2171-F311-3A4F-A4A3-FAB5D9AD3C8E}" srcId="{F09E0DBF-00D5-6F44-8E77-D08FA319144D}" destId="{4324622E-19E1-9F43-8C87-1D3393FEF71E}" srcOrd="0" destOrd="0" parTransId="{7FE35888-B68A-6945-B753-A9244059E87D}" sibTransId="{180537D9-B757-D24F-9FB6-9F51857C03C7}"/>
    <dgm:cxn modelId="{D180C492-6EBB-724D-AEF0-42CDF71196B8}" type="presOf" srcId="{85FDA4D9-4A54-2943-A524-C4875B5BFB1A}" destId="{3E59A728-7445-B44C-AE1F-5DD25E25A68A}" srcOrd="1" destOrd="0" presId="urn:microsoft.com/office/officeart/2005/8/layout/process2"/>
    <dgm:cxn modelId="{F3EC1EA1-D27F-124F-B369-5ABF80E30479}" type="presOf" srcId="{05D90934-8934-1941-970E-135E3400D98C}" destId="{B97998B9-92F8-6E49-B718-614183B41F98}" srcOrd="0" destOrd="0" presId="urn:microsoft.com/office/officeart/2005/8/layout/process2"/>
    <dgm:cxn modelId="{F83110A4-FBFA-6A41-A72D-142720386332}" srcId="{F09E0DBF-00D5-6F44-8E77-D08FA319144D}" destId="{05D90934-8934-1941-970E-135E3400D98C}" srcOrd="1" destOrd="0" parTransId="{C74143E8-D579-1042-8021-D05AEB87278C}" sibTransId="{85FDA4D9-4A54-2943-A524-C4875B5BFB1A}"/>
    <dgm:cxn modelId="{97DE48D3-3B26-4446-AE3D-819D12ABDD03}" type="presOf" srcId="{180537D9-B757-D24F-9FB6-9F51857C03C7}" destId="{78270539-07BD-5A4E-B7EB-4DA8963C19D1}" srcOrd="1" destOrd="0" presId="urn:microsoft.com/office/officeart/2005/8/layout/process2"/>
    <dgm:cxn modelId="{9CEC01DA-25C0-0149-AF93-BB9E8D60A8F2}" type="presOf" srcId="{4324622E-19E1-9F43-8C87-1D3393FEF71E}" destId="{8CEFE689-EED3-7245-B61B-5B242C57325E}" srcOrd="0" destOrd="0" presId="urn:microsoft.com/office/officeart/2005/8/layout/process2"/>
    <dgm:cxn modelId="{5CCD9CDA-C08C-2C47-840E-F915931EFF7C}" type="presOf" srcId="{180537D9-B757-D24F-9FB6-9F51857C03C7}" destId="{48CF46A3-2D08-544C-A732-E50105BA1682}" srcOrd="0" destOrd="0" presId="urn:microsoft.com/office/officeart/2005/8/layout/process2"/>
    <dgm:cxn modelId="{5523FCDE-2029-CD4A-B7C0-3CACE4E2CC17}" srcId="{F09E0DBF-00D5-6F44-8E77-D08FA319144D}" destId="{8884C2A8-89A2-F147-B36C-42930B801EC1}" srcOrd="2" destOrd="0" parTransId="{7FF511C5-4461-014A-9A4B-A9D5B238F579}" sibTransId="{747E307E-3E4E-024F-8F78-A00C45A988EA}"/>
    <dgm:cxn modelId="{57D6E2E1-1A33-6C49-8474-F1F261D8DC06}" type="presOf" srcId="{F09E0DBF-00D5-6F44-8E77-D08FA319144D}" destId="{74168686-DD2E-8848-8F11-7BD6677790E5}" srcOrd="0" destOrd="0" presId="urn:microsoft.com/office/officeart/2005/8/layout/process2"/>
    <dgm:cxn modelId="{3E8C5321-86DA-A542-8EEB-55A18CC87F65}" type="presParOf" srcId="{74168686-DD2E-8848-8F11-7BD6677790E5}" destId="{8CEFE689-EED3-7245-B61B-5B242C57325E}" srcOrd="0" destOrd="0" presId="urn:microsoft.com/office/officeart/2005/8/layout/process2"/>
    <dgm:cxn modelId="{BC1E2F1B-1167-2440-B65B-A18791973A10}" type="presParOf" srcId="{74168686-DD2E-8848-8F11-7BD6677790E5}" destId="{48CF46A3-2D08-544C-A732-E50105BA1682}" srcOrd="1" destOrd="0" presId="urn:microsoft.com/office/officeart/2005/8/layout/process2"/>
    <dgm:cxn modelId="{0595BDF6-CFF5-8240-BFB9-597537574595}" type="presParOf" srcId="{48CF46A3-2D08-544C-A732-E50105BA1682}" destId="{78270539-07BD-5A4E-B7EB-4DA8963C19D1}" srcOrd="0" destOrd="0" presId="urn:microsoft.com/office/officeart/2005/8/layout/process2"/>
    <dgm:cxn modelId="{4AC12CA6-4B77-9744-AC94-BE1BCE7E4DDF}" type="presParOf" srcId="{74168686-DD2E-8848-8F11-7BD6677790E5}" destId="{B97998B9-92F8-6E49-B718-614183B41F98}" srcOrd="2" destOrd="0" presId="urn:microsoft.com/office/officeart/2005/8/layout/process2"/>
    <dgm:cxn modelId="{61334939-189D-4B41-9A7F-DDFBA99CCE01}" type="presParOf" srcId="{74168686-DD2E-8848-8F11-7BD6677790E5}" destId="{FE2C1EB2-7777-0E46-9F00-26D5638E97E9}" srcOrd="3" destOrd="0" presId="urn:microsoft.com/office/officeart/2005/8/layout/process2"/>
    <dgm:cxn modelId="{F264486C-5FFF-C74E-914D-C55892B7B202}" type="presParOf" srcId="{FE2C1EB2-7777-0E46-9F00-26D5638E97E9}" destId="{3E59A728-7445-B44C-AE1F-5DD25E25A68A}" srcOrd="0" destOrd="0" presId="urn:microsoft.com/office/officeart/2005/8/layout/process2"/>
    <dgm:cxn modelId="{6E107CED-2843-694B-B0E7-17F050921334}" type="presParOf" srcId="{74168686-DD2E-8848-8F11-7BD6677790E5}" destId="{62490C7C-DC25-B642-A3F7-132205A42590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7FD777DF-2452-B943-8BD1-AF3525E6F4D1}" type="doc">
      <dgm:prSet loTypeId="urn:microsoft.com/office/officeart/2005/8/layout/vList3" loCatId="" qsTypeId="urn:microsoft.com/office/officeart/2005/8/quickstyle/3d1" qsCatId="3D" csTypeId="urn:microsoft.com/office/officeart/2005/8/colors/colorful5" csCatId="colorful" phldr="1"/>
      <dgm:spPr/>
    </dgm:pt>
    <dgm:pt modelId="{A07239D6-C8A8-4844-B861-D499537F0F58}">
      <dgm:prSet phldrT="[Text]" custT="1"/>
      <dgm:spPr/>
      <dgm:t>
        <a:bodyPr/>
        <a:lstStyle/>
        <a:p>
          <a:pPr algn="l"/>
          <a:r>
            <a:rPr lang="en-US" sz="6600" dirty="0" err="1">
              <a:solidFill>
                <a:srgbClr val="002060"/>
              </a:solidFill>
            </a:rPr>
            <a:t>Iklan</a:t>
          </a:r>
          <a:r>
            <a:rPr lang="en-US" sz="6600" dirty="0">
              <a:solidFill>
                <a:srgbClr val="002060"/>
              </a:solidFill>
            </a:rPr>
            <a:t>?</a:t>
          </a:r>
        </a:p>
      </dgm:t>
    </dgm:pt>
    <dgm:pt modelId="{85018537-8C3B-C649-B272-B24B02AA9E54}" type="parTrans" cxnId="{E976151F-EADD-CA40-B1D6-819111993F9D}">
      <dgm:prSet/>
      <dgm:spPr/>
      <dgm:t>
        <a:bodyPr/>
        <a:lstStyle/>
        <a:p>
          <a:endParaRPr lang="en-US"/>
        </a:p>
      </dgm:t>
    </dgm:pt>
    <dgm:pt modelId="{D3A721BB-5D3B-6247-8602-868A1268ABF5}" type="sibTrans" cxnId="{E976151F-EADD-CA40-B1D6-819111993F9D}">
      <dgm:prSet/>
      <dgm:spPr/>
      <dgm:t>
        <a:bodyPr/>
        <a:lstStyle/>
        <a:p>
          <a:endParaRPr lang="en-US"/>
        </a:p>
      </dgm:t>
    </dgm:pt>
    <dgm:pt modelId="{8DDC2D57-06C8-D24C-B13B-205DF50F570D}">
      <dgm:prSet phldrT="[Text]" custT="1"/>
      <dgm:spPr/>
      <dgm:t>
        <a:bodyPr/>
        <a:lstStyle/>
        <a:p>
          <a:pPr algn="l"/>
          <a:r>
            <a:rPr lang="en-US" sz="6600" dirty="0" err="1">
              <a:solidFill>
                <a:srgbClr val="002060"/>
              </a:solidFill>
            </a:rPr>
            <a:t>Artikel</a:t>
          </a:r>
          <a:r>
            <a:rPr lang="en-US" sz="6600" dirty="0">
              <a:solidFill>
                <a:srgbClr val="002060"/>
              </a:solidFill>
            </a:rPr>
            <a:t> </a:t>
          </a:r>
          <a:r>
            <a:rPr lang="en-US" sz="6600" dirty="0" err="1">
              <a:solidFill>
                <a:srgbClr val="002060"/>
              </a:solidFill>
            </a:rPr>
            <a:t>Ulasan</a:t>
          </a:r>
          <a:r>
            <a:rPr lang="en-US" sz="6600" dirty="0">
              <a:solidFill>
                <a:srgbClr val="002060"/>
              </a:solidFill>
            </a:rPr>
            <a:t> (Review)</a:t>
          </a:r>
        </a:p>
      </dgm:t>
    </dgm:pt>
    <dgm:pt modelId="{C88C78BD-BE6F-4D4B-9BCF-B20572E0A5E9}" type="parTrans" cxnId="{0FAB0918-8556-1D4D-89AA-A753B957106E}">
      <dgm:prSet/>
      <dgm:spPr/>
      <dgm:t>
        <a:bodyPr/>
        <a:lstStyle/>
        <a:p>
          <a:endParaRPr lang="en-US"/>
        </a:p>
      </dgm:t>
    </dgm:pt>
    <dgm:pt modelId="{07B430DD-27F4-1240-8D68-50A9E6BC3C3B}" type="sibTrans" cxnId="{0FAB0918-8556-1D4D-89AA-A753B957106E}">
      <dgm:prSet/>
      <dgm:spPr/>
      <dgm:t>
        <a:bodyPr/>
        <a:lstStyle/>
        <a:p>
          <a:endParaRPr lang="en-US"/>
        </a:p>
      </dgm:t>
    </dgm:pt>
    <dgm:pt modelId="{15782369-C04F-0740-AED4-7C9930688E1C}">
      <dgm:prSet phldrT="[Text]" custT="1"/>
      <dgm:spPr/>
      <dgm:t>
        <a:bodyPr/>
        <a:lstStyle/>
        <a:p>
          <a:pPr algn="l"/>
          <a:r>
            <a:rPr lang="en-US" sz="6600" dirty="0" err="1">
              <a:solidFill>
                <a:srgbClr val="002060"/>
              </a:solidFill>
            </a:rPr>
            <a:t>Resensi</a:t>
          </a:r>
          <a:r>
            <a:rPr lang="en-US" sz="6600" dirty="0">
              <a:solidFill>
                <a:srgbClr val="002060"/>
              </a:solidFill>
            </a:rPr>
            <a:t> </a:t>
          </a:r>
          <a:r>
            <a:rPr lang="en-US" sz="6600" dirty="0" err="1">
              <a:solidFill>
                <a:srgbClr val="002060"/>
              </a:solidFill>
            </a:rPr>
            <a:t>Buku</a:t>
          </a:r>
          <a:r>
            <a:rPr lang="en-US" sz="6600" dirty="0">
              <a:solidFill>
                <a:srgbClr val="002060"/>
              </a:solidFill>
            </a:rPr>
            <a:t>/</a:t>
          </a:r>
          <a:r>
            <a:rPr lang="en-US" sz="6600" dirty="0" err="1">
              <a:solidFill>
                <a:srgbClr val="002060"/>
              </a:solidFill>
            </a:rPr>
            <a:t>Tesis</a:t>
          </a:r>
          <a:endParaRPr lang="en-US" sz="6600" dirty="0">
            <a:solidFill>
              <a:srgbClr val="002060"/>
            </a:solidFill>
          </a:endParaRPr>
        </a:p>
      </dgm:t>
    </dgm:pt>
    <dgm:pt modelId="{1FE601AE-A82F-6C4F-853C-8D2904291A59}" type="parTrans" cxnId="{A3F5E947-546E-4840-A009-38E892D9E581}">
      <dgm:prSet/>
      <dgm:spPr/>
      <dgm:t>
        <a:bodyPr/>
        <a:lstStyle/>
        <a:p>
          <a:endParaRPr lang="en-US"/>
        </a:p>
      </dgm:t>
    </dgm:pt>
    <dgm:pt modelId="{10AB2691-968D-F24E-BED2-CA586CC4D839}" type="sibTrans" cxnId="{A3F5E947-546E-4840-A009-38E892D9E581}">
      <dgm:prSet/>
      <dgm:spPr/>
      <dgm:t>
        <a:bodyPr/>
        <a:lstStyle/>
        <a:p>
          <a:endParaRPr lang="en-US"/>
        </a:p>
      </dgm:t>
    </dgm:pt>
    <dgm:pt modelId="{761B107B-E927-DF43-ADF9-28566F77BCD8}">
      <dgm:prSet custT="1"/>
      <dgm:spPr/>
      <dgm:t>
        <a:bodyPr/>
        <a:lstStyle/>
        <a:p>
          <a:pPr algn="l"/>
          <a:r>
            <a:rPr lang="en-US" sz="6600" dirty="0" err="1">
              <a:solidFill>
                <a:srgbClr val="002060"/>
              </a:solidFill>
            </a:rPr>
            <a:t>Obituari</a:t>
          </a:r>
          <a:endParaRPr lang="en-US" sz="6600" dirty="0">
            <a:solidFill>
              <a:srgbClr val="002060"/>
            </a:solidFill>
          </a:endParaRPr>
        </a:p>
      </dgm:t>
    </dgm:pt>
    <dgm:pt modelId="{3F6D613D-7FC1-204B-AB0C-942BF8EF98CB}" type="parTrans" cxnId="{06C6AFB9-E910-C346-98A9-30B1D00CAAAC}">
      <dgm:prSet/>
      <dgm:spPr/>
      <dgm:t>
        <a:bodyPr/>
        <a:lstStyle/>
        <a:p>
          <a:endParaRPr lang="en-US"/>
        </a:p>
      </dgm:t>
    </dgm:pt>
    <dgm:pt modelId="{0AE9FC2F-AC3A-004F-AD05-E2C917EBB894}" type="sibTrans" cxnId="{06C6AFB9-E910-C346-98A9-30B1D00CAAAC}">
      <dgm:prSet/>
      <dgm:spPr/>
      <dgm:t>
        <a:bodyPr/>
        <a:lstStyle/>
        <a:p>
          <a:endParaRPr lang="en-US"/>
        </a:p>
      </dgm:t>
    </dgm:pt>
    <dgm:pt modelId="{BDD454AF-24CF-5F40-9B87-E26E4B4426D6}">
      <dgm:prSet custT="1"/>
      <dgm:spPr/>
      <dgm:t>
        <a:bodyPr/>
        <a:lstStyle/>
        <a:p>
          <a:pPr algn="l"/>
          <a:r>
            <a:rPr lang="en-US" sz="6600" dirty="0">
              <a:solidFill>
                <a:srgbClr val="002060"/>
              </a:solidFill>
            </a:rPr>
            <a:t>Rubrik Editorial</a:t>
          </a:r>
        </a:p>
      </dgm:t>
    </dgm:pt>
    <dgm:pt modelId="{E90715A6-67CF-A942-8D30-D6EFC2791CB1}" type="parTrans" cxnId="{150BCBBD-696E-D54A-BE81-F56C41D27FB6}">
      <dgm:prSet/>
      <dgm:spPr/>
      <dgm:t>
        <a:bodyPr/>
        <a:lstStyle/>
        <a:p>
          <a:endParaRPr lang="en-US"/>
        </a:p>
      </dgm:t>
    </dgm:pt>
    <dgm:pt modelId="{A6285F94-A3FB-5E4C-9B3E-514B3895CE73}" type="sibTrans" cxnId="{150BCBBD-696E-D54A-BE81-F56C41D27FB6}">
      <dgm:prSet/>
      <dgm:spPr/>
      <dgm:t>
        <a:bodyPr/>
        <a:lstStyle/>
        <a:p>
          <a:endParaRPr lang="en-US"/>
        </a:p>
      </dgm:t>
    </dgm:pt>
    <dgm:pt modelId="{EDEF0307-8187-2241-9F1C-B62ECD77F2FB}">
      <dgm:prSet custT="1"/>
      <dgm:spPr/>
      <dgm:t>
        <a:bodyPr/>
        <a:lstStyle/>
        <a:p>
          <a:pPr algn="l"/>
          <a:r>
            <a:rPr lang="en-US" sz="6000" dirty="0" err="1">
              <a:solidFill>
                <a:srgbClr val="002060"/>
              </a:solidFill>
              <a:latin typeface="Abadi MT Condensed Light" panose="020B0306030101010103" pitchFamily="34" charset="77"/>
            </a:rPr>
            <a:t>Kegiatan</a:t>
          </a:r>
          <a:r>
            <a:rPr lang="en-US" sz="6000" dirty="0">
              <a:solidFill>
                <a:srgbClr val="002060"/>
              </a:solidFill>
              <a:latin typeface="Abadi MT Condensed Light" panose="020B0306030101010103" pitchFamily="34" charset="77"/>
            </a:rPr>
            <a:t> </a:t>
          </a:r>
          <a:r>
            <a:rPr lang="en-US" sz="6000" dirty="0" err="1">
              <a:solidFill>
                <a:srgbClr val="002060"/>
              </a:solidFill>
              <a:latin typeface="Abadi MT Condensed Light" panose="020B0306030101010103" pitchFamily="34" charset="77"/>
            </a:rPr>
            <a:t>Ilmiah</a:t>
          </a:r>
          <a:r>
            <a:rPr lang="en-US" sz="6000" dirty="0">
              <a:solidFill>
                <a:srgbClr val="002060"/>
              </a:solidFill>
              <a:latin typeface="Abadi MT Condensed Light" panose="020B0306030101010103" pitchFamily="34" charset="77"/>
            </a:rPr>
            <a:t> </a:t>
          </a:r>
          <a:r>
            <a:rPr lang="en-US" sz="6000" dirty="0" err="1">
              <a:solidFill>
                <a:srgbClr val="002060"/>
              </a:solidFill>
              <a:latin typeface="Abadi MT Condensed Light" panose="020B0306030101010103" pitchFamily="34" charset="77"/>
            </a:rPr>
            <a:t>Organisasi</a:t>
          </a:r>
          <a:r>
            <a:rPr lang="en-US" sz="6000" dirty="0">
              <a:solidFill>
                <a:srgbClr val="002060"/>
              </a:solidFill>
              <a:latin typeface="Abadi MT Condensed Light" panose="020B0306030101010103" pitchFamily="34" charset="77"/>
            </a:rPr>
            <a:t> </a:t>
          </a:r>
          <a:r>
            <a:rPr lang="en-US" sz="6000" dirty="0" err="1">
              <a:solidFill>
                <a:srgbClr val="002060"/>
              </a:solidFill>
              <a:latin typeface="Abadi MT Condensed Light" panose="020B0306030101010103" pitchFamily="34" charset="77"/>
            </a:rPr>
            <a:t>Profesi</a:t>
          </a:r>
          <a:endParaRPr lang="en-US" sz="6000" dirty="0">
            <a:solidFill>
              <a:srgbClr val="002060"/>
            </a:solidFill>
            <a:latin typeface="Abadi MT Condensed Light" panose="020B0306030101010103" pitchFamily="34" charset="77"/>
          </a:endParaRPr>
        </a:p>
      </dgm:t>
    </dgm:pt>
    <dgm:pt modelId="{1528B7DB-6BFD-E54D-9CBA-2AACC0364FEF}" type="parTrans" cxnId="{754D7CAC-A58B-8946-ADA6-57E325D15E67}">
      <dgm:prSet/>
      <dgm:spPr/>
      <dgm:t>
        <a:bodyPr/>
        <a:lstStyle/>
        <a:p>
          <a:endParaRPr lang="en-US"/>
        </a:p>
      </dgm:t>
    </dgm:pt>
    <dgm:pt modelId="{914DC227-DECB-FE44-AC3C-191CB37DD18C}" type="sibTrans" cxnId="{754D7CAC-A58B-8946-ADA6-57E325D15E67}">
      <dgm:prSet/>
      <dgm:spPr/>
      <dgm:t>
        <a:bodyPr/>
        <a:lstStyle/>
        <a:p>
          <a:endParaRPr lang="en-US"/>
        </a:p>
      </dgm:t>
    </dgm:pt>
    <dgm:pt modelId="{52373DDF-1A35-C34F-8630-C99B21DA10F4}">
      <dgm:prSet phldrT="[Text]" custT="1"/>
      <dgm:spPr/>
      <dgm:t>
        <a:bodyPr/>
        <a:lstStyle/>
        <a:p>
          <a:pPr algn="l"/>
          <a:r>
            <a:rPr lang="en-US" sz="6600" dirty="0" err="1">
              <a:solidFill>
                <a:srgbClr val="002060"/>
              </a:solidFill>
            </a:rPr>
            <a:t>Statistik</a:t>
          </a:r>
          <a:endParaRPr lang="en-US" sz="6600" dirty="0">
            <a:solidFill>
              <a:srgbClr val="002060"/>
            </a:solidFill>
          </a:endParaRPr>
        </a:p>
      </dgm:t>
    </dgm:pt>
    <dgm:pt modelId="{0A817685-B346-6A41-A177-0FCEA334AEFB}" type="parTrans" cxnId="{E30DBC2F-4550-3541-A283-562F89548311}">
      <dgm:prSet/>
      <dgm:spPr/>
      <dgm:t>
        <a:bodyPr/>
        <a:lstStyle/>
        <a:p>
          <a:endParaRPr lang="en-US"/>
        </a:p>
      </dgm:t>
    </dgm:pt>
    <dgm:pt modelId="{BBF71FDC-D8BF-4446-8942-613812889E73}" type="sibTrans" cxnId="{E30DBC2F-4550-3541-A283-562F89548311}">
      <dgm:prSet/>
      <dgm:spPr/>
      <dgm:t>
        <a:bodyPr/>
        <a:lstStyle/>
        <a:p>
          <a:endParaRPr lang="en-US"/>
        </a:p>
      </dgm:t>
    </dgm:pt>
    <dgm:pt modelId="{6F28CC07-2358-DF42-8DB6-FD8F14BFEE80}" type="pres">
      <dgm:prSet presAssocID="{7FD777DF-2452-B943-8BD1-AF3525E6F4D1}" presName="linearFlow" presStyleCnt="0">
        <dgm:presLayoutVars>
          <dgm:dir/>
          <dgm:resizeHandles val="exact"/>
        </dgm:presLayoutVars>
      </dgm:prSet>
      <dgm:spPr/>
    </dgm:pt>
    <dgm:pt modelId="{293613D0-0780-A942-8617-EC37EE74FC68}" type="pres">
      <dgm:prSet presAssocID="{A07239D6-C8A8-4844-B861-D499537F0F58}" presName="composite" presStyleCnt="0"/>
      <dgm:spPr/>
    </dgm:pt>
    <dgm:pt modelId="{747EED82-FE4E-204D-AD1C-AE8950ADB024}" type="pres">
      <dgm:prSet presAssocID="{A07239D6-C8A8-4844-B861-D499537F0F58}" presName="imgShp" presStyleLbl="fgImgPlace1" presStyleIdx="0" presStyleCnt="7"/>
      <dgm:spPr/>
    </dgm:pt>
    <dgm:pt modelId="{0E23F79F-6A62-664E-B2C3-AC209EE4A018}" type="pres">
      <dgm:prSet presAssocID="{A07239D6-C8A8-4844-B861-D499537F0F58}" presName="txShp" presStyleLbl="node1" presStyleIdx="0" presStyleCnt="7">
        <dgm:presLayoutVars>
          <dgm:bulletEnabled val="1"/>
        </dgm:presLayoutVars>
      </dgm:prSet>
      <dgm:spPr/>
    </dgm:pt>
    <dgm:pt modelId="{A1D2EB8F-E16C-5D44-8AAA-18EAF3A2AEF5}" type="pres">
      <dgm:prSet presAssocID="{D3A721BB-5D3B-6247-8602-868A1268ABF5}" presName="spacing" presStyleCnt="0"/>
      <dgm:spPr/>
    </dgm:pt>
    <dgm:pt modelId="{196B9B52-FFC7-0348-8AEF-FC5FFC1664E6}" type="pres">
      <dgm:prSet presAssocID="{52373DDF-1A35-C34F-8630-C99B21DA10F4}" presName="composite" presStyleCnt="0"/>
      <dgm:spPr/>
    </dgm:pt>
    <dgm:pt modelId="{45F458FB-D289-A247-8412-CF8FD3AC95C1}" type="pres">
      <dgm:prSet presAssocID="{52373DDF-1A35-C34F-8630-C99B21DA10F4}" presName="imgShp" presStyleLbl="fgImgPlace1" presStyleIdx="1" presStyleCnt="7"/>
      <dgm:spPr/>
    </dgm:pt>
    <dgm:pt modelId="{50516D19-3F2A-E24B-ACDE-6135C8315535}" type="pres">
      <dgm:prSet presAssocID="{52373DDF-1A35-C34F-8630-C99B21DA10F4}" presName="txShp" presStyleLbl="node1" presStyleIdx="1" presStyleCnt="7">
        <dgm:presLayoutVars>
          <dgm:bulletEnabled val="1"/>
        </dgm:presLayoutVars>
      </dgm:prSet>
      <dgm:spPr/>
    </dgm:pt>
    <dgm:pt modelId="{85BC5889-A648-A548-8C7A-64A09D437255}" type="pres">
      <dgm:prSet presAssocID="{BBF71FDC-D8BF-4446-8942-613812889E73}" presName="spacing" presStyleCnt="0"/>
      <dgm:spPr/>
    </dgm:pt>
    <dgm:pt modelId="{E90FA71D-F979-A34A-8061-5C273C11CB45}" type="pres">
      <dgm:prSet presAssocID="{8DDC2D57-06C8-D24C-B13B-205DF50F570D}" presName="composite" presStyleCnt="0"/>
      <dgm:spPr/>
    </dgm:pt>
    <dgm:pt modelId="{1158D971-D308-CA4F-8FB4-F6D582664120}" type="pres">
      <dgm:prSet presAssocID="{8DDC2D57-06C8-D24C-B13B-205DF50F570D}" presName="imgShp" presStyleLbl="fgImgPlace1" presStyleIdx="2" presStyleCnt="7"/>
      <dgm:spPr/>
    </dgm:pt>
    <dgm:pt modelId="{3ED6DCA5-6328-5741-8D47-14AD39A287C8}" type="pres">
      <dgm:prSet presAssocID="{8DDC2D57-06C8-D24C-B13B-205DF50F570D}" presName="txShp" presStyleLbl="node1" presStyleIdx="2" presStyleCnt="7">
        <dgm:presLayoutVars>
          <dgm:bulletEnabled val="1"/>
        </dgm:presLayoutVars>
      </dgm:prSet>
      <dgm:spPr/>
    </dgm:pt>
    <dgm:pt modelId="{27A93489-0BF6-D145-B048-C7EC4ACB9463}" type="pres">
      <dgm:prSet presAssocID="{07B430DD-27F4-1240-8D68-50A9E6BC3C3B}" presName="spacing" presStyleCnt="0"/>
      <dgm:spPr/>
    </dgm:pt>
    <dgm:pt modelId="{3E0CEA3E-17F7-C641-91A2-099C10686A64}" type="pres">
      <dgm:prSet presAssocID="{15782369-C04F-0740-AED4-7C9930688E1C}" presName="composite" presStyleCnt="0"/>
      <dgm:spPr/>
    </dgm:pt>
    <dgm:pt modelId="{6E1268CE-CC99-714E-B18A-A9EA1331D1B5}" type="pres">
      <dgm:prSet presAssocID="{15782369-C04F-0740-AED4-7C9930688E1C}" presName="imgShp" presStyleLbl="fgImgPlace1" presStyleIdx="3" presStyleCnt="7"/>
      <dgm:spPr/>
    </dgm:pt>
    <dgm:pt modelId="{953A69FC-564C-8C4B-A95B-9CDC507BE8C8}" type="pres">
      <dgm:prSet presAssocID="{15782369-C04F-0740-AED4-7C9930688E1C}" presName="txShp" presStyleLbl="node1" presStyleIdx="3" presStyleCnt="7">
        <dgm:presLayoutVars>
          <dgm:bulletEnabled val="1"/>
        </dgm:presLayoutVars>
      </dgm:prSet>
      <dgm:spPr/>
    </dgm:pt>
    <dgm:pt modelId="{574D2E16-5652-0F44-8BB2-5321C662CC1A}" type="pres">
      <dgm:prSet presAssocID="{10AB2691-968D-F24E-BED2-CA586CC4D839}" presName="spacing" presStyleCnt="0"/>
      <dgm:spPr/>
    </dgm:pt>
    <dgm:pt modelId="{1C31E8D4-298D-A644-86BF-B099C7DCED44}" type="pres">
      <dgm:prSet presAssocID="{761B107B-E927-DF43-ADF9-28566F77BCD8}" presName="composite" presStyleCnt="0"/>
      <dgm:spPr/>
    </dgm:pt>
    <dgm:pt modelId="{89FE2EEB-1AC0-4543-9087-D92639C9764E}" type="pres">
      <dgm:prSet presAssocID="{761B107B-E927-DF43-ADF9-28566F77BCD8}" presName="imgShp" presStyleLbl="fgImgPlace1" presStyleIdx="4" presStyleCnt="7"/>
      <dgm:spPr/>
    </dgm:pt>
    <dgm:pt modelId="{456C405E-735A-FE40-95D4-67AE557D2DDF}" type="pres">
      <dgm:prSet presAssocID="{761B107B-E927-DF43-ADF9-28566F77BCD8}" presName="txShp" presStyleLbl="node1" presStyleIdx="4" presStyleCnt="7">
        <dgm:presLayoutVars>
          <dgm:bulletEnabled val="1"/>
        </dgm:presLayoutVars>
      </dgm:prSet>
      <dgm:spPr/>
    </dgm:pt>
    <dgm:pt modelId="{D590A26F-13D8-794F-9C75-3D98DD48F511}" type="pres">
      <dgm:prSet presAssocID="{0AE9FC2F-AC3A-004F-AD05-E2C917EBB894}" presName="spacing" presStyleCnt="0"/>
      <dgm:spPr/>
    </dgm:pt>
    <dgm:pt modelId="{50AFFA72-CD48-264D-9578-CED287518459}" type="pres">
      <dgm:prSet presAssocID="{BDD454AF-24CF-5F40-9B87-E26E4B4426D6}" presName="composite" presStyleCnt="0"/>
      <dgm:spPr/>
    </dgm:pt>
    <dgm:pt modelId="{7B49549F-003C-8F4F-A11B-FC34BE09029B}" type="pres">
      <dgm:prSet presAssocID="{BDD454AF-24CF-5F40-9B87-E26E4B4426D6}" presName="imgShp" presStyleLbl="fgImgPlace1" presStyleIdx="5" presStyleCnt="7"/>
      <dgm:spPr/>
    </dgm:pt>
    <dgm:pt modelId="{105A1D11-F42C-414B-B0FB-11B14A461F82}" type="pres">
      <dgm:prSet presAssocID="{BDD454AF-24CF-5F40-9B87-E26E4B4426D6}" presName="txShp" presStyleLbl="node1" presStyleIdx="5" presStyleCnt="7">
        <dgm:presLayoutVars>
          <dgm:bulletEnabled val="1"/>
        </dgm:presLayoutVars>
      </dgm:prSet>
      <dgm:spPr/>
    </dgm:pt>
    <dgm:pt modelId="{EFF9E54F-551A-244B-947B-9797C54C74CE}" type="pres">
      <dgm:prSet presAssocID="{A6285F94-A3FB-5E4C-9B3E-514B3895CE73}" presName="spacing" presStyleCnt="0"/>
      <dgm:spPr/>
    </dgm:pt>
    <dgm:pt modelId="{41260675-4436-164C-8360-AF25A328C3FD}" type="pres">
      <dgm:prSet presAssocID="{EDEF0307-8187-2241-9F1C-B62ECD77F2FB}" presName="composite" presStyleCnt="0"/>
      <dgm:spPr/>
    </dgm:pt>
    <dgm:pt modelId="{4D37F23E-8C52-2144-B10B-1C006C30143A}" type="pres">
      <dgm:prSet presAssocID="{EDEF0307-8187-2241-9F1C-B62ECD77F2FB}" presName="imgShp" presStyleLbl="fgImgPlace1" presStyleIdx="6" presStyleCnt="7"/>
      <dgm:spPr/>
    </dgm:pt>
    <dgm:pt modelId="{4E733D9B-C125-6B41-8D59-993C7A01219D}" type="pres">
      <dgm:prSet presAssocID="{EDEF0307-8187-2241-9F1C-B62ECD77F2FB}" presName="txShp" presStyleLbl="node1" presStyleIdx="6" presStyleCnt="7">
        <dgm:presLayoutVars>
          <dgm:bulletEnabled val="1"/>
        </dgm:presLayoutVars>
      </dgm:prSet>
      <dgm:spPr/>
    </dgm:pt>
  </dgm:ptLst>
  <dgm:cxnLst>
    <dgm:cxn modelId="{7C369303-7341-D348-8746-B0D0D5BD1D6A}" type="presOf" srcId="{A07239D6-C8A8-4844-B861-D499537F0F58}" destId="{0E23F79F-6A62-664E-B2C3-AC209EE4A018}" srcOrd="0" destOrd="0" presId="urn:microsoft.com/office/officeart/2005/8/layout/vList3"/>
    <dgm:cxn modelId="{E8824E04-3F95-794C-A44F-66A3161F550E}" type="presOf" srcId="{15782369-C04F-0740-AED4-7C9930688E1C}" destId="{953A69FC-564C-8C4B-A95B-9CDC507BE8C8}" srcOrd="0" destOrd="0" presId="urn:microsoft.com/office/officeart/2005/8/layout/vList3"/>
    <dgm:cxn modelId="{0FAB0918-8556-1D4D-89AA-A753B957106E}" srcId="{7FD777DF-2452-B943-8BD1-AF3525E6F4D1}" destId="{8DDC2D57-06C8-D24C-B13B-205DF50F570D}" srcOrd="2" destOrd="0" parTransId="{C88C78BD-BE6F-4D4B-9BCF-B20572E0A5E9}" sibTransId="{07B430DD-27F4-1240-8D68-50A9E6BC3C3B}"/>
    <dgm:cxn modelId="{E976151F-EADD-CA40-B1D6-819111993F9D}" srcId="{7FD777DF-2452-B943-8BD1-AF3525E6F4D1}" destId="{A07239D6-C8A8-4844-B861-D499537F0F58}" srcOrd="0" destOrd="0" parTransId="{85018537-8C3B-C649-B272-B24B02AA9E54}" sibTransId="{D3A721BB-5D3B-6247-8602-868A1268ABF5}"/>
    <dgm:cxn modelId="{21E11C25-65C0-984C-8915-3F2EE376BCED}" type="presOf" srcId="{52373DDF-1A35-C34F-8630-C99B21DA10F4}" destId="{50516D19-3F2A-E24B-ACDE-6135C8315535}" srcOrd="0" destOrd="0" presId="urn:microsoft.com/office/officeart/2005/8/layout/vList3"/>
    <dgm:cxn modelId="{E30DBC2F-4550-3541-A283-562F89548311}" srcId="{7FD777DF-2452-B943-8BD1-AF3525E6F4D1}" destId="{52373DDF-1A35-C34F-8630-C99B21DA10F4}" srcOrd="1" destOrd="0" parTransId="{0A817685-B346-6A41-A177-0FCEA334AEFB}" sibTransId="{BBF71FDC-D8BF-4446-8942-613812889E73}"/>
    <dgm:cxn modelId="{25280233-75C2-0E4E-B616-25CD0548C1DD}" type="presOf" srcId="{BDD454AF-24CF-5F40-9B87-E26E4B4426D6}" destId="{105A1D11-F42C-414B-B0FB-11B14A461F82}" srcOrd="0" destOrd="0" presId="urn:microsoft.com/office/officeart/2005/8/layout/vList3"/>
    <dgm:cxn modelId="{A3F5E947-546E-4840-A009-38E892D9E581}" srcId="{7FD777DF-2452-B943-8BD1-AF3525E6F4D1}" destId="{15782369-C04F-0740-AED4-7C9930688E1C}" srcOrd="3" destOrd="0" parTransId="{1FE601AE-A82F-6C4F-853C-8D2904291A59}" sibTransId="{10AB2691-968D-F24E-BED2-CA586CC4D839}"/>
    <dgm:cxn modelId="{3BAF9D4C-68FC-7F48-AFEE-8246B8162ADD}" type="presOf" srcId="{EDEF0307-8187-2241-9F1C-B62ECD77F2FB}" destId="{4E733D9B-C125-6B41-8D59-993C7A01219D}" srcOrd="0" destOrd="0" presId="urn:microsoft.com/office/officeart/2005/8/layout/vList3"/>
    <dgm:cxn modelId="{9875239C-3B5A-014D-B650-0C12B1E16812}" type="presOf" srcId="{8DDC2D57-06C8-D24C-B13B-205DF50F570D}" destId="{3ED6DCA5-6328-5741-8D47-14AD39A287C8}" srcOrd="0" destOrd="0" presId="urn:microsoft.com/office/officeart/2005/8/layout/vList3"/>
    <dgm:cxn modelId="{754D7CAC-A58B-8946-ADA6-57E325D15E67}" srcId="{7FD777DF-2452-B943-8BD1-AF3525E6F4D1}" destId="{EDEF0307-8187-2241-9F1C-B62ECD77F2FB}" srcOrd="6" destOrd="0" parTransId="{1528B7DB-6BFD-E54D-9CBA-2AACC0364FEF}" sibTransId="{914DC227-DECB-FE44-AC3C-191CB37DD18C}"/>
    <dgm:cxn modelId="{06C6AFB9-E910-C346-98A9-30B1D00CAAAC}" srcId="{7FD777DF-2452-B943-8BD1-AF3525E6F4D1}" destId="{761B107B-E927-DF43-ADF9-28566F77BCD8}" srcOrd="4" destOrd="0" parTransId="{3F6D613D-7FC1-204B-AB0C-942BF8EF98CB}" sibTransId="{0AE9FC2F-AC3A-004F-AD05-E2C917EBB894}"/>
    <dgm:cxn modelId="{150BCBBD-696E-D54A-BE81-F56C41D27FB6}" srcId="{7FD777DF-2452-B943-8BD1-AF3525E6F4D1}" destId="{BDD454AF-24CF-5F40-9B87-E26E4B4426D6}" srcOrd="5" destOrd="0" parTransId="{E90715A6-67CF-A942-8D30-D6EFC2791CB1}" sibTransId="{A6285F94-A3FB-5E4C-9B3E-514B3895CE73}"/>
    <dgm:cxn modelId="{79D3F3D1-BEB5-0D4C-A84E-7BEB605E65BA}" type="presOf" srcId="{761B107B-E927-DF43-ADF9-28566F77BCD8}" destId="{456C405E-735A-FE40-95D4-67AE557D2DDF}" srcOrd="0" destOrd="0" presId="urn:microsoft.com/office/officeart/2005/8/layout/vList3"/>
    <dgm:cxn modelId="{BDB11FF8-DA68-4F40-94BE-2FD85073569E}" type="presOf" srcId="{7FD777DF-2452-B943-8BD1-AF3525E6F4D1}" destId="{6F28CC07-2358-DF42-8DB6-FD8F14BFEE80}" srcOrd="0" destOrd="0" presId="urn:microsoft.com/office/officeart/2005/8/layout/vList3"/>
    <dgm:cxn modelId="{30E3D7EC-0AB6-D843-8216-877BDE008D5E}" type="presParOf" srcId="{6F28CC07-2358-DF42-8DB6-FD8F14BFEE80}" destId="{293613D0-0780-A942-8617-EC37EE74FC68}" srcOrd="0" destOrd="0" presId="urn:microsoft.com/office/officeart/2005/8/layout/vList3"/>
    <dgm:cxn modelId="{D96AA5D4-96BB-434B-9CA4-A70FE7FC17B7}" type="presParOf" srcId="{293613D0-0780-A942-8617-EC37EE74FC68}" destId="{747EED82-FE4E-204D-AD1C-AE8950ADB024}" srcOrd="0" destOrd="0" presId="urn:microsoft.com/office/officeart/2005/8/layout/vList3"/>
    <dgm:cxn modelId="{2D336CE9-A534-9941-9B3F-B9F59346A153}" type="presParOf" srcId="{293613D0-0780-A942-8617-EC37EE74FC68}" destId="{0E23F79F-6A62-664E-B2C3-AC209EE4A018}" srcOrd="1" destOrd="0" presId="urn:microsoft.com/office/officeart/2005/8/layout/vList3"/>
    <dgm:cxn modelId="{B3BAB922-4246-6E45-8511-D8346A2C8D41}" type="presParOf" srcId="{6F28CC07-2358-DF42-8DB6-FD8F14BFEE80}" destId="{A1D2EB8F-E16C-5D44-8AAA-18EAF3A2AEF5}" srcOrd="1" destOrd="0" presId="urn:microsoft.com/office/officeart/2005/8/layout/vList3"/>
    <dgm:cxn modelId="{85E31D84-7D2C-E141-901E-9B7756E81394}" type="presParOf" srcId="{6F28CC07-2358-DF42-8DB6-FD8F14BFEE80}" destId="{196B9B52-FFC7-0348-8AEF-FC5FFC1664E6}" srcOrd="2" destOrd="0" presId="urn:microsoft.com/office/officeart/2005/8/layout/vList3"/>
    <dgm:cxn modelId="{DA196CF4-7A59-634E-B750-B76DF31AAB69}" type="presParOf" srcId="{196B9B52-FFC7-0348-8AEF-FC5FFC1664E6}" destId="{45F458FB-D289-A247-8412-CF8FD3AC95C1}" srcOrd="0" destOrd="0" presId="urn:microsoft.com/office/officeart/2005/8/layout/vList3"/>
    <dgm:cxn modelId="{95D2DC39-607A-8540-9811-1861ECA628BC}" type="presParOf" srcId="{196B9B52-FFC7-0348-8AEF-FC5FFC1664E6}" destId="{50516D19-3F2A-E24B-ACDE-6135C8315535}" srcOrd="1" destOrd="0" presId="urn:microsoft.com/office/officeart/2005/8/layout/vList3"/>
    <dgm:cxn modelId="{43CFA2A6-DDB2-204F-9FB1-B17FCE778AC4}" type="presParOf" srcId="{6F28CC07-2358-DF42-8DB6-FD8F14BFEE80}" destId="{85BC5889-A648-A548-8C7A-64A09D437255}" srcOrd="3" destOrd="0" presId="urn:microsoft.com/office/officeart/2005/8/layout/vList3"/>
    <dgm:cxn modelId="{80BA7EFD-950D-2E4F-A8AC-6C5B49824D82}" type="presParOf" srcId="{6F28CC07-2358-DF42-8DB6-FD8F14BFEE80}" destId="{E90FA71D-F979-A34A-8061-5C273C11CB45}" srcOrd="4" destOrd="0" presId="urn:microsoft.com/office/officeart/2005/8/layout/vList3"/>
    <dgm:cxn modelId="{582D5980-0321-6343-9AA8-97376B084898}" type="presParOf" srcId="{E90FA71D-F979-A34A-8061-5C273C11CB45}" destId="{1158D971-D308-CA4F-8FB4-F6D582664120}" srcOrd="0" destOrd="0" presId="urn:microsoft.com/office/officeart/2005/8/layout/vList3"/>
    <dgm:cxn modelId="{27E3CC47-00B5-5643-A09E-0146FB1592D8}" type="presParOf" srcId="{E90FA71D-F979-A34A-8061-5C273C11CB45}" destId="{3ED6DCA5-6328-5741-8D47-14AD39A287C8}" srcOrd="1" destOrd="0" presId="urn:microsoft.com/office/officeart/2005/8/layout/vList3"/>
    <dgm:cxn modelId="{E85A9BC9-C972-E548-8225-CBE3442C3034}" type="presParOf" srcId="{6F28CC07-2358-DF42-8DB6-FD8F14BFEE80}" destId="{27A93489-0BF6-D145-B048-C7EC4ACB9463}" srcOrd="5" destOrd="0" presId="urn:microsoft.com/office/officeart/2005/8/layout/vList3"/>
    <dgm:cxn modelId="{73FBE4C5-B0C9-C341-A4EA-16B4D9AD3717}" type="presParOf" srcId="{6F28CC07-2358-DF42-8DB6-FD8F14BFEE80}" destId="{3E0CEA3E-17F7-C641-91A2-099C10686A64}" srcOrd="6" destOrd="0" presId="urn:microsoft.com/office/officeart/2005/8/layout/vList3"/>
    <dgm:cxn modelId="{F96A1BD5-54E6-F74A-BDB0-D610D13B3220}" type="presParOf" srcId="{3E0CEA3E-17F7-C641-91A2-099C10686A64}" destId="{6E1268CE-CC99-714E-B18A-A9EA1331D1B5}" srcOrd="0" destOrd="0" presId="urn:microsoft.com/office/officeart/2005/8/layout/vList3"/>
    <dgm:cxn modelId="{14C3444A-7510-624A-9874-0C37A8D21500}" type="presParOf" srcId="{3E0CEA3E-17F7-C641-91A2-099C10686A64}" destId="{953A69FC-564C-8C4B-A95B-9CDC507BE8C8}" srcOrd="1" destOrd="0" presId="urn:microsoft.com/office/officeart/2005/8/layout/vList3"/>
    <dgm:cxn modelId="{17D0E689-2AE8-2540-BD96-E52E64A26396}" type="presParOf" srcId="{6F28CC07-2358-DF42-8DB6-FD8F14BFEE80}" destId="{574D2E16-5652-0F44-8BB2-5321C662CC1A}" srcOrd="7" destOrd="0" presId="urn:microsoft.com/office/officeart/2005/8/layout/vList3"/>
    <dgm:cxn modelId="{3F8CC8BE-F8E6-A44D-9D56-A03429B1C47C}" type="presParOf" srcId="{6F28CC07-2358-DF42-8DB6-FD8F14BFEE80}" destId="{1C31E8D4-298D-A644-86BF-B099C7DCED44}" srcOrd="8" destOrd="0" presId="urn:microsoft.com/office/officeart/2005/8/layout/vList3"/>
    <dgm:cxn modelId="{CD08A103-DFFB-0543-9E2E-75923C15DC45}" type="presParOf" srcId="{1C31E8D4-298D-A644-86BF-B099C7DCED44}" destId="{89FE2EEB-1AC0-4543-9087-D92639C9764E}" srcOrd="0" destOrd="0" presId="urn:microsoft.com/office/officeart/2005/8/layout/vList3"/>
    <dgm:cxn modelId="{16D9E0BB-CB2D-BD48-A56F-E13F6031B6DA}" type="presParOf" srcId="{1C31E8D4-298D-A644-86BF-B099C7DCED44}" destId="{456C405E-735A-FE40-95D4-67AE557D2DDF}" srcOrd="1" destOrd="0" presId="urn:microsoft.com/office/officeart/2005/8/layout/vList3"/>
    <dgm:cxn modelId="{9B3B4531-7541-0149-B1BD-847EE4AD64F2}" type="presParOf" srcId="{6F28CC07-2358-DF42-8DB6-FD8F14BFEE80}" destId="{D590A26F-13D8-794F-9C75-3D98DD48F511}" srcOrd="9" destOrd="0" presId="urn:microsoft.com/office/officeart/2005/8/layout/vList3"/>
    <dgm:cxn modelId="{32E63667-5BDD-9A42-80D9-2BA891AD01C1}" type="presParOf" srcId="{6F28CC07-2358-DF42-8DB6-FD8F14BFEE80}" destId="{50AFFA72-CD48-264D-9578-CED287518459}" srcOrd="10" destOrd="0" presId="urn:microsoft.com/office/officeart/2005/8/layout/vList3"/>
    <dgm:cxn modelId="{ED9C091C-0FC5-5F40-8EB7-C5D2017D54A1}" type="presParOf" srcId="{50AFFA72-CD48-264D-9578-CED287518459}" destId="{7B49549F-003C-8F4F-A11B-FC34BE09029B}" srcOrd="0" destOrd="0" presId="urn:microsoft.com/office/officeart/2005/8/layout/vList3"/>
    <dgm:cxn modelId="{D53A9925-0BC1-9E48-A767-5EB871A7A8EF}" type="presParOf" srcId="{50AFFA72-CD48-264D-9578-CED287518459}" destId="{105A1D11-F42C-414B-B0FB-11B14A461F82}" srcOrd="1" destOrd="0" presId="urn:microsoft.com/office/officeart/2005/8/layout/vList3"/>
    <dgm:cxn modelId="{B7403DE8-41F3-3644-AFB7-B67ACBF9EE51}" type="presParOf" srcId="{6F28CC07-2358-DF42-8DB6-FD8F14BFEE80}" destId="{EFF9E54F-551A-244B-947B-9797C54C74CE}" srcOrd="11" destOrd="0" presId="urn:microsoft.com/office/officeart/2005/8/layout/vList3"/>
    <dgm:cxn modelId="{B1CC4F9A-250D-F449-BEBC-F93CF99D1F72}" type="presParOf" srcId="{6F28CC07-2358-DF42-8DB6-FD8F14BFEE80}" destId="{41260675-4436-164C-8360-AF25A328C3FD}" srcOrd="12" destOrd="0" presId="urn:microsoft.com/office/officeart/2005/8/layout/vList3"/>
    <dgm:cxn modelId="{51A7543B-4936-DC4B-8332-FFA8EAC9A7C7}" type="presParOf" srcId="{41260675-4436-164C-8360-AF25A328C3FD}" destId="{4D37F23E-8C52-2144-B10B-1C006C30143A}" srcOrd="0" destOrd="0" presId="urn:microsoft.com/office/officeart/2005/8/layout/vList3"/>
    <dgm:cxn modelId="{CD0837C4-6395-3E4A-B059-B7ED91DA1CCC}" type="presParOf" srcId="{41260675-4436-164C-8360-AF25A328C3FD}" destId="{4E733D9B-C125-6B41-8D59-993C7A01219D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66D4A8-977A-E747-A86E-1E2CEC549E7D}">
      <dsp:nvSpPr>
        <dsp:cNvPr id="0" name=""/>
        <dsp:cNvSpPr/>
      </dsp:nvSpPr>
      <dsp:spPr>
        <a:xfrm>
          <a:off x="0" y="485324"/>
          <a:ext cx="12610005" cy="70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D0FBD7D-DC56-444D-B459-244156F50F94}">
      <dsp:nvSpPr>
        <dsp:cNvPr id="0" name=""/>
        <dsp:cNvSpPr/>
      </dsp:nvSpPr>
      <dsp:spPr>
        <a:xfrm>
          <a:off x="600329" y="72044"/>
          <a:ext cx="12006584" cy="82656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33640" tIns="0" rIns="333640" bIns="0" numCol="1" spcCol="1270" anchor="ctr" anchorCtr="0">
          <a:noAutofit/>
        </a:bodyPr>
        <a:lstStyle/>
        <a:p>
          <a:pPr marL="0" lvl="0" indent="0" algn="l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0" b="1" kern="1200" dirty="0" err="1">
              <a:solidFill>
                <a:srgbClr val="002060"/>
              </a:solidFill>
              <a:latin typeface="BIG CASLON MEDIUM" panose="02000603090000020003" pitchFamily="2" charset="-79"/>
              <a:ea typeface="Abadi MT Condensed Light" charset="0"/>
              <a:cs typeface="BIG CASLON MEDIUM" panose="02000603090000020003" pitchFamily="2" charset="-79"/>
            </a:rPr>
            <a:t>Terlalu</a:t>
          </a:r>
          <a:r>
            <a:rPr lang="en-US" sz="6000" b="1" kern="1200" dirty="0">
              <a:solidFill>
                <a:srgbClr val="002060"/>
              </a:solidFill>
              <a:latin typeface="BIG CASLON MEDIUM" panose="02000603090000020003" pitchFamily="2" charset="-79"/>
              <a:ea typeface="Abadi MT Condensed Light" charset="0"/>
              <a:cs typeface="BIG CASLON MEDIUM" panose="02000603090000020003" pitchFamily="2" charset="-79"/>
            </a:rPr>
            <a:t> </a:t>
          </a:r>
          <a:r>
            <a:rPr lang="en-US" sz="6000" b="1" kern="1200" dirty="0" err="1">
              <a:solidFill>
                <a:srgbClr val="002060"/>
              </a:solidFill>
              <a:latin typeface="BIG CASLON MEDIUM" panose="02000603090000020003" pitchFamily="2" charset="-79"/>
              <a:ea typeface="Abadi MT Condensed Light" charset="0"/>
              <a:cs typeface="BIG CASLON MEDIUM" panose="02000603090000020003" pitchFamily="2" charset="-79"/>
            </a:rPr>
            <a:t>singkat</a:t>
          </a:r>
          <a:r>
            <a:rPr lang="en-US" sz="6000" b="1" kern="1200" dirty="0">
              <a:solidFill>
                <a:srgbClr val="002060"/>
              </a:solidFill>
              <a:latin typeface="BIG CASLON MEDIUM" panose="02000603090000020003" pitchFamily="2" charset="-79"/>
              <a:ea typeface="Abadi MT Condensed Light" charset="0"/>
              <a:cs typeface="BIG CASLON MEDIUM" panose="02000603090000020003" pitchFamily="2" charset="-79"/>
            </a:rPr>
            <a:t>, </a:t>
          </a:r>
          <a:r>
            <a:rPr lang="en-US" sz="6000" b="1" kern="1200" dirty="0" err="1">
              <a:solidFill>
                <a:srgbClr val="002060"/>
              </a:solidFill>
              <a:latin typeface="BIG CASLON MEDIUM" panose="02000603090000020003" pitchFamily="2" charset="-79"/>
              <a:ea typeface="Abadi MT Condensed Light" charset="0"/>
              <a:cs typeface="BIG CASLON MEDIUM" panose="02000603090000020003" pitchFamily="2" charset="-79"/>
            </a:rPr>
            <a:t>pakai</a:t>
          </a:r>
          <a:r>
            <a:rPr lang="en-US" sz="6000" b="1" kern="1200" dirty="0">
              <a:solidFill>
                <a:srgbClr val="002060"/>
              </a:solidFill>
              <a:latin typeface="BIG CASLON MEDIUM" panose="02000603090000020003" pitchFamily="2" charset="-79"/>
              <a:ea typeface="Abadi MT Condensed Light" charset="0"/>
              <a:cs typeface="BIG CASLON MEDIUM" panose="02000603090000020003" pitchFamily="2" charset="-79"/>
            </a:rPr>
            <a:t> </a:t>
          </a:r>
          <a:r>
            <a:rPr lang="en-US" sz="6000" b="1" kern="1200" dirty="0" err="1">
              <a:solidFill>
                <a:srgbClr val="002060"/>
              </a:solidFill>
              <a:latin typeface="BIG CASLON MEDIUM" panose="02000603090000020003" pitchFamily="2" charset="-79"/>
              <a:ea typeface="Abadi MT Condensed Light" charset="0"/>
              <a:cs typeface="BIG CASLON MEDIUM" panose="02000603090000020003" pitchFamily="2" charset="-79"/>
            </a:rPr>
            <a:t>subjudul</a:t>
          </a:r>
          <a:endParaRPr lang="en-US" sz="6000" b="1" kern="1200" dirty="0">
            <a:solidFill>
              <a:srgbClr val="002060"/>
            </a:solidFill>
            <a:latin typeface="BIG CASLON MEDIUM" panose="02000603090000020003" pitchFamily="2" charset="-79"/>
            <a:ea typeface="Abadi MT Condensed Light" charset="0"/>
            <a:cs typeface="BIG CASLON MEDIUM" panose="02000603090000020003" pitchFamily="2" charset="-79"/>
          </a:endParaRPr>
        </a:p>
      </dsp:txBody>
      <dsp:txXfrm>
        <a:off x="640678" y="112393"/>
        <a:ext cx="11925886" cy="745862"/>
      </dsp:txXfrm>
    </dsp:sp>
    <dsp:sp modelId="{1507DFF6-2BF9-7445-9DF4-2C084FFDDE6E}">
      <dsp:nvSpPr>
        <dsp:cNvPr id="0" name=""/>
        <dsp:cNvSpPr/>
      </dsp:nvSpPr>
      <dsp:spPr>
        <a:xfrm>
          <a:off x="0" y="1755404"/>
          <a:ext cx="12610005" cy="70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-511448"/>
              <a:satOff val="20119"/>
              <a:lumOff val="-915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B645FAC-66AC-0D48-A5C0-5CBB1BE7EDF8}">
      <dsp:nvSpPr>
        <dsp:cNvPr id="0" name=""/>
        <dsp:cNvSpPr/>
      </dsp:nvSpPr>
      <dsp:spPr>
        <a:xfrm>
          <a:off x="600329" y="1342124"/>
          <a:ext cx="12006584" cy="826560"/>
        </a:xfrm>
        <a:prstGeom prst="roundRect">
          <a:avLst/>
        </a:prstGeom>
        <a:gradFill rotWithShape="0">
          <a:gsLst>
            <a:gs pos="0">
              <a:schemeClr val="accent3">
                <a:hueOff val="-511448"/>
                <a:satOff val="20119"/>
                <a:lumOff val="-915"/>
                <a:alphaOff val="0"/>
                <a:satMod val="100000"/>
                <a:lumMod val="100000"/>
              </a:schemeClr>
            </a:gs>
            <a:gs pos="50000">
              <a:schemeClr val="accent3">
                <a:hueOff val="-511448"/>
                <a:satOff val="20119"/>
                <a:lumOff val="-915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3">
                <a:hueOff val="-511448"/>
                <a:satOff val="20119"/>
                <a:lumOff val="-915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33640" tIns="0" rIns="333640" bIns="0" numCol="1" spcCol="1270" anchor="ctr" anchorCtr="0">
          <a:noAutofit/>
        </a:bodyPr>
        <a:lstStyle/>
        <a:p>
          <a:pPr marL="0" lvl="0" indent="0" algn="l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0" b="1" kern="1200" dirty="0">
              <a:solidFill>
                <a:srgbClr val="002060"/>
              </a:solidFill>
              <a:latin typeface="BIG CASLON MEDIUM" panose="02000603090000020003" pitchFamily="2" charset="-79"/>
              <a:ea typeface="Abadi MT Condensed Light" charset="0"/>
              <a:cs typeface="BIG CASLON MEDIUM" panose="02000603090000020003" pitchFamily="2" charset="-79"/>
            </a:rPr>
            <a:t>Website: ISSN, </a:t>
          </a:r>
          <a:r>
            <a:rPr lang="en-US" sz="6000" b="1" kern="1200" dirty="0" err="1">
              <a:solidFill>
                <a:srgbClr val="002060"/>
              </a:solidFill>
              <a:latin typeface="BIG CASLON MEDIUM" panose="02000603090000020003" pitchFamily="2" charset="-79"/>
              <a:ea typeface="Abadi MT Condensed Light" charset="0"/>
              <a:cs typeface="BIG CASLON MEDIUM" panose="02000603090000020003" pitchFamily="2" charset="-79"/>
            </a:rPr>
            <a:t>Penerbit</a:t>
          </a:r>
          <a:endParaRPr lang="en-US" sz="6000" b="1" kern="1200" dirty="0">
            <a:solidFill>
              <a:srgbClr val="002060"/>
            </a:solidFill>
            <a:latin typeface="BIG CASLON MEDIUM" panose="02000603090000020003" pitchFamily="2" charset="-79"/>
            <a:ea typeface="Abadi MT Condensed Light" charset="0"/>
            <a:cs typeface="BIG CASLON MEDIUM" panose="02000603090000020003" pitchFamily="2" charset="-79"/>
          </a:endParaRPr>
        </a:p>
      </dsp:txBody>
      <dsp:txXfrm>
        <a:off x="640678" y="1382473"/>
        <a:ext cx="11925886" cy="745862"/>
      </dsp:txXfrm>
    </dsp:sp>
    <dsp:sp modelId="{1B46CC66-B676-8C40-A00A-BC1D13D1A011}">
      <dsp:nvSpPr>
        <dsp:cNvPr id="0" name=""/>
        <dsp:cNvSpPr/>
      </dsp:nvSpPr>
      <dsp:spPr>
        <a:xfrm>
          <a:off x="0" y="3025484"/>
          <a:ext cx="12610005" cy="70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-1022897"/>
              <a:satOff val="40239"/>
              <a:lumOff val="-1831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563AD3-9B2E-2A4A-9FF0-EA8774845370}">
      <dsp:nvSpPr>
        <dsp:cNvPr id="0" name=""/>
        <dsp:cNvSpPr/>
      </dsp:nvSpPr>
      <dsp:spPr>
        <a:xfrm>
          <a:off x="600329" y="2612204"/>
          <a:ext cx="12006584" cy="826560"/>
        </a:xfrm>
        <a:prstGeom prst="roundRect">
          <a:avLst/>
        </a:prstGeom>
        <a:gradFill rotWithShape="0">
          <a:gsLst>
            <a:gs pos="0">
              <a:schemeClr val="accent3">
                <a:hueOff val="-1022897"/>
                <a:satOff val="40239"/>
                <a:lumOff val="-1831"/>
                <a:alphaOff val="0"/>
                <a:satMod val="100000"/>
                <a:lumMod val="100000"/>
              </a:schemeClr>
            </a:gs>
            <a:gs pos="50000">
              <a:schemeClr val="accent3">
                <a:hueOff val="-1022897"/>
                <a:satOff val="40239"/>
                <a:lumOff val="-1831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3">
                <a:hueOff val="-1022897"/>
                <a:satOff val="40239"/>
                <a:lumOff val="-1831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33640" tIns="0" rIns="333640" bIns="0" numCol="1" spcCol="1270" anchor="ctr" anchorCtr="0">
          <a:noAutofit/>
        </a:bodyPr>
        <a:lstStyle/>
        <a:p>
          <a:pPr marL="0" lvl="0" indent="0" algn="l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0" b="1" kern="1200" dirty="0">
              <a:solidFill>
                <a:srgbClr val="002060"/>
              </a:solidFill>
              <a:latin typeface="BIG CASLON MEDIUM" panose="02000603090000020003" pitchFamily="2" charset="-79"/>
              <a:ea typeface="Abadi MT Condensed Light" charset="0"/>
              <a:cs typeface="BIG CASLON MEDIUM" panose="02000603090000020003" pitchFamily="2" charset="-79"/>
            </a:rPr>
            <a:t>Header</a:t>
          </a:r>
        </a:p>
      </dsp:txBody>
      <dsp:txXfrm>
        <a:off x="640678" y="2652553"/>
        <a:ext cx="11925886" cy="745862"/>
      </dsp:txXfrm>
    </dsp:sp>
    <dsp:sp modelId="{E3DE28CA-9DD8-A949-B673-7DCB7C75D0DE}">
      <dsp:nvSpPr>
        <dsp:cNvPr id="0" name=""/>
        <dsp:cNvSpPr/>
      </dsp:nvSpPr>
      <dsp:spPr>
        <a:xfrm>
          <a:off x="0" y="4295564"/>
          <a:ext cx="12610005" cy="70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-1534345"/>
              <a:satOff val="60358"/>
              <a:lumOff val="-2746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89BC97-AC42-344A-9546-96ED9AB995C2}">
      <dsp:nvSpPr>
        <dsp:cNvPr id="0" name=""/>
        <dsp:cNvSpPr/>
      </dsp:nvSpPr>
      <dsp:spPr>
        <a:xfrm>
          <a:off x="600329" y="3882284"/>
          <a:ext cx="12006584" cy="826560"/>
        </a:xfrm>
        <a:prstGeom prst="roundRect">
          <a:avLst/>
        </a:prstGeom>
        <a:gradFill rotWithShape="0">
          <a:gsLst>
            <a:gs pos="0">
              <a:schemeClr val="accent3">
                <a:hueOff val="-1534345"/>
                <a:satOff val="60358"/>
                <a:lumOff val="-2746"/>
                <a:alphaOff val="0"/>
                <a:satMod val="100000"/>
                <a:lumMod val="100000"/>
              </a:schemeClr>
            </a:gs>
            <a:gs pos="50000">
              <a:schemeClr val="accent3">
                <a:hueOff val="-1534345"/>
                <a:satOff val="60358"/>
                <a:lumOff val="-2746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3">
                <a:hueOff val="-1534345"/>
                <a:satOff val="60358"/>
                <a:lumOff val="-2746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33640" tIns="0" rIns="333640" bIns="0" numCol="1" spcCol="1270" anchor="ctr" anchorCtr="0">
          <a:noAutofit/>
        </a:bodyPr>
        <a:lstStyle/>
        <a:p>
          <a:pPr marL="0" lvl="0" indent="0" algn="l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0" b="1" kern="1200" dirty="0" err="1">
              <a:solidFill>
                <a:srgbClr val="002060"/>
              </a:solidFill>
              <a:latin typeface="BIG CASLON MEDIUM" panose="02000603090000020003" pitchFamily="2" charset="-79"/>
              <a:ea typeface="Abadi MT Condensed Light" charset="0"/>
              <a:cs typeface="BIG CASLON MEDIUM" panose="02000603090000020003" pitchFamily="2" charset="-79"/>
            </a:rPr>
            <a:t>Judul</a:t>
          </a:r>
          <a:r>
            <a:rPr lang="en-US" sz="6000" b="1" kern="1200" dirty="0">
              <a:solidFill>
                <a:srgbClr val="002060"/>
              </a:solidFill>
              <a:latin typeface="BIG CASLON MEDIUM" panose="02000603090000020003" pitchFamily="2" charset="-79"/>
              <a:ea typeface="Abadi MT Condensed Light" charset="0"/>
              <a:cs typeface="BIG CASLON MEDIUM" panose="02000603090000020003" pitchFamily="2" charset="-79"/>
            </a:rPr>
            <a:t> </a:t>
          </a:r>
          <a:r>
            <a:rPr lang="en-US" sz="6000" b="1" kern="1200" dirty="0" err="1">
              <a:solidFill>
                <a:srgbClr val="002060"/>
              </a:solidFill>
              <a:latin typeface="BIG CASLON MEDIUM" panose="02000603090000020003" pitchFamily="2" charset="-79"/>
              <a:ea typeface="Abadi MT Condensed Light" charset="0"/>
              <a:cs typeface="BIG CASLON MEDIUM" panose="02000603090000020003" pitchFamily="2" charset="-79"/>
            </a:rPr>
            <a:t>Sirahan</a:t>
          </a:r>
          <a:endParaRPr lang="en-US" sz="6000" b="1" kern="1200" dirty="0">
            <a:solidFill>
              <a:srgbClr val="002060"/>
            </a:solidFill>
            <a:latin typeface="BIG CASLON MEDIUM" panose="02000603090000020003" pitchFamily="2" charset="-79"/>
            <a:ea typeface="Abadi MT Condensed Light" charset="0"/>
            <a:cs typeface="BIG CASLON MEDIUM" panose="02000603090000020003" pitchFamily="2" charset="-79"/>
          </a:endParaRPr>
        </a:p>
      </dsp:txBody>
      <dsp:txXfrm>
        <a:off x="640678" y="3922633"/>
        <a:ext cx="11925886" cy="74586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293E5B-79DF-4C58-BC8B-0B04E0209654}">
      <dsp:nvSpPr>
        <dsp:cNvPr id="0" name=""/>
        <dsp:cNvSpPr/>
      </dsp:nvSpPr>
      <dsp:spPr>
        <a:xfrm rot="10800000">
          <a:off x="2763342" y="2923"/>
          <a:ext cx="9911056" cy="1067793"/>
        </a:xfrm>
        <a:prstGeom prst="homePlate">
          <a:avLst/>
        </a:prstGeom>
        <a:gradFill rotWithShape="0">
          <a:gsLst>
            <a:gs pos="0">
              <a:schemeClr val="accent3">
                <a:shade val="50000"/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accent3">
                <a:shade val="50000"/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3">
                <a:shade val="50000"/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70867" tIns="228600" rIns="426720" bIns="228600" numCol="1" spcCol="1270" anchor="ctr" anchorCtr="0">
          <a:noAutofit/>
        </a:bodyPr>
        <a:lstStyle/>
        <a:p>
          <a:pPr marL="0" lvl="0" indent="0" algn="l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6000" b="1" kern="1200" dirty="0">
              <a:solidFill>
                <a:srgbClr val="002060"/>
              </a:solidFill>
            </a:rPr>
            <a:t>Kompetensi/Kepakaran</a:t>
          </a:r>
          <a:endParaRPr lang="en-US" sz="6000" b="1" kern="1200" dirty="0">
            <a:solidFill>
              <a:srgbClr val="002060"/>
            </a:solidFill>
          </a:endParaRPr>
        </a:p>
      </dsp:txBody>
      <dsp:txXfrm rot="10800000">
        <a:off x="3030290" y="2923"/>
        <a:ext cx="9644108" cy="1067793"/>
      </dsp:txXfrm>
    </dsp:sp>
    <dsp:sp modelId="{3DB38AFD-F244-42C4-B470-EA3D753991E2}">
      <dsp:nvSpPr>
        <dsp:cNvPr id="0" name=""/>
        <dsp:cNvSpPr/>
      </dsp:nvSpPr>
      <dsp:spPr>
        <a:xfrm>
          <a:off x="2229445" y="2923"/>
          <a:ext cx="1067793" cy="1067793"/>
        </a:xfrm>
        <a:prstGeom prst="ellipse">
          <a:avLst/>
        </a:prstGeom>
        <a:solidFill>
          <a:schemeClr val="accent3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7BE379-F288-4E13-BA4A-20617AB6D332}">
      <dsp:nvSpPr>
        <dsp:cNvPr id="0" name=""/>
        <dsp:cNvSpPr/>
      </dsp:nvSpPr>
      <dsp:spPr>
        <a:xfrm rot="10800000">
          <a:off x="2763342" y="1389461"/>
          <a:ext cx="9911056" cy="1067793"/>
        </a:xfrm>
        <a:prstGeom prst="homePlate">
          <a:avLst/>
        </a:prstGeom>
        <a:gradFill rotWithShape="0">
          <a:gsLst>
            <a:gs pos="0">
              <a:schemeClr val="accent3">
                <a:shade val="50000"/>
                <a:hueOff val="18823"/>
                <a:satOff val="441"/>
                <a:lumOff val="12774"/>
                <a:alphaOff val="0"/>
                <a:satMod val="100000"/>
                <a:lumMod val="100000"/>
              </a:schemeClr>
            </a:gs>
            <a:gs pos="50000">
              <a:schemeClr val="accent3">
                <a:shade val="50000"/>
                <a:hueOff val="18823"/>
                <a:satOff val="441"/>
                <a:lumOff val="12774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3">
                <a:shade val="50000"/>
                <a:hueOff val="18823"/>
                <a:satOff val="441"/>
                <a:lumOff val="12774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70867" tIns="228600" rIns="426720" bIns="228600" numCol="1" spcCol="1270" anchor="ctr" anchorCtr="0">
          <a:noAutofit/>
        </a:bodyPr>
        <a:lstStyle/>
        <a:p>
          <a:pPr marL="0" lvl="0" indent="0" algn="l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6000" b="1" kern="1200" dirty="0">
              <a:solidFill>
                <a:srgbClr val="002060"/>
              </a:solidFill>
            </a:rPr>
            <a:t>Rekam Jejak</a:t>
          </a:r>
          <a:endParaRPr lang="en-US" sz="6000" b="1" kern="1200" dirty="0">
            <a:solidFill>
              <a:srgbClr val="002060"/>
            </a:solidFill>
          </a:endParaRPr>
        </a:p>
      </dsp:txBody>
      <dsp:txXfrm rot="10800000">
        <a:off x="3030290" y="1389461"/>
        <a:ext cx="9644108" cy="1067793"/>
      </dsp:txXfrm>
    </dsp:sp>
    <dsp:sp modelId="{5968C2B0-C533-4D3C-8EF8-FA113B4BDCC4}">
      <dsp:nvSpPr>
        <dsp:cNvPr id="0" name=""/>
        <dsp:cNvSpPr/>
      </dsp:nvSpPr>
      <dsp:spPr>
        <a:xfrm>
          <a:off x="2229445" y="1389461"/>
          <a:ext cx="1067793" cy="1067793"/>
        </a:xfrm>
        <a:prstGeom prst="ellipse">
          <a:avLst/>
        </a:prstGeom>
        <a:solidFill>
          <a:schemeClr val="accent3">
            <a:tint val="50000"/>
            <a:hueOff val="-618"/>
            <a:satOff val="53"/>
            <a:lumOff val="-395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4D114B-431E-4EFC-AAF1-E876D760649B}">
      <dsp:nvSpPr>
        <dsp:cNvPr id="0" name=""/>
        <dsp:cNvSpPr/>
      </dsp:nvSpPr>
      <dsp:spPr>
        <a:xfrm rot="10800000">
          <a:off x="2763342" y="2775999"/>
          <a:ext cx="9911056" cy="1067793"/>
        </a:xfrm>
        <a:prstGeom prst="homePlate">
          <a:avLst/>
        </a:prstGeom>
        <a:gradFill rotWithShape="0">
          <a:gsLst>
            <a:gs pos="0">
              <a:schemeClr val="accent3">
                <a:shade val="50000"/>
                <a:hueOff val="37645"/>
                <a:satOff val="883"/>
                <a:lumOff val="25548"/>
                <a:alphaOff val="0"/>
                <a:satMod val="100000"/>
                <a:lumMod val="100000"/>
              </a:schemeClr>
            </a:gs>
            <a:gs pos="50000">
              <a:schemeClr val="accent3">
                <a:shade val="50000"/>
                <a:hueOff val="37645"/>
                <a:satOff val="883"/>
                <a:lumOff val="25548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3">
                <a:shade val="50000"/>
                <a:hueOff val="37645"/>
                <a:satOff val="883"/>
                <a:lumOff val="25548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70867" tIns="228600" rIns="426720" bIns="228600" numCol="1" spcCol="1270" anchor="ctr" anchorCtr="0">
          <a:noAutofit/>
        </a:bodyPr>
        <a:lstStyle/>
        <a:p>
          <a:pPr marL="0" lvl="0" indent="0" algn="l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6000" b="1" kern="1200" dirty="0">
              <a:solidFill>
                <a:srgbClr val="002060"/>
              </a:solidFill>
            </a:rPr>
            <a:t>Luar &amp; Dalam</a:t>
          </a:r>
          <a:endParaRPr lang="en-US" sz="6000" b="1" kern="1200" dirty="0">
            <a:solidFill>
              <a:srgbClr val="002060"/>
            </a:solidFill>
          </a:endParaRPr>
        </a:p>
      </dsp:txBody>
      <dsp:txXfrm rot="10800000">
        <a:off x="3030290" y="2775999"/>
        <a:ext cx="9644108" cy="1067793"/>
      </dsp:txXfrm>
    </dsp:sp>
    <dsp:sp modelId="{51CE3BC0-EE0F-4FFE-B163-E9AA28EFF580}">
      <dsp:nvSpPr>
        <dsp:cNvPr id="0" name=""/>
        <dsp:cNvSpPr/>
      </dsp:nvSpPr>
      <dsp:spPr>
        <a:xfrm>
          <a:off x="2229445" y="2775999"/>
          <a:ext cx="1067793" cy="1067793"/>
        </a:xfrm>
        <a:prstGeom prst="ellipse">
          <a:avLst/>
        </a:prstGeom>
        <a:solidFill>
          <a:schemeClr val="accent3">
            <a:tint val="50000"/>
            <a:hueOff val="-1236"/>
            <a:satOff val="106"/>
            <a:lumOff val="-791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EA4EFB-F744-480E-9121-C1444F06D69E}">
      <dsp:nvSpPr>
        <dsp:cNvPr id="0" name=""/>
        <dsp:cNvSpPr/>
      </dsp:nvSpPr>
      <dsp:spPr>
        <a:xfrm rot="10800000">
          <a:off x="2763342" y="4162537"/>
          <a:ext cx="9911056" cy="1067793"/>
        </a:xfrm>
        <a:prstGeom prst="homePlate">
          <a:avLst/>
        </a:prstGeom>
        <a:gradFill rotWithShape="0">
          <a:gsLst>
            <a:gs pos="0">
              <a:schemeClr val="accent3">
                <a:shade val="50000"/>
                <a:hueOff val="56468"/>
                <a:satOff val="1324"/>
                <a:lumOff val="38322"/>
                <a:alphaOff val="0"/>
                <a:satMod val="100000"/>
                <a:lumMod val="100000"/>
              </a:schemeClr>
            </a:gs>
            <a:gs pos="50000">
              <a:schemeClr val="accent3">
                <a:shade val="50000"/>
                <a:hueOff val="56468"/>
                <a:satOff val="1324"/>
                <a:lumOff val="38322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3">
                <a:shade val="50000"/>
                <a:hueOff val="56468"/>
                <a:satOff val="1324"/>
                <a:lumOff val="38322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70867" tIns="228600" rIns="426720" bIns="228600" numCol="1" spcCol="1270" anchor="ctr" anchorCtr="0">
          <a:noAutofit/>
        </a:bodyPr>
        <a:lstStyle/>
        <a:p>
          <a:pPr marL="0" lvl="0" indent="0" algn="l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0" b="1" kern="1200" dirty="0" err="1">
              <a:solidFill>
                <a:srgbClr val="002060"/>
              </a:solidFill>
            </a:rPr>
            <a:t>Pisah</a:t>
          </a:r>
          <a:r>
            <a:rPr lang="en-US" sz="6000" b="1" kern="1200" dirty="0">
              <a:solidFill>
                <a:srgbClr val="002060"/>
              </a:solidFill>
            </a:rPr>
            <a:t> </a:t>
          </a:r>
          <a:r>
            <a:rPr lang="en-US" sz="6000" b="1" kern="1200" dirty="0" err="1">
              <a:solidFill>
                <a:srgbClr val="002060"/>
              </a:solidFill>
            </a:rPr>
            <a:t>dgn</a:t>
          </a:r>
          <a:r>
            <a:rPr lang="en-US" sz="6000" b="1" kern="1200" dirty="0">
              <a:solidFill>
                <a:srgbClr val="002060"/>
              </a:solidFill>
            </a:rPr>
            <a:t> Editor</a:t>
          </a:r>
        </a:p>
      </dsp:txBody>
      <dsp:txXfrm rot="10800000">
        <a:off x="3030290" y="4162537"/>
        <a:ext cx="9644108" cy="1067793"/>
      </dsp:txXfrm>
    </dsp:sp>
    <dsp:sp modelId="{0CA8DD14-372E-4D06-8C65-15D4E6C59D9D}">
      <dsp:nvSpPr>
        <dsp:cNvPr id="0" name=""/>
        <dsp:cNvSpPr/>
      </dsp:nvSpPr>
      <dsp:spPr>
        <a:xfrm>
          <a:off x="2229445" y="4162537"/>
          <a:ext cx="1067793" cy="1067793"/>
        </a:xfrm>
        <a:prstGeom prst="ellipse">
          <a:avLst/>
        </a:prstGeom>
        <a:solidFill>
          <a:schemeClr val="accent3">
            <a:tint val="50000"/>
            <a:hueOff val="-1853"/>
            <a:satOff val="159"/>
            <a:lumOff val="-1186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7E5E8D2-694F-48E2-9228-496DCE1D6171}">
      <dsp:nvSpPr>
        <dsp:cNvPr id="0" name=""/>
        <dsp:cNvSpPr/>
      </dsp:nvSpPr>
      <dsp:spPr>
        <a:xfrm rot="10800000">
          <a:off x="2763342" y="5549075"/>
          <a:ext cx="9911056" cy="1067793"/>
        </a:xfrm>
        <a:prstGeom prst="homePlate">
          <a:avLst/>
        </a:prstGeom>
        <a:gradFill rotWithShape="0">
          <a:gsLst>
            <a:gs pos="0">
              <a:schemeClr val="accent3">
                <a:shade val="50000"/>
                <a:hueOff val="37645"/>
                <a:satOff val="883"/>
                <a:lumOff val="25548"/>
                <a:alphaOff val="0"/>
                <a:satMod val="100000"/>
                <a:lumMod val="100000"/>
              </a:schemeClr>
            </a:gs>
            <a:gs pos="50000">
              <a:schemeClr val="accent3">
                <a:shade val="50000"/>
                <a:hueOff val="37645"/>
                <a:satOff val="883"/>
                <a:lumOff val="25548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3">
                <a:shade val="50000"/>
                <a:hueOff val="37645"/>
                <a:satOff val="883"/>
                <a:lumOff val="25548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70867" tIns="205740" rIns="384048" bIns="205740" numCol="1" spcCol="1270" anchor="ctr" anchorCtr="0">
          <a:noAutofit/>
        </a:bodyPr>
        <a:lstStyle/>
        <a:p>
          <a:pPr marL="0" lvl="0" indent="0" algn="l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5400" b="1" kern="1200" dirty="0">
              <a:solidFill>
                <a:srgbClr val="002060"/>
              </a:solidFill>
            </a:rPr>
            <a:t>Rekomendasi &amp; Dokumen</a:t>
          </a:r>
          <a:endParaRPr lang="en-US" sz="5400" b="1" kern="1200" dirty="0">
            <a:solidFill>
              <a:srgbClr val="002060"/>
            </a:solidFill>
          </a:endParaRPr>
        </a:p>
      </dsp:txBody>
      <dsp:txXfrm rot="10800000">
        <a:off x="3030290" y="5549075"/>
        <a:ext cx="9644108" cy="1067793"/>
      </dsp:txXfrm>
    </dsp:sp>
    <dsp:sp modelId="{A81BDF58-7A1D-4E43-9E3B-DBBFAB095640}">
      <dsp:nvSpPr>
        <dsp:cNvPr id="0" name=""/>
        <dsp:cNvSpPr/>
      </dsp:nvSpPr>
      <dsp:spPr>
        <a:xfrm>
          <a:off x="2229445" y="5549075"/>
          <a:ext cx="1067793" cy="1067793"/>
        </a:xfrm>
        <a:prstGeom prst="ellipse">
          <a:avLst/>
        </a:prstGeom>
        <a:solidFill>
          <a:schemeClr val="accent3">
            <a:tint val="50000"/>
            <a:hueOff val="-2471"/>
            <a:satOff val="212"/>
            <a:lumOff val="-1582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9741B42-2D74-D345-AEBC-C97F46BBDDBC}">
      <dsp:nvSpPr>
        <dsp:cNvPr id="0" name=""/>
        <dsp:cNvSpPr/>
      </dsp:nvSpPr>
      <dsp:spPr>
        <a:xfrm rot="10800000">
          <a:off x="2763342" y="6935612"/>
          <a:ext cx="9911056" cy="1067793"/>
        </a:xfrm>
        <a:prstGeom prst="homePlate">
          <a:avLst/>
        </a:prstGeom>
        <a:gradFill rotWithShape="0">
          <a:gsLst>
            <a:gs pos="0">
              <a:schemeClr val="accent3">
                <a:shade val="50000"/>
                <a:hueOff val="18823"/>
                <a:satOff val="441"/>
                <a:lumOff val="12774"/>
                <a:alphaOff val="0"/>
                <a:satMod val="100000"/>
                <a:lumMod val="100000"/>
              </a:schemeClr>
            </a:gs>
            <a:gs pos="50000">
              <a:schemeClr val="accent3">
                <a:shade val="50000"/>
                <a:hueOff val="18823"/>
                <a:satOff val="441"/>
                <a:lumOff val="12774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3">
                <a:shade val="50000"/>
                <a:hueOff val="18823"/>
                <a:satOff val="441"/>
                <a:lumOff val="12774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70867" tIns="228600" rIns="426720" bIns="228600" numCol="1" spcCol="1270" anchor="ctr" anchorCtr="0">
          <a:noAutofit/>
        </a:bodyPr>
        <a:lstStyle/>
        <a:p>
          <a:pPr marL="0" lvl="0" indent="0" algn="l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0" b="1" kern="1200" dirty="0">
              <a:solidFill>
                <a:srgbClr val="002060"/>
              </a:solidFill>
            </a:rPr>
            <a:t>Strategi </a:t>
          </a:r>
          <a:r>
            <a:rPr lang="en-US" sz="6000" b="1" kern="1200" dirty="0" err="1">
              <a:solidFill>
                <a:srgbClr val="002060"/>
              </a:solidFill>
            </a:rPr>
            <a:t>Mencari</a:t>
          </a:r>
          <a:endParaRPr lang="en-US" sz="6000" b="1" kern="1200" dirty="0">
            <a:solidFill>
              <a:srgbClr val="002060"/>
            </a:solidFill>
          </a:endParaRPr>
        </a:p>
      </dsp:txBody>
      <dsp:txXfrm rot="10800000">
        <a:off x="3030290" y="6935612"/>
        <a:ext cx="9644108" cy="1067793"/>
      </dsp:txXfrm>
    </dsp:sp>
    <dsp:sp modelId="{1CF08012-54DA-C442-A73B-87223AAC7C45}">
      <dsp:nvSpPr>
        <dsp:cNvPr id="0" name=""/>
        <dsp:cNvSpPr/>
      </dsp:nvSpPr>
      <dsp:spPr>
        <a:xfrm>
          <a:off x="2229445" y="6935612"/>
          <a:ext cx="1067793" cy="1067793"/>
        </a:xfrm>
        <a:prstGeom prst="ellipse">
          <a:avLst/>
        </a:prstGeom>
        <a:solidFill>
          <a:schemeClr val="accent3">
            <a:tint val="50000"/>
            <a:hueOff val="-3089"/>
            <a:satOff val="265"/>
            <a:lumOff val="-1977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42D56B-D1AF-4903-BE62-B84AD2F4E175}">
      <dsp:nvSpPr>
        <dsp:cNvPr id="0" name=""/>
        <dsp:cNvSpPr/>
      </dsp:nvSpPr>
      <dsp:spPr>
        <a:xfrm>
          <a:off x="0" y="0"/>
          <a:ext cx="9425847" cy="2438188"/>
        </a:xfrm>
        <a:prstGeom prst="roundRect">
          <a:avLst>
            <a:gd name="adj" fmla="val 10000"/>
          </a:avLst>
        </a:prstGeom>
        <a:solidFill>
          <a:schemeClr val="accent4">
            <a:lumMod val="50000"/>
          </a:schemeClr>
        </a:soli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4320" tIns="274320" rIns="274320" bIns="274320" numCol="1" spcCol="1270" anchor="ctr" anchorCtr="0">
          <a:noAutofit/>
        </a:bodyPr>
        <a:lstStyle/>
        <a:p>
          <a:pPr marL="0" lvl="0" indent="0" algn="l" defTabSz="3200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7200" b="1" kern="1200" dirty="0"/>
            <a:t>Korespondensi hasil koreksi</a:t>
          </a:r>
          <a:endParaRPr lang="en-US" sz="9600" b="1" kern="1200" dirty="0"/>
        </a:p>
      </dsp:txBody>
      <dsp:txXfrm>
        <a:off x="71412" y="71412"/>
        <a:ext cx="6794851" cy="2295364"/>
      </dsp:txXfrm>
    </dsp:sp>
    <dsp:sp modelId="{13767C13-343C-428F-9EE6-DF5CBF52664B}">
      <dsp:nvSpPr>
        <dsp:cNvPr id="0" name=""/>
        <dsp:cNvSpPr/>
      </dsp:nvSpPr>
      <dsp:spPr>
        <a:xfrm>
          <a:off x="831692" y="2844553"/>
          <a:ext cx="9425847" cy="2438188"/>
        </a:xfrm>
        <a:prstGeom prst="roundRect">
          <a:avLst>
            <a:gd name="adj" fmla="val 10000"/>
          </a:avLst>
        </a:prstGeom>
        <a:solidFill>
          <a:schemeClr val="accent2">
            <a:lumMod val="50000"/>
          </a:schemeClr>
        </a:soli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4320" tIns="274320" rIns="274320" bIns="274320" numCol="1" spcCol="1270" anchor="ctr" anchorCtr="0">
          <a:noAutofit/>
        </a:bodyPr>
        <a:lstStyle/>
        <a:p>
          <a:pPr marL="0" lvl="0" indent="0" algn="l" defTabSz="3200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7200" b="1" kern="1200" dirty="0"/>
            <a:t>Saran &amp; Komentar </a:t>
          </a:r>
          <a:endParaRPr lang="en-US" sz="7200" b="1" kern="1200" dirty="0"/>
        </a:p>
      </dsp:txBody>
      <dsp:txXfrm>
        <a:off x="903104" y="2915965"/>
        <a:ext cx="6866508" cy="2295364"/>
      </dsp:txXfrm>
    </dsp:sp>
    <dsp:sp modelId="{FE7E2FC8-DA7F-4C7F-A6CC-00AA1F98CC10}">
      <dsp:nvSpPr>
        <dsp:cNvPr id="0" name=""/>
        <dsp:cNvSpPr/>
      </dsp:nvSpPr>
      <dsp:spPr>
        <a:xfrm>
          <a:off x="1663384" y="5689106"/>
          <a:ext cx="9425847" cy="2438188"/>
        </a:xfrm>
        <a:prstGeom prst="roundRect">
          <a:avLst>
            <a:gd name="adj" fmla="val 10000"/>
          </a:avLst>
        </a:prstGeom>
        <a:solidFill>
          <a:schemeClr val="bg2">
            <a:lumMod val="50000"/>
          </a:schemeClr>
        </a:soli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1460" tIns="251460" rIns="251460" bIns="251460" numCol="1" spcCol="1270" anchor="ctr" anchorCtr="0">
          <a:noAutofit/>
        </a:bodyPr>
        <a:lstStyle/>
        <a:p>
          <a:pPr marL="0" lvl="0" indent="0" algn="l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6600" b="1" kern="1200" dirty="0"/>
            <a:t>Manual &amp; Online Penuh</a:t>
          </a:r>
          <a:endParaRPr lang="en-US" sz="6600" b="1" kern="1200" dirty="0"/>
        </a:p>
      </dsp:txBody>
      <dsp:txXfrm>
        <a:off x="1734796" y="5760518"/>
        <a:ext cx="6866508" cy="2295364"/>
      </dsp:txXfrm>
    </dsp:sp>
    <dsp:sp modelId="{32EAFC1A-CD16-403E-B9A5-075594E65831}">
      <dsp:nvSpPr>
        <dsp:cNvPr id="0" name=""/>
        <dsp:cNvSpPr/>
      </dsp:nvSpPr>
      <dsp:spPr>
        <a:xfrm>
          <a:off x="7841024" y="1848959"/>
          <a:ext cx="1584822" cy="1584822"/>
        </a:xfrm>
        <a:prstGeom prst="downArrow">
          <a:avLst>
            <a:gd name="adj1" fmla="val 55000"/>
            <a:gd name="adj2" fmla="val 45000"/>
          </a:avLst>
        </a:prstGeom>
        <a:solidFill>
          <a:srgbClr val="FFC000">
            <a:alpha val="90000"/>
          </a:srgbClr>
        </a:soli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p3d z="50080" prstMaterial="plastic">
          <a:bevelT w="25400" h="25400" prst="angle"/>
          <a:bevelB w="25400" h="254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>
            <a:solidFill>
              <a:srgbClr val="FFC000"/>
            </a:solidFill>
          </a:endParaRPr>
        </a:p>
      </dsp:txBody>
      <dsp:txXfrm>
        <a:off x="8197609" y="1848959"/>
        <a:ext cx="871652" cy="1192579"/>
      </dsp:txXfrm>
    </dsp:sp>
    <dsp:sp modelId="{09E65B99-472D-42D0-A711-7BB4E3A0945B}">
      <dsp:nvSpPr>
        <dsp:cNvPr id="0" name=""/>
        <dsp:cNvSpPr/>
      </dsp:nvSpPr>
      <dsp:spPr>
        <a:xfrm>
          <a:off x="8672717" y="4677258"/>
          <a:ext cx="1584822" cy="1584822"/>
        </a:xfrm>
        <a:prstGeom prst="downArrow">
          <a:avLst>
            <a:gd name="adj1" fmla="val 55000"/>
            <a:gd name="adj2" fmla="val 45000"/>
          </a:avLst>
        </a:prstGeom>
        <a:solidFill>
          <a:srgbClr val="FFC000">
            <a:alpha val="90000"/>
          </a:srgbClr>
        </a:soli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p3d z="50080" prstMaterial="plastic">
          <a:bevelT w="25400" h="25400" prst="angle"/>
          <a:bevelB w="25400" h="254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9029302" y="4677258"/>
        <a:ext cx="871652" cy="119257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C8858F-9EE7-4929-A27D-13D5888F2FF6}">
      <dsp:nvSpPr>
        <dsp:cNvPr id="0" name=""/>
        <dsp:cNvSpPr/>
      </dsp:nvSpPr>
      <dsp:spPr>
        <a:xfrm rot="5400000">
          <a:off x="1497168" y="209279"/>
          <a:ext cx="4788078" cy="7967254"/>
        </a:xfrm>
        <a:prstGeom prst="corner">
          <a:avLst>
            <a:gd name="adj1" fmla="val 16120"/>
            <a:gd name="adj2" fmla="val 16110"/>
          </a:avLst>
        </a:prstGeom>
        <a:solidFill>
          <a:schemeClr val="bg2">
            <a:lumMod val="75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prst="angle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F25AC2-3B4A-4841-9DF7-D6AF6AE3393F}">
      <dsp:nvSpPr>
        <dsp:cNvPr id="0" name=""/>
        <dsp:cNvSpPr/>
      </dsp:nvSpPr>
      <dsp:spPr>
        <a:xfrm>
          <a:off x="790338" y="2319512"/>
          <a:ext cx="7192882" cy="57827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4320" tIns="274320" rIns="274320" bIns="274320" numCol="1" spcCol="1270" anchor="t" anchorCtr="0">
          <a:noAutofit/>
        </a:bodyPr>
        <a:lstStyle/>
        <a:p>
          <a:pPr marL="0" lvl="0" indent="0" algn="l" defTabSz="3200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7200" b="1" kern="1200" dirty="0" err="1">
              <a:solidFill>
                <a:srgbClr val="002060"/>
              </a:solidFill>
              <a:latin typeface="Brush Script Std" panose="03060802040607070404" pitchFamily="66" charset="0"/>
              <a:cs typeface="BrowalliaUPC" panose="020B0604020202020204" pitchFamily="34" charset="-34"/>
            </a:rPr>
            <a:t>Author</a:t>
          </a:r>
          <a:r>
            <a:rPr lang="id-ID" sz="7200" b="1" kern="1200" dirty="0">
              <a:solidFill>
                <a:srgbClr val="002060"/>
              </a:solidFill>
              <a:latin typeface="Brush Script Std" panose="03060802040607070404" pitchFamily="66" charset="0"/>
              <a:cs typeface="BrowalliaUPC" panose="020B0604020202020204" pitchFamily="34" charset="-34"/>
            </a:rPr>
            <a:t> Guideline</a:t>
          </a:r>
          <a:endParaRPr lang="en-US" sz="7200" b="1" kern="1200" dirty="0">
            <a:solidFill>
              <a:srgbClr val="002060"/>
            </a:solidFill>
            <a:latin typeface="Brush Script Std" panose="03060802040607070404" pitchFamily="66" charset="0"/>
            <a:cs typeface="BrowalliaUPC" panose="020B0604020202020204" pitchFamily="34" charset="-34"/>
          </a:endParaRPr>
        </a:p>
      </dsp:txBody>
      <dsp:txXfrm>
        <a:off x="790338" y="2319512"/>
        <a:ext cx="7192882" cy="578274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179906-45FC-2E41-BC24-F7DF55C5E3B5}">
      <dsp:nvSpPr>
        <dsp:cNvPr id="0" name=""/>
        <dsp:cNvSpPr/>
      </dsp:nvSpPr>
      <dsp:spPr>
        <a:xfrm rot="16200000">
          <a:off x="1036964" y="1968322"/>
          <a:ext cx="4970068" cy="4740735"/>
        </a:xfrm>
        <a:prstGeom prst="round2SameRect">
          <a:avLst>
            <a:gd name="adj1" fmla="val 16670"/>
            <a:gd name="adj2" fmla="val 0"/>
          </a:avLst>
        </a:prstGeom>
        <a:solidFill>
          <a:schemeClr val="bg2">
            <a:lumMod val="5000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4320" tIns="457200" rIns="411480" bIns="457200" numCol="1" spcCol="1270" anchor="t" anchorCtr="0">
          <a:noAutofit/>
        </a:bodyPr>
        <a:lstStyle/>
        <a:p>
          <a:pPr marL="0" lvl="0" indent="0" algn="l" defTabSz="3200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200" b="1" kern="1200" cap="none" spc="0" dirty="0">
            <a:ln w="6600">
              <a:solidFill>
                <a:schemeClr val="accent2"/>
              </a:solidFill>
              <a:prstDash val="solid"/>
            </a:ln>
            <a:solidFill>
              <a:srgbClr val="FFFFFF"/>
            </a:solidFill>
            <a:effectLst>
              <a:outerShdw dist="38100" dir="2700000" algn="tl" rotWithShape="0">
                <a:schemeClr val="accent2"/>
              </a:outerShdw>
            </a:effectLst>
          </a:endParaRPr>
        </a:p>
        <a:p>
          <a:pPr marL="0" lvl="0" indent="0" algn="l" defTabSz="3200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200" b="1" kern="1200" cap="none" spc="0" dirty="0" err="1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rPr>
            <a:t>Petunjuk</a:t>
          </a:r>
          <a:r>
            <a:rPr lang="en-US" sz="8000" b="1" kern="1200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rPr>
            <a:t> GAYA</a:t>
          </a:r>
        </a:p>
      </dsp:txBody>
      <dsp:txXfrm rot="5400000">
        <a:off x="1383096" y="2085121"/>
        <a:ext cx="4509270" cy="4507138"/>
      </dsp:txXfrm>
    </dsp:sp>
    <dsp:sp modelId="{86AC9132-6C10-7E42-95C8-906C8F1C9BEA}">
      <dsp:nvSpPr>
        <dsp:cNvPr id="0" name=""/>
        <dsp:cNvSpPr/>
      </dsp:nvSpPr>
      <dsp:spPr>
        <a:xfrm rot="5400000">
          <a:off x="5956101" y="1575658"/>
          <a:ext cx="4970068" cy="4670514"/>
        </a:xfrm>
        <a:prstGeom prst="round2SameRect">
          <a:avLst>
            <a:gd name="adj1" fmla="val 16670"/>
            <a:gd name="adj2" fmla="val 0"/>
          </a:avLst>
        </a:prstGeom>
        <a:solidFill>
          <a:schemeClr val="accent4">
            <a:lumMod val="7500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prst="convex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77190" tIns="419100" rIns="251460" bIns="419100" numCol="1" spcCol="1270" anchor="t" anchorCtr="0">
          <a:noAutofit/>
        </a:bodyPr>
        <a:lstStyle/>
        <a:p>
          <a:pPr marL="0" lvl="0" indent="0" algn="l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600" b="1" kern="1200" cap="none" spc="0" dirty="0">
            <a:ln w="9525">
              <a:solidFill>
                <a:schemeClr val="bg1"/>
              </a:solidFill>
              <a:prstDash val="solid"/>
            </a:ln>
            <a:solidFill>
              <a:schemeClr val="tx1"/>
            </a:solidFill>
            <a:effectLst>
              <a:outerShdw blurRad="12700" dist="38100" dir="2700000" algn="tl" rotWithShape="0">
                <a:schemeClr val="bg1">
                  <a:lumMod val="50000"/>
                </a:schemeClr>
              </a:outerShdw>
            </a:effectLst>
          </a:endParaRPr>
        </a:p>
        <a:p>
          <a:pPr marL="0" lvl="0" indent="0" algn="l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600" b="1" kern="1200" cap="none" spc="0" dirty="0" err="1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rPr>
            <a:t>Petunjuk</a:t>
          </a:r>
          <a:r>
            <a:rPr lang="en-US" sz="6600" b="1" kern="1200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rPr>
            <a:t> </a:t>
          </a:r>
          <a:r>
            <a:rPr lang="en-US" sz="5400" b="1" kern="1200" dirty="0"/>
            <a:t>SUBSTANSI</a:t>
          </a:r>
        </a:p>
      </dsp:txBody>
      <dsp:txXfrm rot="-5400000">
        <a:off x="6105878" y="1653919"/>
        <a:ext cx="4442477" cy="4513994"/>
      </dsp:txXfrm>
    </dsp:sp>
    <dsp:sp modelId="{6C31803C-154F-204D-8DDB-D2F8F4A23076}">
      <dsp:nvSpPr>
        <dsp:cNvPr id="0" name=""/>
        <dsp:cNvSpPr/>
      </dsp:nvSpPr>
      <dsp:spPr>
        <a:xfrm>
          <a:off x="4874383" y="0"/>
          <a:ext cx="3175154" cy="3174999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solidFill>
          <a:srgbClr val="C00000"/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69A738-5E5D-4E47-B437-026CE6BDC91D}">
      <dsp:nvSpPr>
        <dsp:cNvPr id="0" name=""/>
        <dsp:cNvSpPr/>
      </dsp:nvSpPr>
      <dsp:spPr>
        <a:xfrm rot="10800000">
          <a:off x="4874383" y="4555703"/>
          <a:ext cx="3175154" cy="3174999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solidFill>
          <a:srgbClr val="C00000"/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A0C92D-2230-4704-A92E-86586FB532AC}">
      <dsp:nvSpPr>
        <dsp:cNvPr id="0" name=""/>
        <dsp:cNvSpPr/>
      </dsp:nvSpPr>
      <dsp:spPr>
        <a:xfrm>
          <a:off x="0" y="0"/>
          <a:ext cx="12839538" cy="232008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4800" kern="1200" dirty="0"/>
            <a:t>State of </a:t>
          </a:r>
          <a:r>
            <a:rPr lang="id-ID" sz="4800" kern="1200" dirty="0" err="1"/>
            <a:t>the</a:t>
          </a:r>
          <a:r>
            <a:rPr lang="id-ID" sz="4800" kern="1200" dirty="0"/>
            <a:t> Art:</a:t>
          </a:r>
          <a:r>
            <a:rPr lang="id-ID" sz="3600" kern="1200" dirty="0"/>
            <a:t> </a:t>
          </a:r>
          <a:r>
            <a:rPr lang="id-ID" sz="3600" kern="1200" dirty="0" err="1"/>
            <a:t>Overview</a:t>
          </a:r>
          <a:r>
            <a:rPr lang="id-ID" sz="3600" kern="1200" dirty="0"/>
            <a:t> Riset Sebelumnya</a:t>
          </a:r>
          <a:endParaRPr lang="en-US" sz="4800" kern="1200" dirty="0"/>
        </a:p>
      </dsp:txBody>
      <dsp:txXfrm>
        <a:off x="67953" y="67953"/>
        <a:ext cx="10335981" cy="2184182"/>
      </dsp:txXfrm>
    </dsp:sp>
    <dsp:sp modelId="{FE8C97BA-F46F-4BB1-A7C2-20EDC57C85EE}">
      <dsp:nvSpPr>
        <dsp:cNvPr id="0" name=""/>
        <dsp:cNvSpPr/>
      </dsp:nvSpPr>
      <dsp:spPr>
        <a:xfrm>
          <a:off x="1132900" y="2706770"/>
          <a:ext cx="12839538" cy="232008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6500" kern="1200" dirty="0"/>
            <a:t>Kecanggihan Pendekatan</a:t>
          </a:r>
          <a:endParaRPr lang="en-US" sz="6500" kern="1200" dirty="0"/>
        </a:p>
      </dsp:txBody>
      <dsp:txXfrm>
        <a:off x="1200853" y="2774723"/>
        <a:ext cx="10062674" cy="2184182"/>
      </dsp:txXfrm>
    </dsp:sp>
    <dsp:sp modelId="{B88EA872-9B18-40A4-A0F2-D525D1CE24B4}">
      <dsp:nvSpPr>
        <dsp:cNvPr id="0" name=""/>
        <dsp:cNvSpPr/>
      </dsp:nvSpPr>
      <dsp:spPr>
        <a:xfrm>
          <a:off x="2265800" y="5413540"/>
          <a:ext cx="12839538" cy="232008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6500" kern="1200" dirty="0"/>
            <a:t>Kebaruan Temuan: Novelties, New to Science</a:t>
          </a:r>
          <a:endParaRPr lang="en-US" sz="6500" kern="1200" dirty="0"/>
        </a:p>
      </dsp:txBody>
      <dsp:txXfrm>
        <a:off x="2333753" y="5481493"/>
        <a:ext cx="10062674" cy="2184182"/>
      </dsp:txXfrm>
    </dsp:sp>
    <dsp:sp modelId="{1E6C20BC-88A1-4BA4-87F3-641717ED42E2}">
      <dsp:nvSpPr>
        <dsp:cNvPr id="0" name=""/>
        <dsp:cNvSpPr/>
      </dsp:nvSpPr>
      <dsp:spPr>
        <a:xfrm>
          <a:off x="11331480" y="1759400"/>
          <a:ext cx="1508057" cy="1508057"/>
        </a:xfrm>
        <a:prstGeom prst="downArrow">
          <a:avLst>
            <a:gd name="adj1" fmla="val 55000"/>
            <a:gd name="adj2" fmla="val 45000"/>
          </a:avLst>
        </a:prstGeom>
        <a:solidFill>
          <a:schemeClr val="dk1"/>
        </a:solidFill>
        <a:ln w="19050" cap="flat" cmpd="sng" algn="ctr">
          <a:solidFill>
            <a:schemeClr val="lt1"/>
          </a:solidFill>
          <a:prstDash val="solid"/>
        </a:ln>
        <a:effectLst/>
        <a:sp3d z="50080"/>
      </dsp:spPr>
      <dsp:style>
        <a:lnRef idx="3">
          <a:schemeClr val="lt1"/>
        </a:lnRef>
        <a:fillRef idx="1">
          <a:schemeClr val="dk1"/>
        </a:fillRef>
        <a:effectRef idx="1">
          <a:schemeClr val="dk1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11670793" y="1759400"/>
        <a:ext cx="829431" cy="1134813"/>
      </dsp:txXfrm>
    </dsp:sp>
    <dsp:sp modelId="{6162119A-D3B9-4538-B160-568C13B3D7BF}">
      <dsp:nvSpPr>
        <dsp:cNvPr id="0" name=""/>
        <dsp:cNvSpPr/>
      </dsp:nvSpPr>
      <dsp:spPr>
        <a:xfrm>
          <a:off x="12464380" y="4450703"/>
          <a:ext cx="1508057" cy="1508057"/>
        </a:xfrm>
        <a:prstGeom prst="downArrow">
          <a:avLst>
            <a:gd name="adj1" fmla="val 55000"/>
            <a:gd name="adj2" fmla="val 45000"/>
          </a:avLst>
        </a:prstGeom>
        <a:solidFill>
          <a:schemeClr val="dk1"/>
        </a:solidFill>
        <a:ln w="19050" cap="flat" cmpd="sng" algn="ctr">
          <a:solidFill>
            <a:schemeClr val="lt1"/>
          </a:solidFill>
          <a:prstDash val="solid"/>
        </a:ln>
        <a:effectLst/>
        <a:sp3d z="50080"/>
      </dsp:spPr>
      <dsp:style>
        <a:lnRef idx="3">
          <a:schemeClr val="lt1"/>
        </a:lnRef>
        <a:fillRef idx="1">
          <a:schemeClr val="dk1"/>
        </a:fillRef>
        <a:effectRef idx="1">
          <a:schemeClr val="dk1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12803693" y="4450703"/>
        <a:ext cx="829431" cy="113481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2BA226-5308-C041-AF50-75CA8797E543}">
      <dsp:nvSpPr>
        <dsp:cNvPr id="0" name=""/>
        <dsp:cNvSpPr/>
      </dsp:nvSpPr>
      <dsp:spPr>
        <a:xfrm>
          <a:off x="0" y="735346"/>
          <a:ext cx="17145472" cy="123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5553BA2-20A2-EA4F-A4B8-9AB187DE1716}">
      <dsp:nvSpPr>
        <dsp:cNvPr id="0" name=""/>
        <dsp:cNvSpPr/>
      </dsp:nvSpPr>
      <dsp:spPr>
        <a:xfrm>
          <a:off x="857273" y="12106"/>
          <a:ext cx="12001830" cy="144648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3641" tIns="0" rIns="453641" bIns="0" numCol="1" spcCol="1270" anchor="ctr" anchorCtr="0">
          <a:noAutofit/>
        </a:bodyPr>
        <a:lstStyle/>
        <a:p>
          <a:pPr marL="0" lvl="0" indent="0" algn="l" defTabSz="3200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200" b="1" kern="1200" dirty="0">
              <a:solidFill>
                <a:srgbClr val="002060"/>
              </a:solidFill>
              <a:latin typeface="BIG CASLON MEDIUM" panose="02000603090000020003" pitchFamily="2" charset="-79"/>
              <a:ea typeface="Abadi MT Condensed Light" charset="0"/>
              <a:cs typeface="BIG CASLON MEDIUM" panose="02000603090000020003" pitchFamily="2" charset="-79"/>
            </a:rPr>
            <a:t>Gap Analysis</a:t>
          </a:r>
          <a:endParaRPr lang="en-US" sz="4000" b="1" kern="1200" dirty="0">
            <a:solidFill>
              <a:srgbClr val="002060"/>
            </a:solidFill>
            <a:latin typeface="BIG CASLON MEDIUM" panose="02000603090000020003" pitchFamily="2" charset="-79"/>
            <a:ea typeface="Abadi MT Condensed Light" charset="0"/>
            <a:cs typeface="BIG CASLON MEDIUM" panose="02000603090000020003" pitchFamily="2" charset="-79"/>
          </a:endParaRPr>
        </a:p>
      </dsp:txBody>
      <dsp:txXfrm>
        <a:off x="927884" y="82717"/>
        <a:ext cx="11860608" cy="1305258"/>
      </dsp:txXfrm>
    </dsp:sp>
    <dsp:sp modelId="{22ADEA2C-6C28-B749-B883-B3AACFF3FF6B}">
      <dsp:nvSpPr>
        <dsp:cNvPr id="0" name=""/>
        <dsp:cNvSpPr/>
      </dsp:nvSpPr>
      <dsp:spPr>
        <a:xfrm>
          <a:off x="0" y="2957986"/>
          <a:ext cx="17145472" cy="123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B1A95D3-0845-3B4F-91AF-EC4F0861B138}">
      <dsp:nvSpPr>
        <dsp:cNvPr id="0" name=""/>
        <dsp:cNvSpPr/>
      </dsp:nvSpPr>
      <dsp:spPr>
        <a:xfrm>
          <a:off x="857273" y="2234746"/>
          <a:ext cx="12001830" cy="144648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3641" tIns="0" rIns="453641" bIns="0" numCol="1" spcCol="1270" anchor="ctr" anchorCtr="0">
          <a:noAutofit/>
        </a:bodyPr>
        <a:lstStyle/>
        <a:p>
          <a:pPr marL="0" lvl="0" indent="0" algn="l" defTabSz="3200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200" b="1" kern="1200" dirty="0" err="1">
              <a:solidFill>
                <a:srgbClr val="002060"/>
              </a:solidFill>
              <a:latin typeface="BIG CASLON MEDIUM" panose="02000603090000020003" pitchFamily="2" charset="-79"/>
              <a:ea typeface="Abadi MT Condensed Light" charset="0"/>
              <a:cs typeface="BIG CASLON MEDIUM" panose="02000603090000020003" pitchFamily="2" charset="-79"/>
            </a:rPr>
            <a:t>Pernyataan</a:t>
          </a:r>
          <a:r>
            <a:rPr lang="en-US" sz="7200" b="1" kern="1200" dirty="0">
              <a:solidFill>
                <a:srgbClr val="002060"/>
              </a:solidFill>
              <a:latin typeface="BIG CASLON MEDIUM" panose="02000603090000020003" pitchFamily="2" charset="-79"/>
              <a:ea typeface="Abadi MT Condensed Light" charset="0"/>
              <a:cs typeface="BIG CASLON MEDIUM" panose="02000603090000020003" pitchFamily="2" charset="-79"/>
            </a:rPr>
            <a:t> Novelty</a:t>
          </a:r>
          <a:endParaRPr lang="en-US" sz="4400" b="1" kern="1200" dirty="0">
            <a:solidFill>
              <a:srgbClr val="002060"/>
            </a:solidFill>
            <a:latin typeface="BIG CASLON MEDIUM" panose="02000603090000020003" pitchFamily="2" charset="-79"/>
            <a:ea typeface="Abadi MT Condensed Light" charset="0"/>
            <a:cs typeface="BIG CASLON MEDIUM" panose="02000603090000020003" pitchFamily="2" charset="-79"/>
          </a:endParaRPr>
        </a:p>
      </dsp:txBody>
      <dsp:txXfrm>
        <a:off x="927884" y="2305357"/>
        <a:ext cx="11860608" cy="1305258"/>
      </dsp:txXfrm>
    </dsp:sp>
    <dsp:sp modelId="{D658EF0B-6420-D443-819A-2A6FC85F7529}">
      <dsp:nvSpPr>
        <dsp:cNvPr id="0" name=""/>
        <dsp:cNvSpPr/>
      </dsp:nvSpPr>
      <dsp:spPr>
        <a:xfrm>
          <a:off x="0" y="5180626"/>
          <a:ext cx="17145472" cy="123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8D5FBA5-E033-0B45-9609-8BE2E2B3F7EE}">
      <dsp:nvSpPr>
        <dsp:cNvPr id="0" name=""/>
        <dsp:cNvSpPr/>
      </dsp:nvSpPr>
      <dsp:spPr>
        <a:xfrm>
          <a:off x="857273" y="4457386"/>
          <a:ext cx="12001830" cy="144648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3641" tIns="0" rIns="453641" bIns="0" numCol="1" spcCol="1270" anchor="ctr" anchorCtr="0">
          <a:noAutofit/>
        </a:bodyPr>
        <a:lstStyle/>
        <a:p>
          <a:pPr marL="0" lvl="0" indent="0" algn="l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0" b="1" kern="1200" dirty="0" err="1">
              <a:solidFill>
                <a:srgbClr val="002060"/>
              </a:solidFill>
              <a:latin typeface="BIG CASLON MEDIUM" panose="02000603090000020003" pitchFamily="2" charset="-79"/>
              <a:ea typeface="Abadi MT Condensed Light" charset="0"/>
              <a:cs typeface="BIG CASLON MEDIUM" panose="02000603090000020003" pitchFamily="2" charset="-79"/>
            </a:rPr>
            <a:t>Tujuan</a:t>
          </a:r>
          <a:r>
            <a:rPr lang="en-US" sz="6000" b="1" kern="1200" dirty="0">
              <a:solidFill>
                <a:srgbClr val="002060"/>
              </a:solidFill>
              <a:latin typeface="BIG CASLON MEDIUM" panose="02000603090000020003" pitchFamily="2" charset="-79"/>
              <a:ea typeface="Abadi MT Condensed Light" charset="0"/>
              <a:cs typeface="BIG CASLON MEDIUM" panose="02000603090000020003" pitchFamily="2" charset="-79"/>
            </a:rPr>
            <a:t> </a:t>
          </a:r>
          <a:r>
            <a:rPr lang="en-US" sz="6000" b="1" kern="1200" dirty="0" err="1">
              <a:solidFill>
                <a:srgbClr val="002060"/>
              </a:solidFill>
              <a:latin typeface="BIG CASLON MEDIUM" panose="02000603090000020003" pitchFamily="2" charset="-79"/>
              <a:ea typeface="Abadi MT Condensed Light" charset="0"/>
              <a:cs typeface="BIG CASLON MEDIUM" panose="02000603090000020003" pitchFamily="2" charset="-79"/>
            </a:rPr>
            <a:t>Penelitian</a:t>
          </a:r>
          <a:r>
            <a:rPr lang="en-US" sz="6000" b="1" kern="1200" dirty="0">
              <a:solidFill>
                <a:srgbClr val="002060"/>
              </a:solidFill>
              <a:latin typeface="BIG CASLON MEDIUM" panose="02000603090000020003" pitchFamily="2" charset="-79"/>
              <a:ea typeface="Abadi MT Condensed Light" charset="0"/>
              <a:cs typeface="BIG CASLON MEDIUM" panose="02000603090000020003" pitchFamily="2" charset="-79"/>
            </a:rPr>
            <a:t>/Tulisan/Kajian</a:t>
          </a:r>
          <a:endParaRPr lang="en-US" sz="4800" b="1" kern="1200" dirty="0">
            <a:solidFill>
              <a:srgbClr val="002060"/>
            </a:solidFill>
            <a:latin typeface="BIG CASLON MEDIUM" panose="02000603090000020003" pitchFamily="2" charset="-79"/>
            <a:ea typeface="Abadi MT Condensed Light" charset="0"/>
            <a:cs typeface="BIG CASLON MEDIUM" panose="02000603090000020003" pitchFamily="2" charset="-79"/>
          </a:endParaRPr>
        </a:p>
      </dsp:txBody>
      <dsp:txXfrm>
        <a:off x="927884" y="4527997"/>
        <a:ext cx="11860608" cy="1305258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D0439D-0107-E440-9499-CA0CD62E076B}">
      <dsp:nvSpPr>
        <dsp:cNvPr id="0" name=""/>
        <dsp:cNvSpPr/>
      </dsp:nvSpPr>
      <dsp:spPr>
        <a:xfrm>
          <a:off x="10677" y="2544092"/>
          <a:ext cx="2988279" cy="2464705"/>
        </a:xfrm>
        <a:prstGeom prst="roundRect">
          <a:avLst>
            <a:gd name="adj" fmla="val 10000"/>
          </a:avLst>
        </a:prstGeom>
        <a:solidFill>
          <a:schemeClr val="accent4">
            <a:lumMod val="40000"/>
            <a:lumOff val="60000"/>
            <a:alpha val="9000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E8410F-28C7-2740-9954-B56150B9825B}">
      <dsp:nvSpPr>
        <dsp:cNvPr id="0" name=""/>
        <dsp:cNvSpPr/>
      </dsp:nvSpPr>
      <dsp:spPr>
        <a:xfrm rot="20836765">
          <a:off x="1650811" y="3501839"/>
          <a:ext cx="3747966" cy="3747966"/>
        </a:xfrm>
        <a:prstGeom prst="leftCircularArrow">
          <a:avLst>
            <a:gd name="adj1" fmla="val 2742"/>
            <a:gd name="adj2" fmla="val 334243"/>
            <a:gd name="adj3" fmla="val 2067581"/>
            <a:gd name="adj4" fmla="val 8982317"/>
            <a:gd name="adj5" fmla="val 3199"/>
          </a:avLst>
        </a:prstGeom>
        <a:solidFill>
          <a:srgbClr val="C0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F4D74D-A036-2A45-8B36-D23F603666A6}">
      <dsp:nvSpPr>
        <dsp:cNvPr id="0" name=""/>
        <dsp:cNvSpPr/>
      </dsp:nvSpPr>
      <dsp:spPr>
        <a:xfrm>
          <a:off x="273778" y="3752616"/>
          <a:ext cx="3458170" cy="251236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prst="angle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91440" rIns="137160" bIns="91440" numCol="1" spcCol="1270" anchor="ctr" anchorCtr="0">
          <a:noAutofit/>
        </a:bodyPr>
        <a:lstStyle/>
        <a:p>
          <a:pPr marL="0" lvl="0" indent="0" algn="ctr" defTabSz="3200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200" kern="1200" dirty="0">
              <a:solidFill>
                <a:srgbClr val="002060"/>
              </a:solidFill>
              <a:latin typeface="Abadi MT Condensed Light" panose="020B0306030101010103" pitchFamily="34" charset="77"/>
            </a:rPr>
            <a:t>Research </a:t>
          </a:r>
          <a:r>
            <a:rPr lang="en-US" sz="8800" kern="1200" dirty="0">
              <a:solidFill>
                <a:srgbClr val="002060"/>
              </a:solidFill>
              <a:latin typeface="Abadi MT Condensed Light" panose="020B0306030101010103" pitchFamily="34" charset="77"/>
            </a:rPr>
            <a:t>Gap</a:t>
          </a:r>
        </a:p>
      </dsp:txBody>
      <dsp:txXfrm>
        <a:off x="347363" y="3826201"/>
        <a:ext cx="3311000" cy="2365192"/>
      </dsp:txXfrm>
    </dsp:sp>
    <dsp:sp modelId="{61AD7BAF-2C2F-0045-AC0C-93CB61834D07}">
      <dsp:nvSpPr>
        <dsp:cNvPr id="0" name=""/>
        <dsp:cNvSpPr/>
      </dsp:nvSpPr>
      <dsp:spPr>
        <a:xfrm>
          <a:off x="4221402" y="3234517"/>
          <a:ext cx="2988279" cy="2464705"/>
        </a:xfrm>
        <a:prstGeom prst="roundRect">
          <a:avLst>
            <a:gd name="adj" fmla="val 10000"/>
          </a:avLst>
        </a:prstGeom>
        <a:solidFill>
          <a:schemeClr val="accent4">
            <a:lumMod val="40000"/>
            <a:lumOff val="60000"/>
            <a:alpha val="90000"/>
          </a:schemeClr>
        </a:solidFill>
        <a:ln w="12700" cap="flat" cmpd="sng" algn="ctr">
          <a:solidFill>
            <a:schemeClr val="accent2">
              <a:hueOff val="916029"/>
              <a:satOff val="-18258"/>
              <a:lumOff val="78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9AB151-6AC1-7641-8075-E77735364057}">
      <dsp:nvSpPr>
        <dsp:cNvPr id="0" name=""/>
        <dsp:cNvSpPr/>
      </dsp:nvSpPr>
      <dsp:spPr>
        <a:xfrm rot="757043">
          <a:off x="5868383" y="982734"/>
          <a:ext cx="3949102" cy="3949102"/>
        </a:xfrm>
        <a:prstGeom prst="circularArrow">
          <a:avLst>
            <a:gd name="adj1" fmla="val 2603"/>
            <a:gd name="adj2" fmla="val 316189"/>
            <a:gd name="adj3" fmla="val 19473725"/>
            <a:gd name="adj4" fmla="val 12540935"/>
            <a:gd name="adj5" fmla="val 3037"/>
          </a:avLst>
        </a:prstGeom>
        <a:solidFill>
          <a:srgbClr val="C0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4F5BE7-041D-574E-821D-77AC4D29F52B}">
      <dsp:nvSpPr>
        <dsp:cNvPr id="0" name=""/>
        <dsp:cNvSpPr/>
      </dsp:nvSpPr>
      <dsp:spPr>
        <a:xfrm>
          <a:off x="4641567" y="2053545"/>
          <a:ext cx="3144042" cy="2361945"/>
        </a:xfrm>
        <a:prstGeom prst="roundRect">
          <a:avLst>
            <a:gd name="adj" fmla="val 10000"/>
          </a:avLst>
        </a:prstGeom>
        <a:solidFill>
          <a:schemeClr val="accent2">
            <a:hueOff val="916029"/>
            <a:satOff val="-18258"/>
            <a:lumOff val="78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prst="angle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11760" rIns="167640" bIns="111760" numCol="1" spcCol="1270" anchor="ctr" anchorCtr="0">
          <a:noAutofit/>
        </a:bodyPr>
        <a:lstStyle/>
        <a:p>
          <a:pPr marL="0" lvl="0" indent="0" algn="ctr" defTabSz="3911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800" kern="1200" dirty="0">
              <a:solidFill>
                <a:srgbClr val="002060"/>
              </a:solidFill>
              <a:latin typeface="Abadi MT Condensed Light" panose="020B0306030101010103" pitchFamily="34" charset="77"/>
            </a:rPr>
            <a:t>Solusi</a:t>
          </a:r>
        </a:p>
      </dsp:txBody>
      <dsp:txXfrm>
        <a:off x="4710746" y="2122724"/>
        <a:ext cx="3005684" cy="2223587"/>
      </dsp:txXfrm>
    </dsp:sp>
    <dsp:sp modelId="{FCE67805-8BF1-2A4E-8BE7-473939ECB43C}">
      <dsp:nvSpPr>
        <dsp:cNvPr id="0" name=""/>
        <dsp:cNvSpPr/>
      </dsp:nvSpPr>
      <dsp:spPr>
        <a:xfrm>
          <a:off x="8275063" y="2549106"/>
          <a:ext cx="2988279" cy="2464705"/>
        </a:xfrm>
        <a:prstGeom prst="roundRect">
          <a:avLst>
            <a:gd name="adj" fmla="val 10000"/>
          </a:avLst>
        </a:prstGeom>
        <a:solidFill>
          <a:schemeClr val="accent4">
            <a:lumMod val="40000"/>
            <a:lumOff val="60000"/>
            <a:alpha val="90000"/>
          </a:schemeClr>
        </a:solidFill>
        <a:ln w="12700" cap="flat" cmpd="sng" algn="ctr">
          <a:solidFill>
            <a:schemeClr val="accent2">
              <a:hueOff val="1832057"/>
              <a:satOff val="-36516"/>
              <a:lumOff val="156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72A36D-9FC2-6D4D-9021-900616586597}">
      <dsp:nvSpPr>
        <dsp:cNvPr id="0" name=""/>
        <dsp:cNvSpPr/>
      </dsp:nvSpPr>
      <dsp:spPr>
        <a:xfrm rot="20983078">
          <a:off x="9845665" y="3573253"/>
          <a:ext cx="3759536" cy="3759536"/>
        </a:xfrm>
        <a:prstGeom prst="leftCircularArrow">
          <a:avLst>
            <a:gd name="adj1" fmla="val 2734"/>
            <a:gd name="adj2" fmla="val 333149"/>
            <a:gd name="adj3" fmla="val 1913028"/>
            <a:gd name="adj4" fmla="val 8828857"/>
            <a:gd name="adj5" fmla="val 3190"/>
          </a:avLst>
        </a:prstGeom>
        <a:solidFill>
          <a:srgbClr val="C0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C78D9A-C1FC-0F44-93C9-5AC90B951785}">
      <dsp:nvSpPr>
        <dsp:cNvPr id="0" name=""/>
        <dsp:cNvSpPr/>
      </dsp:nvSpPr>
      <dsp:spPr>
        <a:xfrm>
          <a:off x="8532852" y="3920043"/>
          <a:ext cx="3413970" cy="2492303"/>
        </a:xfrm>
        <a:prstGeom prst="roundRect">
          <a:avLst>
            <a:gd name="adj" fmla="val 10000"/>
          </a:avLst>
        </a:prstGeom>
        <a:solidFill>
          <a:schemeClr val="accent2">
            <a:hueOff val="1832057"/>
            <a:satOff val="-36516"/>
            <a:lumOff val="156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prst="angle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01600" rIns="152400" bIns="101600" numCol="1" spcCol="1270" anchor="ctr" anchorCtr="0">
          <a:noAutofit/>
        </a:bodyPr>
        <a:lstStyle/>
        <a:p>
          <a:pPr marL="0" lvl="0" indent="0" algn="ctr" defTabSz="3556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0" kern="1200" dirty="0">
              <a:solidFill>
                <a:srgbClr val="002060"/>
              </a:solidFill>
              <a:latin typeface="Abadi MT Condensed Light" panose="020B0306030101010103" pitchFamily="34" charset="77"/>
            </a:rPr>
            <a:t>Novelty</a:t>
          </a:r>
        </a:p>
      </dsp:txBody>
      <dsp:txXfrm>
        <a:off x="8605849" y="3993040"/>
        <a:ext cx="3267976" cy="2346309"/>
      </dsp:txXfrm>
    </dsp:sp>
    <dsp:sp modelId="{7794B2AB-060C-554E-A354-9FCA82A8558D}">
      <dsp:nvSpPr>
        <dsp:cNvPr id="0" name=""/>
        <dsp:cNvSpPr/>
      </dsp:nvSpPr>
      <dsp:spPr>
        <a:xfrm>
          <a:off x="12463688" y="3244565"/>
          <a:ext cx="2988279" cy="2464705"/>
        </a:xfrm>
        <a:prstGeom prst="roundRect">
          <a:avLst>
            <a:gd name="adj" fmla="val 10000"/>
          </a:avLst>
        </a:prstGeom>
        <a:solidFill>
          <a:schemeClr val="accent4">
            <a:lumMod val="40000"/>
            <a:lumOff val="60000"/>
            <a:alpha val="90000"/>
          </a:schemeClr>
        </a:solidFill>
        <a:ln w="12700" cap="flat" cmpd="sng" algn="ctr">
          <a:solidFill>
            <a:schemeClr val="accent2">
              <a:hueOff val="2748086"/>
              <a:satOff val="-54774"/>
              <a:lumOff val="235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1860ED-3F19-9D4C-8381-1D1A9E06B93A}">
      <dsp:nvSpPr>
        <dsp:cNvPr id="0" name=""/>
        <dsp:cNvSpPr/>
      </dsp:nvSpPr>
      <dsp:spPr>
        <a:xfrm>
          <a:off x="12806663" y="2043497"/>
          <a:ext cx="3298423" cy="2402137"/>
        </a:xfrm>
        <a:prstGeom prst="roundRect">
          <a:avLst>
            <a:gd name="adj" fmla="val 10000"/>
          </a:avLst>
        </a:prstGeom>
        <a:solidFill>
          <a:schemeClr val="accent2">
            <a:hueOff val="2748086"/>
            <a:satOff val="-54774"/>
            <a:lumOff val="2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prst="angle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01600" rIns="152400" bIns="101600" numCol="1" spcCol="1270" anchor="ctr" anchorCtr="0">
          <a:noAutofit/>
        </a:bodyPr>
        <a:lstStyle/>
        <a:p>
          <a:pPr marL="0" lvl="0" indent="0" algn="ctr" defTabSz="3556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0" kern="1200" dirty="0" err="1">
              <a:solidFill>
                <a:srgbClr val="002060"/>
              </a:solidFill>
              <a:latin typeface="Abadi MT Condensed Light" panose="020B0306030101010103" pitchFamily="34" charset="77"/>
            </a:rPr>
            <a:t>Tujuan</a:t>
          </a:r>
          <a:endParaRPr lang="en-US" sz="6600" kern="1200" dirty="0">
            <a:solidFill>
              <a:srgbClr val="002060"/>
            </a:solidFill>
            <a:latin typeface="Abadi MT Condensed Light" panose="020B0306030101010103" pitchFamily="34" charset="77"/>
          </a:endParaRPr>
        </a:p>
      </dsp:txBody>
      <dsp:txXfrm>
        <a:off x="12877019" y="2113853"/>
        <a:ext cx="3157711" cy="2261425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44FE45-7479-3648-9856-960B0F104283}">
      <dsp:nvSpPr>
        <dsp:cNvPr id="0" name=""/>
        <dsp:cNvSpPr/>
      </dsp:nvSpPr>
      <dsp:spPr>
        <a:xfrm>
          <a:off x="1406173" y="0"/>
          <a:ext cx="8692768" cy="8692768"/>
        </a:xfrm>
        <a:prstGeom prst="triangle">
          <a:avLst/>
        </a:prstGeom>
        <a:solidFill>
          <a:schemeClr val="accent3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prst="slope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FA6DEC-F4FD-C648-9DDC-802B65B63077}">
      <dsp:nvSpPr>
        <dsp:cNvPr id="0" name=""/>
        <dsp:cNvSpPr/>
      </dsp:nvSpPr>
      <dsp:spPr>
        <a:xfrm>
          <a:off x="4237231" y="870125"/>
          <a:ext cx="8680950" cy="1545003"/>
        </a:xfrm>
        <a:prstGeom prst="roundRect">
          <a:avLst/>
        </a:prstGeom>
        <a:solidFill>
          <a:schemeClr val="bg2">
            <a:lumMod val="75000"/>
            <a:alpha val="90000"/>
          </a:schemeClr>
        </a:solidFill>
        <a:ln w="12700" cap="flat" cmpd="sng" algn="ctr">
          <a:solidFill>
            <a:schemeClr val="accent3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prst="slope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1460" tIns="251460" rIns="251460" bIns="251460" numCol="1" spcCol="1270" anchor="ctr" anchorCtr="0">
          <a:noAutofit/>
        </a:bodyPr>
        <a:lstStyle/>
        <a:p>
          <a:pPr marL="0" lvl="0" indent="0" algn="r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600" b="1" kern="1200" dirty="0" err="1">
              <a:solidFill>
                <a:srgbClr val="002060"/>
              </a:solidFill>
              <a:latin typeface="Abadi MT Condensed Light" panose="020B0306030101010103" pitchFamily="34" charset="77"/>
            </a:rPr>
            <a:t>Paragraf</a:t>
          </a:r>
          <a:r>
            <a:rPr lang="en-US" sz="6600" b="1" kern="1200" dirty="0">
              <a:solidFill>
                <a:srgbClr val="002060"/>
              </a:solidFill>
              <a:latin typeface="Abadi MT Condensed Light" panose="020B0306030101010103" pitchFamily="34" charset="77"/>
            </a:rPr>
            <a:t> </a:t>
          </a:r>
          <a:r>
            <a:rPr lang="en-US" sz="6600" b="1" kern="1200" dirty="0" err="1">
              <a:solidFill>
                <a:srgbClr val="002060"/>
              </a:solidFill>
              <a:latin typeface="Abadi MT Condensed Light" panose="020B0306030101010103" pitchFamily="34" charset="77"/>
            </a:rPr>
            <a:t>Ahir</a:t>
          </a:r>
          <a:r>
            <a:rPr lang="en-US" sz="6600" b="1" kern="1200" dirty="0">
              <a:solidFill>
                <a:srgbClr val="002060"/>
              </a:solidFill>
              <a:latin typeface="Abadi MT Condensed Light" panose="020B0306030101010103" pitchFamily="34" charset="77"/>
            </a:rPr>
            <a:t> </a:t>
          </a:r>
          <a:r>
            <a:rPr lang="en-US" sz="7200" b="1" kern="1200" dirty="0" err="1">
              <a:solidFill>
                <a:srgbClr val="002060"/>
              </a:solidFill>
              <a:latin typeface="Abadi MT Condensed Light" panose="020B0306030101010103" pitchFamily="34" charset="77"/>
            </a:rPr>
            <a:t>Pendahuluan</a:t>
          </a:r>
          <a:endParaRPr lang="en-US" sz="7200" b="1" kern="1200" dirty="0">
            <a:solidFill>
              <a:srgbClr val="002060"/>
            </a:solidFill>
            <a:latin typeface="Abadi MT Condensed Light" panose="020B0306030101010103" pitchFamily="34" charset="77"/>
          </a:endParaRPr>
        </a:p>
      </dsp:txBody>
      <dsp:txXfrm>
        <a:off x="4312652" y="945546"/>
        <a:ext cx="8530108" cy="1394161"/>
      </dsp:txXfrm>
    </dsp:sp>
    <dsp:sp modelId="{A0E7ADFC-A368-9B49-8EF6-9F514CB00E58}">
      <dsp:nvSpPr>
        <dsp:cNvPr id="0" name=""/>
        <dsp:cNvSpPr/>
      </dsp:nvSpPr>
      <dsp:spPr>
        <a:xfrm>
          <a:off x="4334558" y="2608254"/>
          <a:ext cx="8486297" cy="1545003"/>
        </a:xfrm>
        <a:prstGeom prst="roundRect">
          <a:avLst/>
        </a:prstGeom>
        <a:solidFill>
          <a:schemeClr val="bg2">
            <a:lumMod val="90000"/>
            <a:alpha val="90000"/>
          </a:schemeClr>
        </a:solidFill>
        <a:ln w="12700" cap="flat" cmpd="sng" algn="ctr">
          <a:solidFill>
            <a:schemeClr val="accent3">
              <a:shade val="50000"/>
              <a:hueOff val="28234"/>
              <a:satOff val="662"/>
              <a:lumOff val="19161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prst="slope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5280" tIns="335280" rIns="335280" bIns="335280" numCol="1" spcCol="1270" anchor="ctr" anchorCtr="0">
          <a:noAutofit/>
        </a:bodyPr>
        <a:lstStyle/>
        <a:p>
          <a:pPr marL="0" lvl="0" indent="0" algn="l" defTabSz="3911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800" b="1" kern="1200" dirty="0" err="1">
              <a:solidFill>
                <a:srgbClr val="002060"/>
              </a:solidFill>
              <a:latin typeface="Abadi MT Condensed Light" panose="020B0306030101010103" pitchFamily="34" charset="77"/>
            </a:rPr>
            <a:t>Abstrak</a:t>
          </a:r>
          <a:endParaRPr lang="en-US" sz="8800" b="1" kern="1200" dirty="0">
            <a:solidFill>
              <a:srgbClr val="002060"/>
            </a:solidFill>
            <a:latin typeface="Abadi MT Condensed Light" panose="020B0306030101010103" pitchFamily="34" charset="77"/>
          </a:endParaRPr>
        </a:p>
      </dsp:txBody>
      <dsp:txXfrm>
        <a:off x="4409979" y="2683675"/>
        <a:ext cx="8335455" cy="1394161"/>
      </dsp:txXfrm>
    </dsp:sp>
    <dsp:sp modelId="{2D4809BD-C08F-D549-A665-2837237914E0}">
      <dsp:nvSpPr>
        <dsp:cNvPr id="0" name=""/>
        <dsp:cNvSpPr/>
      </dsp:nvSpPr>
      <dsp:spPr>
        <a:xfrm>
          <a:off x="4385354" y="4346384"/>
          <a:ext cx="8384704" cy="1545003"/>
        </a:xfrm>
        <a:prstGeom prst="roundRect">
          <a:avLst/>
        </a:prstGeom>
        <a:solidFill>
          <a:schemeClr val="accent4">
            <a:lumMod val="60000"/>
            <a:lumOff val="40000"/>
            <a:alpha val="90000"/>
          </a:schemeClr>
        </a:solidFill>
        <a:ln w="12700" cap="flat" cmpd="sng" algn="ctr">
          <a:solidFill>
            <a:schemeClr val="accent3">
              <a:shade val="50000"/>
              <a:hueOff val="56468"/>
              <a:satOff val="1324"/>
              <a:lumOff val="38322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prst="slope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0" tIns="304800" rIns="304800" bIns="304800" numCol="1" spcCol="1270" anchor="ctr" anchorCtr="0">
          <a:noAutofit/>
        </a:bodyPr>
        <a:lstStyle/>
        <a:p>
          <a:pPr marL="0" lvl="0" indent="0" algn="r" defTabSz="3556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0" b="1" kern="1200" dirty="0">
              <a:solidFill>
                <a:srgbClr val="002060"/>
              </a:solidFill>
              <a:latin typeface="Abadi MT Condensed Light" panose="020B0306030101010103" pitchFamily="34" charset="77"/>
            </a:rPr>
            <a:t>Hasil &amp;</a:t>
          </a:r>
          <a:r>
            <a:rPr lang="en-US" sz="8800" b="1" kern="1200" dirty="0">
              <a:solidFill>
                <a:srgbClr val="002060"/>
              </a:solidFill>
              <a:latin typeface="Abadi MT Condensed Light" panose="020B0306030101010103" pitchFamily="34" charset="77"/>
            </a:rPr>
            <a:t> </a:t>
          </a:r>
          <a:r>
            <a:rPr lang="en-US" sz="8800" b="1" kern="1200" dirty="0" err="1">
              <a:solidFill>
                <a:srgbClr val="002060"/>
              </a:solidFill>
              <a:latin typeface="Abadi MT Condensed Light" panose="020B0306030101010103" pitchFamily="34" charset="77"/>
            </a:rPr>
            <a:t>Pembahasan</a:t>
          </a:r>
          <a:endParaRPr lang="en-US" sz="8800" b="1" kern="1200" dirty="0">
            <a:solidFill>
              <a:srgbClr val="002060"/>
            </a:solidFill>
            <a:latin typeface="Abadi MT Condensed Light" panose="020B0306030101010103" pitchFamily="34" charset="77"/>
          </a:endParaRPr>
        </a:p>
      </dsp:txBody>
      <dsp:txXfrm>
        <a:off x="4460775" y="4421805"/>
        <a:ext cx="8233862" cy="1394161"/>
      </dsp:txXfrm>
    </dsp:sp>
    <dsp:sp modelId="{29F66E08-2D88-4F47-BD91-0DD4239DE12C}">
      <dsp:nvSpPr>
        <dsp:cNvPr id="0" name=""/>
        <dsp:cNvSpPr/>
      </dsp:nvSpPr>
      <dsp:spPr>
        <a:xfrm>
          <a:off x="4385354" y="6084513"/>
          <a:ext cx="8384704" cy="1545003"/>
        </a:xfrm>
        <a:prstGeom prst="roundRect">
          <a:avLst/>
        </a:prstGeom>
        <a:solidFill>
          <a:schemeClr val="accent2">
            <a:lumMod val="60000"/>
            <a:lumOff val="40000"/>
            <a:alpha val="90000"/>
          </a:schemeClr>
        </a:solidFill>
        <a:ln w="12700" cap="flat" cmpd="sng" algn="ctr">
          <a:solidFill>
            <a:schemeClr val="accent3">
              <a:shade val="50000"/>
              <a:hueOff val="28234"/>
              <a:satOff val="662"/>
              <a:lumOff val="19161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prst="slope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5280" tIns="335280" rIns="335280" bIns="335280" numCol="1" spcCol="1270" anchor="ctr" anchorCtr="0">
          <a:noAutofit/>
        </a:bodyPr>
        <a:lstStyle/>
        <a:p>
          <a:pPr marL="0" lvl="0" indent="0" algn="l" defTabSz="3911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800" b="1" kern="1200" dirty="0">
              <a:solidFill>
                <a:srgbClr val="002060"/>
              </a:solidFill>
              <a:latin typeface="Abadi MT Condensed Light" panose="020B0306030101010103" pitchFamily="34" charset="77"/>
            </a:rPr>
            <a:t>Kesimpulan</a:t>
          </a:r>
        </a:p>
      </dsp:txBody>
      <dsp:txXfrm>
        <a:off x="4460775" y="6159934"/>
        <a:ext cx="8233862" cy="1394161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9A4F4E-603A-3F41-88E9-12BE18C28C52}">
      <dsp:nvSpPr>
        <dsp:cNvPr id="0" name=""/>
        <dsp:cNvSpPr/>
      </dsp:nvSpPr>
      <dsp:spPr>
        <a:xfrm>
          <a:off x="1255206" y="0"/>
          <a:ext cx="14225675" cy="8269825"/>
        </a:xfrm>
        <a:prstGeom prst="rightArrow">
          <a:avLst/>
        </a:prstGeom>
        <a:solidFill>
          <a:schemeClr val="bg2">
            <a:lumMod val="75000"/>
          </a:schemeClr>
        </a:solidFill>
        <a:ln>
          <a:noFill/>
        </a:ln>
        <a:effectLst/>
        <a:scene3d>
          <a:camera prst="orthographicFront"/>
          <a:lightRig rig="threePt" dir="t"/>
        </a:scene3d>
        <a:sp3d>
          <a:bevelT prst="angle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4957A0-3529-054C-BA3B-FD3B4435FB2C}">
      <dsp:nvSpPr>
        <dsp:cNvPr id="0" name=""/>
        <dsp:cNvSpPr/>
      </dsp:nvSpPr>
      <dsp:spPr>
        <a:xfrm>
          <a:off x="12666" y="1719462"/>
          <a:ext cx="3827113" cy="4830900"/>
        </a:xfrm>
        <a:prstGeom prst="roundRect">
          <a:avLst/>
        </a:prstGeom>
        <a:solidFill>
          <a:schemeClr val="accent4"/>
        </a:solidFill>
        <a:ln w="19050" cap="flat" cmpd="sng" algn="ctr">
          <a:solidFill>
            <a:schemeClr val="lt1"/>
          </a:solidFill>
          <a:prstDash val="solid"/>
        </a:ln>
        <a:effectLst/>
        <a:scene3d>
          <a:camera prst="orthographicFront"/>
          <a:lightRig rig="threePt" dir="t"/>
        </a:scene3d>
        <a:sp3d>
          <a:bevelT prst="angle"/>
        </a:sp3d>
      </dsp:spPr>
      <dsp:style>
        <a:lnRef idx="3">
          <a:schemeClr val="lt1"/>
        </a:lnRef>
        <a:fillRef idx="1">
          <a:schemeClr val="accent4"/>
        </a:fillRef>
        <a:effectRef idx="1">
          <a:schemeClr val="accent4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b="1" kern="1200" dirty="0" err="1">
              <a:solidFill>
                <a:srgbClr val="002060"/>
              </a:solidFill>
              <a:latin typeface="Abadi MT Condensed Light" panose="020B0306030101010103" pitchFamily="34" charset="77"/>
            </a:rPr>
            <a:t>Masalah</a:t>
          </a:r>
          <a:r>
            <a:rPr lang="en-US" sz="4400" b="1" kern="1200" dirty="0">
              <a:solidFill>
                <a:srgbClr val="002060"/>
              </a:solidFill>
              <a:latin typeface="Abadi MT Condensed Light" panose="020B0306030101010103" pitchFamily="34" charset="77"/>
            </a:rPr>
            <a:t> (</a:t>
          </a:r>
          <a:r>
            <a:rPr lang="en-US" sz="4400" b="1" kern="1200" dirty="0" err="1">
              <a:solidFill>
                <a:srgbClr val="002060"/>
              </a:solidFill>
              <a:latin typeface="Abadi MT Condensed Light" panose="020B0306030101010103" pitchFamily="34" charset="77"/>
            </a:rPr>
            <a:t>Umum</a:t>
          </a:r>
          <a:r>
            <a:rPr lang="en-US" sz="4400" b="1" kern="1200" dirty="0">
              <a:solidFill>
                <a:srgbClr val="002060"/>
              </a:solidFill>
              <a:latin typeface="Abadi MT Condensed Light" panose="020B0306030101010103" pitchFamily="34" charset="77"/>
            </a:rPr>
            <a:t>) </a:t>
          </a:r>
          <a:r>
            <a:rPr lang="en-US" sz="4800" b="1" kern="1200" dirty="0">
              <a:solidFill>
                <a:srgbClr val="002060"/>
              </a:solidFill>
              <a:latin typeface="Abadi MT Condensed Light" panose="020B0306030101010103" pitchFamily="34" charset="77"/>
            </a:rPr>
            <a:t>General Statement/</a:t>
          </a:r>
          <a:r>
            <a:rPr lang="en-US" sz="4800" b="1" kern="1200" dirty="0" err="1">
              <a:solidFill>
                <a:srgbClr val="002060"/>
              </a:solidFill>
              <a:latin typeface="Abadi MT Condensed Light" panose="020B0306030101010103" pitchFamily="34" charset="77"/>
            </a:rPr>
            <a:t>Isu</a:t>
          </a:r>
          <a:endParaRPr lang="en-US" sz="4800" b="1" kern="1200" dirty="0">
            <a:solidFill>
              <a:srgbClr val="002060"/>
            </a:solidFill>
            <a:latin typeface="Abadi MT Condensed Light" panose="020B0306030101010103" pitchFamily="34" charset="77"/>
          </a:endParaRPr>
        </a:p>
      </dsp:txBody>
      <dsp:txXfrm>
        <a:off x="199490" y="1906286"/>
        <a:ext cx="3453465" cy="4457252"/>
      </dsp:txXfrm>
    </dsp:sp>
    <dsp:sp modelId="{FA9D37F7-B662-3C4B-9BA4-A58AD2E277E2}">
      <dsp:nvSpPr>
        <dsp:cNvPr id="0" name=""/>
        <dsp:cNvSpPr/>
      </dsp:nvSpPr>
      <dsp:spPr>
        <a:xfrm>
          <a:off x="4307213" y="2480947"/>
          <a:ext cx="3827113" cy="3307930"/>
        </a:xfrm>
        <a:prstGeom prst="roundRect">
          <a:avLst/>
        </a:prstGeom>
        <a:solidFill>
          <a:schemeClr val="accent4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marL="0" lvl="0" indent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900" kern="1200" dirty="0" err="1">
              <a:solidFill>
                <a:srgbClr val="002060"/>
              </a:solidFill>
              <a:latin typeface="Abadi MT Condensed Light" panose="020B0306030101010103" pitchFamily="34" charset="77"/>
            </a:rPr>
            <a:t>Siginifikansi</a:t>
          </a:r>
          <a:r>
            <a:rPr lang="en-US" sz="4900" kern="1200" dirty="0">
              <a:solidFill>
                <a:srgbClr val="002060"/>
              </a:solidFill>
              <a:latin typeface="Abadi MT Condensed Light" panose="020B0306030101010103" pitchFamily="34" charset="77"/>
            </a:rPr>
            <a:t> </a:t>
          </a:r>
          <a:r>
            <a:rPr lang="en-US" sz="4900" kern="1200" dirty="0" err="1">
              <a:solidFill>
                <a:srgbClr val="002060"/>
              </a:solidFill>
              <a:latin typeface="Abadi MT Condensed Light" panose="020B0306030101010103" pitchFamily="34" charset="77"/>
            </a:rPr>
            <a:t>Masalah</a:t>
          </a:r>
          <a:r>
            <a:rPr lang="en-US" sz="4900" kern="1200" dirty="0">
              <a:solidFill>
                <a:srgbClr val="002060"/>
              </a:solidFill>
              <a:latin typeface="Abadi MT Condensed Light" panose="020B0306030101010103" pitchFamily="34" charset="77"/>
            </a:rPr>
            <a:t>: Thesis Statement</a:t>
          </a:r>
        </a:p>
      </dsp:txBody>
      <dsp:txXfrm>
        <a:off x="4468693" y="2642427"/>
        <a:ext cx="3504153" cy="2984970"/>
      </dsp:txXfrm>
    </dsp:sp>
    <dsp:sp modelId="{0864C62B-91F4-544E-9D44-6906E2B5E8BD}">
      <dsp:nvSpPr>
        <dsp:cNvPr id="0" name=""/>
        <dsp:cNvSpPr/>
      </dsp:nvSpPr>
      <dsp:spPr>
        <a:xfrm>
          <a:off x="8601761" y="2480947"/>
          <a:ext cx="3827113" cy="3307930"/>
        </a:xfrm>
        <a:prstGeom prst="roundRect">
          <a:avLst/>
        </a:prstGeom>
        <a:solidFill>
          <a:schemeClr val="accent2">
            <a:lumMod val="60000"/>
            <a:lumOff val="40000"/>
          </a:schemeClr>
        </a:solidFill>
        <a:ln w="19050" cap="flat" cmpd="sng" algn="ctr">
          <a:solidFill>
            <a:schemeClr val="lt1"/>
          </a:solidFill>
          <a:prstDash val="solid"/>
        </a:ln>
        <a:effectLst/>
        <a:scene3d>
          <a:camera prst="orthographicFront"/>
          <a:lightRig rig="threePt" dir="t"/>
        </a:scene3d>
        <a:sp3d>
          <a:bevelT prst="angle"/>
        </a:sp3d>
      </dsp:spPr>
      <dsp:style>
        <a:lnRef idx="3">
          <a:schemeClr val="lt1"/>
        </a:lnRef>
        <a:fillRef idx="1">
          <a:schemeClr val="accent4"/>
        </a:fillRef>
        <a:effectRef idx="1">
          <a:schemeClr val="accent4"/>
        </a:effectRef>
        <a:fontRef idx="minor">
          <a:schemeClr val="lt1"/>
        </a:fontRef>
      </dsp:style>
      <dsp:txBody>
        <a:bodyPr spcFirstLastPara="0" vert="horz" wrap="square" lIns="228600" tIns="228600" rIns="228600" bIns="228600" numCol="1" spcCol="1270" anchor="ctr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0" b="1" kern="1200" dirty="0">
              <a:solidFill>
                <a:srgbClr val="002060"/>
              </a:solidFill>
              <a:latin typeface="Abadi MT Condensed Light" panose="020B0306030101010103" pitchFamily="34" charset="77"/>
            </a:rPr>
            <a:t>Supporting Idea</a:t>
          </a:r>
        </a:p>
      </dsp:txBody>
      <dsp:txXfrm>
        <a:off x="8763241" y="2642427"/>
        <a:ext cx="3504153" cy="2984970"/>
      </dsp:txXfrm>
    </dsp:sp>
    <dsp:sp modelId="{84E18860-76FD-7C44-A77E-11C70124565A}">
      <dsp:nvSpPr>
        <dsp:cNvPr id="0" name=""/>
        <dsp:cNvSpPr/>
      </dsp:nvSpPr>
      <dsp:spPr>
        <a:xfrm>
          <a:off x="12896308" y="2333562"/>
          <a:ext cx="3827113" cy="3602699"/>
        </a:xfrm>
        <a:prstGeom prst="roundRect">
          <a:avLst/>
        </a:prstGeom>
        <a:solidFill>
          <a:schemeClr val="bg2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b="1" kern="1200" dirty="0" err="1">
              <a:solidFill>
                <a:srgbClr val="FFFF00"/>
              </a:solidFill>
              <a:latin typeface="Abadi MT Condensed Light" panose="020B0306030101010103" pitchFamily="34" charset="77"/>
            </a:rPr>
            <a:t>Tawaran</a:t>
          </a:r>
          <a:r>
            <a:rPr lang="en-US" sz="4800" b="1" kern="1200" dirty="0">
              <a:solidFill>
                <a:srgbClr val="FFFF00"/>
              </a:solidFill>
              <a:latin typeface="Abadi MT Condensed Light" panose="020B0306030101010103" pitchFamily="34" charset="77"/>
            </a:rPr>
            <a:t> </a:t>
          </a:r>
          <a:r>
            <a:rPr lang="en-US" sz="4800" b="1" kern="1200" dirty="0" err="1">
              <a:solidFill>
                <a:srgbClr val="FFFF00"/>
              </a:solidFill>
              <a:latin typeface="Abadi MT Condensed Light" panose="020B0306030101010103" pitchFamily="34" charset="77"/>
            </a:rPr>
            <a:t>Solusi</a:t>
          </a:r>
          <a:r>
            <a:rPr lang="en-US" sz="4800" b="1" kern="1200" dirty="0">
              <a:solidFill>
                <a:srgbClr val="FFFF00"/>
              </a:solidFill>
              <a:latin typeface="Abadi MT Condensed Light" panose="020B0306030101010103" pitchFamily="34" charset="77"/>
            </a:rPr>
            <a:t> (</a:t>
          </a:r>
          <a:r>
            <a:rPr lang="en-US" sz="4800" b="1" kern="1200" dirty="0" err="1">
              <a:solidFill>
                <a:srgbClr val="FFFF00"/>
              </a:solidFill>
              <a:latin typeface="Abadi MT Condensed Light" panose="020B0306030101010103" pitchFamily="34" charset="77"/>
            </a:rPr>
            <a:t>Tujuan</a:t>
          </a:r>
          <a:r>
            <a:rPr lang="en-US" sz="4800" b="1" kern="1200" dirty="0">
              <a:solidFill>
                <a:srgbClr val="FFFF00"/>
              </a:solidFill>
              <a:latin typeface="Abadi MT Condensed Light" panose="020B0306030101010103" pitchFamily="34" charset="77"/>
            </a:rPr>
            <a:t>)</a:t>
          </a:r>
        </a:p>
      </dsp:txBody>
      <dsp:txXfrm>
        <a:off x="13072177" y="2509431"/>
        <a:ext cx="3475375" cy="3250961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E04D0B-DD70-E54B-B4F4-606E0683E89D}">
      <dsp:nvSpPr>
        <dsp:cNvPr id="0" name=""/>
        <dsp:cNvSpPr/>
      </dsp:nvSpPr>
      <dsp:spPr>
        <a:xfrm flipV="1">
          <a:off x="0" y="630499"/>
          <a:ext cx="12438569" cy="1618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l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b="1" kern="1200" dirty="0">
            <a:latin typeface="Big Caslon Medium" panose="02000603090000020003" pitchFamily="2" charset="-79"/>
            <a:cs typeface="Big Caslon Medium" panose="02000603090000020003" pitchFamily="2" charset="-79"/>
          </a:endParaRPr>
        </a:p>
      </dsp:txBody>
      <dsp:txXfrm rot="10800000">
        <a:off x="7902" y="638401"/>
        <a:ext cx="12422765" cy="146066"/>
      </dsp:txXfrm>
    </dsp:sp>
    <dsp:sp modelId="{8B2DB247-4156-2A4F-A5EB-E92E653DF02F}">
      <dsp:nvSpPr>
        <dsp:cNvPr id="0" name=""/>
        <dsp:cNvSpPr/>
      </dsp:nvSpPr>
      <dsp:spPr>
        <a:xfrm>
          <a:off x="0" y="792370"/>
          <a:ext cx="12438569" cy="1614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4925" tIns="60960" rIns="341376" bIns="60960" numCol="1" spcCol="1270" anchor="t" anchorCtr="0">
          <a:noAutofit/>
        </a:bodyPr>
        <a:lstStyle/>
        <a:p>
          <a:pPr marL="285750" lvl="1" indent="-285750" algn="l" defTabSz="2133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4800" b="1" kern="1200" dirty="0" err="1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Mengenalkan</a:t>
          </a:r>
          <a:r>
            <a:rPr lang="en-US" sz="4800" b="1" kern="1200" dirty="0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 </a:t>
          </a:r>
          <a:r>
            <a:rPr lang="en-US" sz="4800" b="1" kern="1200" dirty="0" err="1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topik</a:t>
          </a:r>
          <a:r>
            <a:rPr lang="en-US" sz="4800" b="1" kern="1200" dirty="0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, </a:t>
          </a:r>
          <a:r>
            <a:rPr lang="en-US" sz="4800" b="1" kern="1200" dirty="0" err="1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prinsip</a:t>
          </a:r>
          <a:r>
            <a:rPr lang="en-US" sz="4800" b="1" kern="1200" dirty="0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 </a:t>
          </a:r>
          <a:r>
            <a:rPr lang="en-US" sz="4800" b="1" kern="1200" dirty="0" err="1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segitiga</a:t>
          </a:r>
          <a:endParaRPr lang="en-US" sz="4800" b="1" kern="1200" dirty="0">
            <a:solidFill>
              <a:srgbClr val="002060"/>
            </a:solidFill>
            <a:latin typeface="Big Caslon Medium" panose="02000603090000020003" pitchFamily="2" charset="-79"/>
            <a:cs typeface="Big Caslon Medium" panose="02000603090000020003" pitchFamily="2" charset="-79"/>
          </a:endParaRPr>
        </a:p>
        <a:p>
          <a:pPr marL="285750" lvl="1" indent="-285750" algn="l" defTabSz="2133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4800" b="1" kern="1200" dirty="0" err="1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Kenapa</a:t>
          </a:r>
          <a:r>
            <a:rPr lang="en-US" sz="4800" b="1" kern="1200" dirty="0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 </a:t>
          </a:r>
          <a:r>
            <a:rPr lang="en-US" sz="4800" b="1" kern="1200" dirty="0" err="1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topik</a:t>
          </a:r>
          <a:r>
            <a:rPr lang="en-US" sz="4800" b="1" kern="1200" dirty="0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 </a:t>
          </a:r>
          <a:r>
            <a:rPr lang="en-US" sz="4800" b="1" kern="1200" dirty="0" err="1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itu</a:t>
          </a:r>
          <a:r>
            <a:rPr lang="en-US" sz="4800" b="1" kern="1200" dirty="0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 </a:t>
          </a:r>
          <a:r>
            <a:rPr lang="en-US" sz="4800" b="1" kern="1200" dirty="0" err="1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penting</a:t>
          </a:r>
          <a:r>
            <a:rPr lang="en-US" sz="4800" b="1" kern="1200" dirty="0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 (</a:t>
          </a:r>
          <a:r>
            <a:rPr lang="en-US" sz="4800" b="1" kern="1200" dirty="0" err="1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Signifkansi</a:t>
          </a:r>
          <a:r>
            <a:rPr lang="en-US" sz="4800" b="1" kern="1200" dirty="0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)</a:t>
          </a:r>
        </a:p>
      </dsp:txBody>
      <dsp:txXfrm>
        <a:off x="0" y="792370"/>
        <a:ext cx="12438569" cy="1614600"/>
      </dsp:txXfrm>
    </dsp:sp>
    <dsp:sp modelId="{0B24EAE7-EAE0-8245-A5C0-6720640211B3}">
      <dsp:nvSpPr>
        <dsp:cNvPr id="0" name=""/>
        <dsp:cNvSpPr/>
      </dsp:nvSpPr>
      <dsp:spPr>
        <a:xfrm flipV="1">
          <a:off x="0" y="2406970"/>
          <a:ext cx="12438569" cy="108879"/>
        </a:xfrm>
        <a:prstGeom prst="roundRect">
          <a:avLst/>
        </a:prstGeom>
        <a:solidFill>
          <a:schemeClr val="accent5"/>
        </a:solidFill>
        <a:ln w="12700" cap="flat" cmpd="sng" algn="ctr">
          <a:solidFill>
            <a:schemeClr val="accent5">
              <a:shade val="50000"/>
            </a:schemeClr>
          </a:solidFill>
          <a:prstDash val="solid"/>
        </a:ln>
        <a:effectLst/>
      </dsp:spPr>
      <dsp:style>
        <a:lnRef idx="2">
          <a:schemeClr val="accent5">
            <a:shade val="50000"/>
          </a:schemeClr>
        </a:lnRef>
        <a:fillRef idx="1">
          <a:schemeClr val="accent5"/>
        </a:fillRef>
        <a:effectRef idx="0">
          <a:schemeClr val="accent5"/>
        </a:effectRef>
        <a:fontRef idx="minor">
          <a:schemeClr val="lt1"/>
        </a:fontRef>
      </dsp:style>
      <dsp:txBody>
        <a:bodyPr spcFirstLastPara="0" vert="horz" wrap="square" lIns="335280" tIns="335280" rIns="335280" bIns="335280" numCol="1" spcCol="1270" anchor="ctr" anchorCtr="0">
          <a:noAutofit/>
        </a:bodyPr>
        <a:lstStyle/>
        <a:p>
          <a:pPr marL="0" lvl="0" indent="0" algn="l" defTabSz="3911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800" kern="1200" dirty="0"/>
        </a:p>
      </dsp:txBody>
      <dsp:txXfrm rot="10800000">
        <a:off x="5315" y="2412285"/>
        <a:ext cx="12427939" cy="98249"/>
      </dsp:txXfrm>
    </dsp:sp>
    <dsp:sp modelId="{8E10C5DF-1E2C-7F46-994D-13C391E92C38}">
      <dsp:nvSpPr>
        <dsp:cNvPr id="0" name=""/>
        <dsp:cNvSpPr/>
      </dsp:nvSpPr>
      <dsp:spPr>
        <a:xfrm>
          <a:off x="0" y="2515849"/>
          <a:ext cx="12438569" cy="1614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4925" tIns="60960" rIns="341376" bIns="60960" numCol="1" spcCol="1270" anchor="t" anchorCtr="0">
          <a:noAutofit/>
        </a:bodyPr>
        <a:lstStyle/>
        <a:p>
          <a:pPr marL="285750" lvl="1" indent="-285750" algn="l" defTabSz="2133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4800" b="1" kern="1200" dirty="0" err="1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kaitkan</a:t>
          </a:r>
          <a:r>
            <a:rPr lang="en-US" sz="4800" b="1" kern="1200" dirty="0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 </a:t>
          </a:r>
          <a:r>
            <a:rPr lang="en-US" sz="4800" b="1" kern="1200" dirty="0" err="1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dgn</a:t>
          </a:r>
          <a:r>
            <a:rPr lang="en-US" sz="4800" b="1" kern="1200" dirty="0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 </a:t>
          </a:r>
          <a:r>
            <a:rPr lang="en-US" sz="4800" b="1" kern="1200" dirty="0" err="1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pengetahuan</a:t>
          </a:r>
          <a:r>
            <a:rPr lang="en-US" sz="4800" b="1" kern="1200" dirty="0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 </a:t>
          </a:r>
          <a:r>
            <a:rPr lang="en-US" sz="4800" b="1" kern="1200" dirty="0" err="1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termutakhir</a:t>
          </a:r>
          <a:endParaRPr lang="en-US" sz="4800" b="1" kern="1200" dirty="0">
            <a:solidFill>
              <a:srgbClr val="002060"/>
            </a:solidFill>
            <a:latin typeface="Big Caslon Medium" panose="02000603090000020003" pitchFamily="2" charset="-79"/>
            <a:cs typeface="Big Caslon Medium" panose="02000603090000020003" pitchFamily="2" charset="-79"/>
          </a:endParaRPr>
        </a:p>
        <a:p>
          <a:pPr marL="285750" lvl="1" indent="-285750" algn="l" defTabSz="2133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4800" b="1" kern="1200" dirty="0" err="1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gunakan</a:t>
          </a:r>
          <a:r>
            <a:rPr lang="en-US" sz="4800" b="1" kern="1200" dirty="0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 </a:t>
          </a:r>
          <a:r>
            <a:rPr lang="en-US" sz="4800" b="1" kern="1200" dirty="0" err="1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referensi</a:t>
          </a:r>
          <a:r>
            <a:rPr lang="en-US" sz="4800" b="1" kern="1200" dirty="0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 state of the art</a:t>
          </a:r>
        </a:p>
      </dsp:txBody>
      <dsp:txXfrm>
        <a:off x="0" y="2515849"/>
        <a:ext cx="12438569" cy="1614600"/>
      </dsp:txXfrm>
    </dsp:sp>
    <dsp:sp modelId="{919C93B7-16CF-3749-9EA3-34AF66D6397A}">
      <dsp:nvSpPr>
        <dsp:cNvPr id="0" name=""/>
        <dsp:cNvSpPr/>
      </dsp:nvSpPr>
      <dsp:spPr>
        <a:xfrm flipV="1">
          <a:off x="0" y="4130449"/>
          <a:ext cx="12438569" cy="141051"/>
        </a:xfrm>
        <a:prstGeom prst="roundRect">
          <a:avLst/>
        </a:prstGeom>
        <a:solidFill>
          <a:schemeClr val="accent4"/>
        </a:solidFill>
        <a:ln w="12700" cap="flat" cmpd="sng" algn="ctr">
          <a:solidFill>
            <a:schemeClr val="accent4">
              <a:shade val="50000"/>
            </a:schemeClr>
          </a:solidFill>
          <a:prstDash val="solid"/>
        </a:ln>
        <a:effectLst/>
      </dsp:spPr>
      <dsp:style>
        <a:lnRef idx="2">
          <a:schemeClr val="accent4">
            <a:shade val="50000"/>
          </a:schemeClr>
        </a:lnRef>
        <a:fillRef idx="1">
          <a:schemeClr val="accent4"/>
        </a:fillRef>
        <a:effectRef idx="0">
          <a:schemeClr val="accent4"/>
        </a:effectRef>
        <a:fontRef idx="minor">
          <a:schemeClr val="lt1"/>
        </a:fontRef>
      </dsp:style>
      <dsp:txBody>
        <a:bodyPr spcFirstLastPara="0" vert="horz" wrap="square" lIns="335280" tIns="335280" rIns="335280" bIns="335280" numCol="1" spcCol="1270" anchor="ctr" anchorCtr="0">
          <a:noAutofit/>
        </a:bodyPr>
        <a:lstStyle/>
        <a:p>
          <a:pPr marL="0" lvl="0" indent="0" algn="l" defTabSz="3911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800" kern="1200" dirty="0"/>
        </a:p>
      </dsp:txBody>
      <dsp:txXfrm rot="10800000">
        <a:off x="6886" y="4137335"/>
        <a:ext cx="12424797" cy="127279"/>
      </dsp:txXfrm>
    </dsp:sp>
    <dsp:sp modelId="{E59C6F7F-1AA8-5140-B077-EA065241A739}">
      <dsp:nvSpPr>
        <dsp:cNvPr id="0" name=""/>
        <dsp:cNvSpPr/>
      </dsp:nvSpPr>
      <dsp:spPr>
        <a:xfrm>
          <a:off x="0" y="4271500"/>
          <a:ext cx="12438569" cy="1614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4925" tIns="60960" rIns="341376" bIns="60960" numCol="1" spcCol="1270" anchor="t" anchorCtr="0">
          <a:noAutofit/>
        </a:bodyPr>
        <a:lstStyle/>
        <a:p>
          <a:pPr marL="285750" lvl="1" indent="-285750" algn="l" defTabSz="2133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4800" b="1" kern="1200" dirty="0" err="1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apa</a:t>
          </a:r>
          <a:r>
            <a:rPr lang="en-US" sz="4800" b="1" kern="1200" dirty="0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 </a:t>
          </a:r>
          <a:r>
            <a:rPr lang="en-US" sz="4800" b="1" kern="1200" dirty="0" err="1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yg</a:t>
          </a:r>
          <a:r>
            <a:rPr lang="en-US" sz="4800" b="1" kern="1200" dirty="0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 </a:t>
          </a:r>
          <a:r>
            <a:rPr lang="en-US" sz="4800" b="1" kern="1200" dirty="0" err="1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sdh</a:t>
          </a:r>
          <a:r>
            <a:rPr lang="en-US" sz="4800" b="1" kern="1200" dirty="0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 </a:t>
          </a:r>
          <a:r>
            <a:rPr lang="en-US" sz="4800" b="1" kern="1200" dirty="0" err="1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dilakukan</a:t>
          </a:r>
          <a:endParaRPr lang="en-US" sz="4800" b="1" kern="1200" dirty="0">
            <a:solidFill>
              <a:srgbClr val="002060"/>
            </a:solidFill>
            <a:latin typeface="Big Caslon Medium" panose="02000603090000020003" pitchFamily="2" charset="-79"/>
            <a:cs typeface="Big Caslon Medium" panose="02000603090000020003" pitchFamily="2" charset="-79"/>
          </a:endParaRPr>
        </a:p>
        <a:p>
          <a:pPr marL="285750" lvl="1" indent="-285750" algn="l" defTabSz="2133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4800" b="1" kern="1200" dirty="0" err="1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apa</a:t>
          </a:r>
          <a:r>
            <a:rPr lang="en-US" sz="4800" b="1" kern="1200" dirty="0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 </a:t>
          </a:r>
          <a:r>
            <a:rPr lang="en-US" sz="4800" b="1" kern="1200" dirty="0" err="1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yg</a:t>
          </a:r>
          <a:r>
            <a:rPr lang="en-US" sz="4800" b="1" kern="1200" dirty="0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 </a:t>
          </a:r>
          <a:r>
            <a:rPr lang="en-US" sz="4800" b="1" kern="1200" dirty="0" err="1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perlu</a:t>
          </a:r>
          <a:r>
            <a:rPr lang="en-US" sz="4800" b="1" kern="1200" dirty="0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 </a:t>
          </a:r>
          <a:r>
            <a:rPr lang="en-US" sz="4800" b="1" kern="1200" dirty="0" err="1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dilakukan</a:t>
          </a:r>
          <a:endParaRPr lang="en-US" sz="4800" b="1" kern="1200" dirty="0">
            <a:solidFill>
              <a:srgbClr val="002060"/>
            </a:solidFill>
            <a:latin typeface="Big Caslon Medium" panose="02000603090000020003" pitchFamily="2" charset="-79"/>
            <a:cs typeface="Big Caslon Medium" panose="02000603090000020003" pitchFamily="2" charset="-79"/>
          </a:endParaRPr>
        </a:p>
      </dsp:txBody>
      <dsp:txXfrm>
        <a:off x="0" y="4271500"/>
        <a:ext cx="12438569" cy="1614600"/>
      </dsp:txXfrm>
    </dsp:sp>
    <dsp:sp modelId="{184BC30F-B7E7-5D48-8E11-799755D57E09}">
      <dsp:nvSpPr>
        <dsp:cNvPr id="0" name=""/>
        <dsp:cNvSpPr/>
      </dsp:nvSpPr>
      <dsp:spPr>
        <a:xfrm>
          <a:off x="0" y="5886100"/>
          <a:ext cx="12438569" cy="97064"/>
        </a:xfrm>
        <a:prstGeom prst="roundRect">
          <a:avLst/>
        </a:prstGeom>
        <a:solidFill>
          <a:schemeClr val="accent3"/>
        </a:solidFill>
        <a:ln w="12700" cap="flat" cmpd="sng" algn="ctr">
          <a:solidFill>
            <a:schemeClr val="accent3">
              <a:shade val="50000"/>
            </a:schemeClr>
          </a:solidFill>
          <a:prstDash val="solid"/>
        </a:ln>
        <a:effectLst/>
      </dsp:spPr>
      <dsp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  <dsp:txBody>
        <a:bodyPr spcFirstLastPara="0" vert="horz" wrap="square" lIns="335280" tIns="335280" rIns="335280" bIns="335280" numCol="1" spcCol="1270" anchor="ctr" anchorCtr="0">
          <a:noAutofit/>
        </a:bodyPr>
        <a:lstStyle/>
        <a:p>
          <a:pPr marL="0" lvl="0" indent="0" algn="l" defTabSz="3911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800" kern="1200" dirty="0"/>
        </a:p>
      </dsp:txBody>
      <dsp:txXfrm>
        <a:off x="4738" y="5890838"/>
        <a:ext cx="12429093" cy="87588"/>
      </dsp:txXfrm>
    </dsp:sp>
    <dsp:sp modelId="{3F82104F-4853-864D-BF41-C027765AE929}">
      <dsp:nvSpPr>
        <dsp:cNvPr id="0" name=""/>
        <dsp:cNvSpPr/>
      </dsp:nvSpPr>
      <dsp:spPr>
        <a:xfrm>
          <a:off x="0" y="5983164"/>
          <a:ext cx="12438569" cy="1614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4925" tIns="60960" rIns="341376" bIns="60960" numCol="1" spcCol="1270" anchor="t" anchorCtr="0">
          <a:noAutofit/>
        </a:bodyPr>
        <a:lstStyle/>
        <a:p>
          <a:pPr marL="285750" lvl="1" indent="-285750" algn="l" defTabSz="2133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4800" b="1" kern="1200" dirty="0" err="1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mengenai</a:t>
          </a:r>
          <a:r>
            <a:rPr lang="en-US" sz="4800" b="1" kern="1200" dirty="0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 </a:t>
          </a:r>
          <a:r>
            <a:rPr lang="en-US" sz="4800" b="1" kern="1200" dirty="0" err="1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apa</a:t>
          </a:r>
          <a:r>
            <a:rPr lang="en-US" sz="4800" b="1" kern="1200" dirty="0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 </a:t>
          </a:r>
          <a:r>
            <a:rPr lang="en-US" sz="4800" b="1" kern="1200" dirty="0" err="1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yg</a:t>
          </a:r>
          <a:r>
            <a:rPr lang="en-US" sz="4800" b="1" kern="1200" dirty="0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 </a:t>
          </a:r>
          <a:r>
            <a:rPr lang="en-US" sz="4800" b="1" kern="1200" dirty="0" err="1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dikerjakan</a:t>
          </a:r>
          <a:r>
            <a:rPr lang="en-US" sz="4800" b="1" kern="1200" dirty="0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 (</a:t>
          </a:r>
          <a:r>
            <a:rPr lang="en-US" sz="4800" b="1" kern="1200" dirty="0" err="1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diteliti</a:t>
          </a:r>
          <a:r>
            <a:rPr lang="en-US" sz="4800" b="1" kern="1200" dirty="0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)</a:t>
          </a:r>
        </a:p>
        <a:p>
          <a:pPr marL="285750" lvl="1" indent="-285750" algn="l" defTabSz="2133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4800" b="1" kern="1200" dirty="0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Solusi yang </a:t>
          </a:r>
          <a:r>
            <a:rPr lang="en-US" sz="4800" b="1" kern="1200" dirty="0" err="1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ditawarkan</a:t>
          </a:r>
          <a:endParaRPr lang="en-US" sz="4800" b="1" kern="1200" dirty="0">
            <a:solidFill>
              <a:srgbClr val="002060"/>
            </a:solidFill>
            <a:latin typeface="Big Caslon Medium" panose="02000603090000020003" pitchFamily="2" charset="-79"/>
            <a:cs typeface="Big Caslon Medium" panose="02000603090000020003" pitchFamily="2" charset="-79"/>
          </a:endParaRPr>
        </a:p>
      </dsp:txBody>
      <dsp:txXfrm>
        <a:off x="0" y="5983164"/>
        <a:ext cx="12438569" cy="1614600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FDF078-B790-2048-9201-A96BF73E8A50}">
      <dsp:nvSpPr>
        <dsp:cNvPr id="0" name=""/>
        <dsp:cNvSpPr/>
      </dsp:nvSpPr>
      <dsp:spPr>
        <a:xfrm>
          <a:off x="0" y="400775"/>
          <a:ext cx="16345861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ECE078A-0AD3-7A40-A991-4F41C70F5B07}">
      <dsp:nvSpPr>
        <dsp:cNvPr id="0" name=""/>
        <dsp:cNvSpPr/>
      </dsp:nvSpPr>
      <dsp:spPr>
        <a:xfrm>
          <a:off x="817293" y="31775"/>
          <a:ext cx="14099302" cy="73800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32484" tIns="0" rIns="432484" bIns="0" numCol="1" spcCol="1270" anchor="ctr" anchorCtr="0">
          <a:noAutofit/>
        </a:bodyPr>
        <a:lstStyle/>
        <a:p>
          <a:pPr marL="0" lvl="0" indent="0" algn="l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600" b="1" kern="1200" dirty="0" err="1">
              <a:solidFill>
                <a:srgbClr val="002060"/>
              </a:solidFill>
              <a:latin typeface="Abadi MT Condensed Light" charset="0"/>
              <a:ea typeface="Abadi MT Condensed Light" charset="0"/>
              <a:cs typeface="Abadi MT Condensed Light" charset="0"/>
            </a:rPr>
            <a:t>Paragraf</a:t>
          </a:r>
          <a:r>
            <a:rPr lang="en-US" sz="6600" b="1" kern="1200" dirty="0">
              <a:solidFill>
                <a:srgbClr val="002060"/>
              </a:solidFill>
              <a:latin typeface="Abadi MT Condensed Light" charset="0"/>
              <a:ea typeface="Abadi MT Condensed Light" charset="0"/>
              <a:cs typeface="Abadi MT Condensed Light" charset="0"/>
            </a:rPr>
            <a:t> 1 </a:t>
          </a:r>
          <a:r>
            <a:rPr lang="en-US" sz="6600" b="1" kern="1200" dirty="0" err="1">
              <a:solidFill>
                <a:srgbClr val="002060"/>
              </a:solidFill>
              <a:latin typeface="Abadi MT Condensed Light" charset="0"/>
              <a:ea typeface="Abadi MT Condensed Light" charset="0"/>
              <a:cs typeface="Abadi MT Condensed Light" charset="0"/>
            </a:rPr>
            <a:t>Masalah</a:t>
          </a:r>
          <a:r>
            <a:rPr lang="en-US" sz="6600" b="1" kern="1200" dirty="0">
              <a:solidFill>
                <a:srgbClr val="002060"/>
              </a:solidFill>
              <a:latin typeface="Abadi MT Condensed Light" charset="0"/>
              <a:ea typeface="Abadi MT Condensed Light" charset="0"/>
              <a:cs typeface="Abadi MT Condensed Light" charset="0"/>
            </a:rPr>
            <a:t> </a:t>
          </a:r>
          <a:r>
            <a:rPr lang="en-US" sz="6600" b="1" kern="1200" dirty="0" err="1">
              <a:solidFill>
                <a:srgbClr val="002060"/>
              </a:solidFill>
              <a:latin typeface="Abadi MT Condensed Light" charset="0"/>
              <a:ea typeface="Abadi MT Condensed Light" charset="0"/>
              <a:cs typeface="Abadi MT Condensed Light" charset="0"/>
            </a:rPr>
            <a:t>secara</a:t>
          </a:r>
          <a:r>
            <a:rPr lang="en-US" sz="6600" b="1" kern="1200" dirty="0">
              <a:solidFill>
                <a:srgbClr val="002060"/>
              </a:solidFill>
              <a:latin typeface="Abadi MT Condensed Light" charset="0"/>
              <a:ea typeface="Abadi MT Condensed Light" charset="0"/>
              <a:cs typeface="Abadi MT Condensed Light" charset="0"/>
            </a:rPr>
            <a:t> </a:t>
          </a:r>
          <a:r>
            <a:rPr lang="en-US" sz="6600" b="1" kern="1200" dirty="0" err="1">
              <a:solidFill>
                <a:srgbClr val="002060"/>
              </a:solidFill>
              <a:latin typeface="Abadi MT Condensed Light" charset="0"/>
              <a:ea typeface="Abadi MT Condensed Light" charset="0"/>
              <a:cs typeface="Abadi MT Condensed Light" charset="0"/>
            </a:rPr>
            <a:t>Umum</a:t>
          </a:r>
          <a:endParaRPr lang="en-US" sz="6600" b="1" kern="1200" dirty="0">
            <a:solidFill>
              <a:srgbClr val="002060"/>
            </a:solidFill>
            <a:latin typeface="Abadi MT Condensed Light" charset="0"/>
            <a:ea typeface="Abadi MT Condensed Light" charset="0"/>
            <a:cs typeface="Abadi MT Condensed Light" charset="0"/>
          </a:endParaRPr>
        </a:p>
      </dsp:txBody>
      <dsp:txXfrm>
        <a:off x="853319" y="67801"/>
        <a:ext cx="14027250" cy="665948"/>
      </dsp:txXfrm>
    </dsp:sp>
    <dsp:sp modelId="{10FA5875-60C2-4B42-A8B0-D276D578DBAB}">
      <dsp:nvSpPr>
        <dsp:cNvPr id="0" name=""/>
        <dsp:cNvSpPr/>
      </dsp:nvSpPr>
      <dsp:spPr>
        <a:xfrm>
          <a:off x="0" y="1534775"/>
          <a:ext cx="16345861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-1996349"/>
              <a:satOff val="-3091"/>
              <a:lumOff val="0"/>
              <a:alphaOff val="0"/>
            </a:schemeClr>
          </a:solidFill>
          <a:prstDash val="solid"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28F6262-0ACB-E647-8792-203ADDA681ED}">
      <dsp:nvSpPr>
        <dsp:cNvPr id="0" name=""/>
        <dsp:cNvSpPr/>
      </dsp:nvSpPr>
      <dsp:spPr>
        <a:xfrm>
          <a:off x="817293" y="1165775"/>
          <a:ext cx="14124818" cy="738000"/>
        </a:xfrm>
        <a:prstGeom prst="roundRect">
          <a:avLst/>
        </a:prstGeom>
        <a:gradFill rotWithShape="0">
          <a:gsLst>
            <a:gs pos="0">
              <a:schemeClr val="accent5">
                <a:hueOff val="-1996349"/>
                <a:satOff val="-3091"/>
                <a:lumOff val="0"/>
                <a:alphaOff val="0"/>
                <a:satMod val="100000"/>
                <a:lumMod val="100000"/>
              </a:schemeClr>
            </a:gs>
            <a:gs pos="50000">
              <a:schemeClr val="accent5">
                <a:hueOff val="-1996349"/>
                <a:satOff val="-3091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5">
                <a:hueOff val="-1996349"/>
                <a:satOff val="-3091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32484" tIns="0" rIns="432484" bIns="0" numCol="1" spcCol="1270" anchor="ctr" anchorCtr="0">
          <a:noAutofit/>
        </a:bodyPr>
        <a:lstStyle/>
        <a:p>
          <a:pPr marL="0" lvl="0" indent="0" algn="l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600" b="1" kern="1200" dirty="0" err="1">
              <a:solidFill>
                <a:srgbClr val="002060"/>
              </a:solidFill>
              <a:latin typeface="Abadi MT Condensed Light" charset="0"/>
              <a:ea typeface="Abadi MT Condensed Light" charset="0"/>
              <a:cs typeface="Abadi MT Condensed Light" charset="0"/>
            </a:rPr>
            <a:t>Paragraf</a:t>
          </a:r>
          <a:r>
            <a:rPr lang="en-US" sz="6600" b="1" kern="1200" dirty="0">
              <a:solidFill>
                <a:srgbClr val="002060"/>
              </a:solidFill>
              <a:latin typeface="Abadi MT Condensed Light" charset="0"/>
              <a:ea typeface="Abadi MT Condensed Light" charset="0"/>
              <a:cs typeface="Abadi MT Condensed Light" charset="0"/>
            </a:rPr>
            <a:t> 2 </a:t>
          </a:r>
          <a:r>
            <a:rPr lang="en-US" sz="6600" b="1" kern="1200" dirty="0" err="1">
              <a:solidFill>
                <a:srgbClr val="002060"/>
              </a:solidFill>
              <a:latin typeface="Abadi MT Condensed Light" charset="0"/>
              <a:ea typeface="Abadi MT Condensed Light" charset="0"/>
              <a:cs typeface="Abadi MT Condensed Light" charset="0"/>
            </a:rPr>
            <a:t>Masalah</a:t>
          </a:r>
          <a:r>
            <a:rPr lang="en-US" sz="6600" b="1" kern="1200" dirty="0">
              <a:solidFill>
                <a:srgbClr val="002060"/>
              </a:solidFill>
              <a:latin typeface="Abadi MT Condensed Light" charset="0"/>
              <a:ea typeface="Abadi MT Condensed Light" charset="0"/>
              <a:cs typeface="Abadi MT Condensed Light" charset="0"/>
            </a:rPr>
            <a:t> </a:t>
          </a:r>
          <a:r>
            <a:rPr lang="en-US" sz="6600" b="1" kern="1200" dirty="0" err="1">
              <a:solidFill>
                <a:srgbClr val="002060"/>
              </a:solidFill>
              <a:latin typeface="Abadi MT Condensed Light" charset="0"/>
              <a:ea typeface="Abadi MT Condensed Light" charset="0"/>
              <a:cs typeface="Abadi MT Condensed Light" charset="0"/>
            </a:rPr>
            <a:t>secara</a:t>
          </a:r>
          <a:r>
            <a:rPr lang="en-US" sz="6600" b="1" kern="1200" dirty="0">
              <a:solidFill>
                <a:srgbClr val="002060"/>
              </a:solidFill>
              <a:latin typeface="Abadi MT Condensed Light" charset="0"/>
              <a:ea typeface="Abadi MT Condensed Light" charset="0"/>
              <a:cs typeface="Abadi MT Condensed Light" charset="0"/>
            </a:rPr>
            <a:t> </a:t>
          </a:r>
          <a:r>
            <a:rPr lang="en-US" sz="6600" b="1" kern="1200" dirty="0" err="1">
              <a:solidFill>
                <a:srgbClr val="002060"/>
              </a:solidFill>
              <a:latin typeface="Abadi MT Condensed Light" charset="0"/>
              <a:ea typeface="Abadi MT Condensed Light" charset="0"/>
              <a:cs typeface="Abadi MT Condensed Light" charset="0"/>
            </a:rPr>
            <a:t>Khusus</a:t>
          </a:r>
          <a:endParaRPr lang="en-US" sz="6600" b="1" kern="1200" dirty="0">
            <a:solidFill>
              <a:srgbClr val="002060"/>
            </a:solidFill>
            <a:latin typeface="Abadi MT Condensed Light" charset="0"/>
            <a:ea typeface="Abadi MT Condensed Light" charset="0"/>
            <a:cs typeface="Abadi MT Condensed Light" charset="0"/>
          </a:endParaRPr>
        </a:p>
      </dsp:txBody>
      <dsp:txXfrm>
        <a:off x="853319" y="1201801"/>
        <a:ext cx="14052766" cy="665948"/>
      </dsp:txXfrm>
    </dsp:sp>
    <dsp:sp modelId="{D793F7B4-0E5D-D14B-AB66-A2349245BAED}">
      <dsp:nvSpPr>
        <dsp:cNvPr id="0" name=""/>
        <dsp:cNvSpPr/>
      </dsp:nvSpPr>
      <dsp:spPr>
        <a:xfrm>
          <a:off x="0" y="2668775"/>
          <a:ext cx="16345861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-3992698"/>
              <a:satOff val="-6182"/>
              <a:lumOff val="0"/>
              <a:alphaOff val="0"/>
            </a:schemeClr>
          </a:solidFill>
          <a:prstDash val="solid"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A8C8F02-3D71-4544-A48A-2FB7860934FE}">
      <dsp:nvSpPr>
        <dsp:cNvPr id="0" name=""/>
        <dsp:cNvSpPr/>
      </dsp:nvSpPr>
      <dsp:spPr>
        <a:xfrm>
          <a:off x="817293" y="2299775"/>
          <a:ext cx="14214867" cy="738000"/>
        </a:xfrm>
        <a:prstGeom prst="roundRect">
          <a:avLst/>
        </a:prstGeom>
        <a:gradFill rotWithShape="0">
          <a:gsLst>
            <a:gs pos="0">
              <a:schemeClr val="accent5">
                <a:hueOff val="-3992698"/>
                <a:satOff val="-6182"/>
                <a:lumOff val="0"/>
                <a:alphaOff val="0"/>
                <a:satMod val="100000"/>
                <a:lumMod val="100000"/>
              </a:schemeClr>
            </a:gs>
            <a:gs pos="50000">
              <a:schemeClr val="accent5">
                <a:hueOff val="-3992698"/>
                <a:satOff val="-6182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5">
                <a:hueOff val="-3992698"/>
                <a:satOff val="-6182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32484" tIns="0" rIns="432484" bIns="0" numCol="1" spcCol="1270" anchor="ctr" anchorCtr="0">
          <a:noAutofit/>
        </a:bodyPr>
        <a:lstStyle/>
        <a:p>
          <a:pPr marL="0" lvl="0" indent="0" algn="l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600" b="1" kern="1200" dirty="0" err="1">
              <a:solidFill>
                <a:srgbClr val="002060"/>
              </a:solidFill>
              <a:latin typeface="Abadi MT Condensed Light" charset="0"/>
              <a:ea typeface="Abadi MT Condensed Light" charset="0"/>
              <a:cs typeface="Abadi MT Condensed Light" charset="0"/>
            </a:rPr>
            <a:t>Paragraf</a:t>
          </a:r>
          <a:r>
            <a:rPr lang="en-US" sz="6600" b="1" kern="1200" dirty="0">
              <a:solidFill>
                <a:srgbClr val="002060"/>
              </a:solidFill>
              <a:latin typeface="Abadi MT Condensed Light" charset="0"/>
              <a:ea typeface="Abadi MT Condensed Light" charset="0"/>
              <a:cs typeface="Abadi MT Condensed Light" charset="0"/>
            </a:rPr>
            <a:t> 3 Solusi </a:t>
          </a:r>
          <a:r>
            <a:rPr lang="en-US" sz="6600" b="1" kern="1200" dirty="0" err="1">
              <a:solidFill>
                <a:srgbClr val="002060"/>
              </a:solidFill>
              <a:latin typeface="Abadi MT Condensed Light" charset="0"/>
              <a:ea typeface="Abadi MT Condensed Light" charset="0"/>
              <a:cs typeface="Abadi MT Condensed Light" charset="0"/>
            </a:rPr>
            <a:t>yg</a:t>
          </a:r>
          <a:r>
            <a:rPr lang="en-US" sz="6600" b="1" kern="1200" dirty="0">
              <a:solidFill>
                <a:srgbClr val="002060"/>
              </a:solidFill>
              <a:latin typeface="Abadi MT Condensed Light" charset="0"/>
              <a:ea typeface="Abadi MT Condensed Light" charset="0"/>
              <a:cs typeface="Abadi MT Condensed Light" charset="0"/>
            </a:rPr>
            <a:t> </a:t>
          </a:r>
          <a:r>
            <a:rPr lang="en-US" sz="6600" b="1" kern="1200" dirty="0" err="1">
              <a:solidFill>
                <a:srgbClr val="002060"/>
              </a:solidFill>
              <a:latin typeface="Abadi MT Condensed Light" charset="0"/>
              <a:ea typeface="Abadi MT Condensed Light" charset="0"/>
              <a:cs typeface="Abadi MT Condensed Light" charset="0"/>
            </a:rPr>
            <a:t>sdh</a:t>
          </a:r>
          <a:r>
            <a:rPr lang="en-US" sz="6600" b="1" kern="1200" dirty="0">
              <a:solidFill>
                <a:srgbClr val="002060"/>
              </a:solidFill>
              <a:latin typeface="Abadi MT Condensed Light" charset="0"/>
              <a:ea typeface="Abadi MT Condensed Light" charset="0"/>
              <a:cs typeface="Abadi MT Condensed Light" charset="0"/>
            </a:rPr>
            <a:t> Ada</a:t>
          </a:r>
        </a:p>
      </dsp:txBody>
      <dsp:txXfrm>
        <a:off x="853319" y="2335801"/>
        <a:ext cx="14142815" cy="665948"/>
      </dsp:txXfrm>
    </dsp:sp>
    <dsp:sp modelId="{539F19CE-ABBE-B54A-BC8B-B20AE016F62E}">
      <dsp:nvSpPr>
        <dsp:cNvPr id="0" name=""/>
        <dsp:cNvSpPr/>
      </dsp:nvSpPr>
      <dsp:spPr>
        <a:xfrm>
          <a:off x="0" y="3802775"/>
          <a:ext cx="16345861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-5989047"/>
              <a:satOff val="-9272"/>
              <a:lumOff val="0"/>
              <a:alphaOff val="0"/>
            </a:schemeClr>
          </a:solidFill>
          <a:prstDash val="solid"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7B94CAA-0742-1D46-9E20-5F3E0A66C45F}">
      <dsp:nvSpPr>
        <dsp:cNvPr id="0" name=""/>
        <dsp:cNvSpPr/>
      </dsp:nvSpPr>
      <dsp:spPr>
        <a:xfrm>
          <a:off x="817293" y="3433775"/>
          <a:ext cx="14142210" cy="738000"/>
        </a:xfrm>
        <a:prstGeom prst="roundRect">
          <a:avLst/>
        </a:prstGeom>
        <a:gradFill rotWithShape="0">
          <a:gsLst>
            <a:gs pos="0">
              <a:schemeClr val="accent5">
                <a:hueOff val="-5989047"/>
                <a:satOff val="-9272"/>
                <a:lumOff val="0"/>
                <a:alphaOff val="0"/>
                <a:satMod val="100000"/>
                <a:lumMod val="100000"/>
              </a:schemeClr>
            </a:gs>
            <a:gs pos="50000">
              <a:schemeClr val="accent5">
                <a:hueOff val="-5989047"/>
                <a:satOff val="-9272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5">
                <a:hueOff val="-5989047"/>
                <a:satOff val="-9272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32484" tIns="0" rIns="432484" bIns="0" numCol="1" spcCol="1270" anchor="ctr" anchorCtr="0">
          <a:noAutofit/>
        </a:bodyPr>
        <a:lstStyle/>
        <a:p>
          <a:pPr marL="0" lvl="0" indent="0" algn="l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600" b="1" kern="1200" dirty="0" err="1">
              <a:solidFill>
                <a:srgbClr val="002060"/>
              </a:solidFill>
              <a:latin typeface="Abadi MT Condensed Light" charset="0"/>
              <a:ea typeface="Abadi MT Condensed Light" charset="0"/>
              <a:cs typeface="Abadi MT Condensed Light" charset="0"/>
            </a:rPr>
            <a:t>Paragraf</a:t>
          </a:r>
          <a:r>
            <a:rPr lang="en-US" sz="6600" b="1" kern="1200" dirty="0">
              <a:solidFill>
                <a:srgbClr val="002060"/>
              </a:solidFill>
              <a:latin typeface="Abadi MT Condensed Light" charset="0"/>
              <a:ea typeface="Abadi MT Condensed Light" charset="0"/>
              <a:cs typeface="Abadi MT Condensed Light" charset="0"/>
            </a:rPr>
            <a:t> 4 </a:t>
          </a:r>
          <a:r>
            <a:rPr lang="en-US" sz="6000" b="1" kern="1200" dirty="0" err="1">
              <a:solidFill>
                <a:srgbClr val="002060"/>
              </a:solidFill>
              <a:latin typeface="Abadi MT Condensed Light" charset="0"/>
              <a:ea typeface="Abadi MT Condensed Light" charset="0"/>
              <a:cs typeface="Abadi MT Condensed Light" charset="0"/>
            </a:rPr>
            <a:t>Kekurangan</a:t>
          </a:r>
          <a:r>
            <a:rPr lang="en-US" sz="6000" b="1" kern="1200" dirty="0">
              <a:solidFill>
                <a:srgbClr val="002060"/>
              </a:solidFill>
              <a:latin typeface="Abadi MT Condensed Light" charset="0"/>
              <a:ea typeface="Abadi MT Condensed Light" charset="0"/>
              <a:cs typeface="Abadi MT Condensed Light" charset="0"/>
            </a:rPr>
            <a:t>/</a:t>
          </a:r>
          <a:r>
            <a:rPr lang="en-US" sz="6000" b="1" kern="1200" dirty="0" err="1">
              <a:solidFill>
                <a:srgbClr val="002060"/>
              </a:solidFill>
              <a:latin typeface="Abadi MT Condensed Light" charset="0"/>
              <a:ea typeface="Abadi MT Condensed Light" charset="0"/>
              <a:cs typeface="Abadi MT Condensed Light" charset="0"/>
            </a:rPr>
            <a:t>Kelebihan</a:t>
          </a:r>
          <a:r>
            <a:rPr lang="en-US" sz="6000" b="1" kern="1200" dirty="0">
              <a:solidFill>
                <a:srgbClr val="002060"/>
              </a:solidFill>
              <a:latin typeface="Abadi MT Condensed Light" charset="0"/>
              <a:ea typeface="Abadi MT Condensed Light" charset="0"/>
              <a:cs typeface="Abadi MT Condensed Light" charset="0"/>
            </a:rPr>
            <a:t> Solusi </a:t>
          </a:r>
          <a:r>
            <a:rPr lang="en-US" sz="6000" b="1" kern="1200" dirty="0" err="1">
              <a:solidFill>
                <a:srgbClr val="002060"/>
              </a:solidFill>
              <a:latin typeface="Abadi MT Condensed Light" charset="0"/>
              <a:ea typeface="Abadi MT Condensed Light" charset="0"/>
              <a:cs typeface="Abadi MT Condensed Light" charset="0"/>
            </a:rPr>
            <a:t>tsb</a:t>
          </a:r>
          <a:endParaRPr lang="en-US" sz="6600" b="1" kern="1200" dirty="0">
            <a:solidFill>
              <a:srgbClr val="002060"/>
            </a:solidFill>
            <a:latin typeface="Abadi MT Condensed Light" charset="0"/>
            <a:ea typeface="Abadi MT Condensed Light" charset="0"/>
            <a:cs typeface="Abadi MT Condensed Light" charset="0"/>
          </a:endParaRPr>
        </a:p>
      </dsp:txBody>
      <dsp:txXfrm>
        <a:off x="853319" y="3469801"/>
        <a:ext cx="14070158" cy="665948"/>
      </dsp:txXfrm>
    </dsp:sp>
    <dsp:sp modelId="{7F8C7ACA-4C2E-6042-93A5-41EDD9A47675}">
      <dsp:nvSpPr>
        <dsp:cNvPr id="0" name=""/>
        <dsp:cNvSpPr/>
      </dsp:nvSpPr>
      <dsp:spPr>
        <a:xfrm>
          <a:off x="0" y="4936775"/>
          <a:ext cx="16345861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-7985396"/>
              <a:satOff val="-12363"/>
              <a:lumOff val="0"/>
              <a:alphaOff val="0"/>
            </a:schemeClr>
          </a:solidFill>
          <a:prstDash val="solid"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1B070CD-2130-964E-A3A1-9E61BA30F09B}">
      <dsp:nvSpPr>
        <dsp:cNvPr id="0" name=""/>
        <dsp:cNvSpPr/>
      </dsp:nvSpPr>
      <dsp:spPr>
        <a:xfrm>
          <a:off x="817293" y="4567775"/>
          <a:ext cx="14185003" cy="738000"/>
        </a:xfrm>
        <a:prstGeom prst="roundRect">
          <a:avLst/>
        </a:prstGeom>
        <a:gradFill rotWithShape="0">
          <a:gsLst>
            <a:gs pos="0">
              <a:schemeClr val="accent5">
                <a:hueOff val="-7985396"/>
                <a:satOff val="-12363"/>
                <a:lumOff val="0"/>
                <a:alphaOff val="0"/>
                <a:satMod val="100000"/>
                <a:lumMod val="100000"/>
              </a:schemeClr>
            </a:gs>
            <a:gs pos="50000">
              <a:schemeClr val="accent5">
                <a:hueOff val="-7985396"/>
                <a:satOff val="-12363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5">
                <a:hueOff val="-7985396"/>
                <a:satOff val="-12363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32484" tIns="0" rIns="432484" bIns="0" numCol="1" spcCol="1270" anchor="ctr" anchorCtr="0">
          <a:noAutofit/>
        </a:bodyPr>
        <a:lstStyle/>
        <a:p>
          <a:pPr marL="0" lvl="0" indent="0" algn="l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600" b="1" kern="1200" dirty="0" err="1">
              <a:solidFill>
                <a:srgbClr val="002060"/>
              </a:solidFill>
              <a:latin typeface="Abadi MT Condensed Light" charset="0"/>
              <a:ea typeface="Abadi MT Condensed Light" charset="0"/>
              <a:cs typeface="Abadi MT Condensed Light" charset="0"/>
            </a:rPr>
            <a:t>Paragraf</a:t>
          </a:r>
          <a:r>
            <a:rPr lang="en-US" sz="6600" b="1" kern="1200" dirty="0">
              <a:solidFill>
                <a:srgbClr val="002060"/>
              </a:solidFill>
              <a:latin typeface="Abadi MT Condensed Light" charset="0"/>
              <a:ea typeface="Abadi MT Condensed Light" charset="0"/>
              <a:cs typeface="Abadi MT Condensed Light" charset="0"/>
            </a:rPr>
            <a:t> 5 Solusi </a:t>
          </a:r>
          <a:r>
            <a:rPr lang="en-US" sz="6600" b="1" kern="1200" dirty="0" err="1">
              <a:solidFill>
                <a:srgbClr val="002060"/>
              </a:solidFill>
              <a:latin typeface="Abadi MT Condensed Light" charset="0"/>
              <a:ea typeface="Abadi MT Condensed Light" charset="0"/>
              <a:cs typeface="Abadi MT Condensed Light" charset="0"/>
            </a:rPr>
            <a:t>yg</a:t>
          </a:r>
          <a:r>
            <a:rPr lang="en-US" sz="6600" b="1" kern="1200" dirty="0">
              <a:solidFill>
                <a:srgbClr val="002060"/>
              </a:solidFill>
              <a:latin typeface="Abadi MT Condensed Light" charset="0"/>
              <a:ea typeface="Abadi MT Condensed Light" charset="0"/>
              <a:cs typeface="Abadi MT Condensed Light" charset="0"/>
            </a:rPr>
            <a:t> </a:t>
          </a:r>
          <a:r>
            <a:rPr lang="en-US" sz="6600" b="1" kern="1200" dirty="0" err="1">
              <a:solidFill>
                <a:srgbClr val="002060"/>
              </a:solidFill>
              <a:latin typeface="Abadi MT Condensed Light" charset="0"/>
              <a:ea typeface="Abadi MT Condensed Light" charset="0"/>
              <a:cs typeface="Abadi MT Condensed Light" charset="0"/>
            </a:rPr>
            <a:t>Diajukan</a:t>
          </a:r>
          <a:endParaRPr lang="en-US" sz="6600" b="1" kern="1200" dirty="0">
            <a:solidFill>
              <a:srgbClr val="002060"/>
            </a:solidFill>
            <a:latin typeface="Abadi MT Condensed Light" charset="0"/>
            <a:ea typeface="Abadi MT Condensed Light" charset="0"/>
            <a:cs typeface="Abadi MT Condensed Light" charset="0"/>
          </a:endParaRPr>
        </a:p>
      </dsp:txBody>
      <dsp:txXfrm>
        <a:off x="853319" y="4603801"/>
        <a:ext cx="14112951" cy="665948"/>
      </dsp:txXfrm>
    </dsp:sp>
    <dsp:sp modelId="{C47D41CC-91AE-6944-8468-7F6D2CA14124}">
      <dsp:nvSpPr>
        <dsp:cNvPr id="0" name=""/>
        <dsp:cNvSpPr/>
      </dsp:nvSpPr>
      <dsp:spPr>
        <a:xfrm>
          <a:off x="0" y="6070775"/>
          <a:ext cx="16345861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-9981745"/>
              <a:satOff val="-15454"/>
              <a:lumOff val="0"/>
              <a:alphaOff val="0"/>
            </a:schemeClr>
          </a:solidFill>
          <a:prstDash val="solid"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F23A8ED-9FF1-4244-BE2E-2143E44C7013}">
      <dsp:nvSpPr>
        <dsp:cNvPr id="0" name=""/>
        <dsp:cNvSpPr/>
      </dsp:nvSpPr>
      <dsp:spPr>
        <a:xfrm>
          <a:off x="817293" y="5701775"/>
          <a:ext cx="14141409" cy="738000"/>
        </a:xfrm>
        <a:prstGeom prst="roundRect">
          <a:avLst/>
        </a:prstGeom>
        <a:gradFill rotWithShape="0">
          <a:gsLst>
            <a:gs pos="0">
              <a:schemeClr val="accent5">
                <a:hueOff val="-9981745"/>
                <a:satOff val="-15454"/>
                <a:lumOff val="0"/>
                <a:alphaOff val="0"/>
                <a:satMod val="100000"/>
                <a:lumMod val="100000"/>
              </a:schemeClr>
            </a:gs>
            <a:gs pos="50000">
              <a:schemeClr val="accent5">
                <a:hueOff val="-9981745"/>
                <a:satOff val="-15454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5">
                <a:hueOff val="-9981745"/>
                <a:satOff val="-15454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32484" tIns="0" rIns="432484" bIns="0" numCol="1" spcCol="1270" anchor="ctr" anchorCtr="0">
          <a:noAutofit/>
        </a:bodyPr>
        <a:lstStyle/>
        <a:p>
          <a:pPr marL="0" lvl="0" indent="0" algn="l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600" b="1" kern="1200" dirty="0" err="1">
              <a:solidFill>
                <a:srgbClr val="002060"/>
              </a:solidFill>
              <a:latin typeface="Abadi MT Condensed Light" charset="0"/>
              <a:ea typeface="Abadi MT Condensed Light" charset="0"/>
              <a:cs typeface="Abadi MT Condensed Light" charset="0"/>
            </a:rPr>
            <a:t>Paragraf</a:t>
          </a:r>
          <a:r>
            <a:rPr lang="en-US" sz="6600" b="1" kern="1200" dirty="0">
              <a:solidFill>
                <a:srgbClr val="002060"/>
              </a:solidFill>
              <a:latin typeface="Abadi MT Condensed Light" charset="0"/>
              <a:ea typeface="Abadi MT Condensed Light" charset="0"/>
              <a:cs typeface="Abadi MT Condensed Light" charset="0"/>
            </a:rPr>
            <a:t> 6 </a:t>
          </a:r>
          <a:r>
            <a:rPr lang="en-US" sz="6600" b="1" kern="1200" dirty="0" err="1">
              <a:solidFill>
                <a:srgbClr val="002060"/>
              </a:solidFill>
              <a:latin typeface="Abadi MT Condensed Light" charset="0"/>
              <a:ea typeface="Abadi MT Condensed Light" charset="0"/>
              <a:cs typeface="Abadi MT Condensed Light" charset="0"/>
            </a:rPr>
            <a:t>Tujuan</a:t>
          </a:r>
          <a:r>
            <a:rPr lang="en-US" sz="6600" b="1" kern="1200" dirty="0">
              <a:solidFill>
                <a:srgbClr val="002060"/>
              </a:solidFill>
              <a:latin typeface="Abadi MT Condensed Light" charset="0"/>
              <a:ea typeface="Abadi MT Condensed Light" charset="0"/>
              <a:cs typeface="Abadi MT Condensed Light" charset="0"/>
            </a:rPr>
            <a:t> </a:t>
          </a:r>
          <a:r>
            <a:rPr lang="en-US" sz="6600" b="1" kern="1200" dirty="0" err="1">
              <a:solidFill>
                <a:srgbClr val="002060"/>
              </a:solidFill>
              <a:latin typeface="Abadi MT Condensed Light" charset="0"/>
              <a:ea typeface="Abadi MT Condensed Light" charset="0"/>
              <a:cs typeface="Abadi MT Condensed Light" charset="0"/>
            </a:rPr>
            <a:t>penulisan</a:t>
          </a:r>
          <a:endParaRPr lang="en-US" sz="6600" b="1" kern="1200" dirty="0">
            <a:solidFill>
              <a:srgbClr val="002060"/>
            </a:solidFill>
            <a:latin typeface="Abadi MT Condensed Light" charset="0"/>
            <a:ea typeface="Abadi MT Condensed Light" charset="0"/>
            <a:cs typeface="Abadi MT Condensed Light" charset="0"/>
          </a:endParaRPr>
        </a:p>
      </dsp:txBody>
      <dsp:txXfrm>
        <a:off x="853319" y="5737801"/>
        <a:ext cx="14069357" cy="665948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921DAC-5C9F-374D-BA96-96C21C2017B2}">
      <dsp:nvSpPr>
        <dsp:cNvPr id="0" name=""/>
        <dsp:cNvSpPr/>
      </dsp:nvSpPr>
      <dsp:spPr>
        <a:xfrm>
          <a:off x="2512683" y="5149503"/>
          <a:ext cx="2919852" cy="2506780"/>
        </a:xfrm>
        <a:prstGeom prst="hexagon">
          <a:avLst>
            <a:gd name="adj" fmla="val 25000"/>
            <a:gd name="vf" fmla="val 11547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prst="convex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45720" rIns="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chemeClr val="tx1"/>
              </a:solidFill>
              <a:latin typeface="Abadi MT Condensed Light" panose="020B0306030101010103" pitchFamily="34" charset="77"/>
            </a:rPr>
            <a:t> </a:t>
          </a:r>
          <a:r>
            <a:rPr lang="en-US" sz="7200" kern="1200" dirty="0" err="1">
              <a:solidFill>
                <a:schemeClr val="tx1"/>
              </a:solidFill>
              <a:latin typeface="Abadi MT Condensed Light" panose="020B0306030101010103" pitchFamily="34" charset="77"/>
            </a:rPr>
            <a:t>Judul</a:t>
          </a:r>
          <a:endParaRPr lang="en-US" sz="7200" kern="1200" dirty="0">
            <a:solidFill>
              <a:schemeClr val="tx1"/>
            </a:solidFill>
            <a:latin typeface="Abadi MT Condensed Light" panose="020B0306030101010103" pitchFamily="34" charset="77"/>
          </a:endParaRPr>
        </a:p>
      </dsp:txBody>
      <dsp:txXfrm>
        <a:off x="2964902" y="5537747"/>
        <a:ext cx="2015414" cy="1730292"/>
      </dsp:txXfrm>
    </dsp:sp>
    <dsp:sp modelId="{2CC4F4C6-F777-0445-8E57-2DB7CC882D75}">
      <dsp:nvSpPr>
        <dsp:cNvPr id="0" name=""/>
        <dsp:cNvSpPr/>
      </dsp:nvSpPr>
      <dsp:spPr>
        <a:xfrm>
          <a:off x="2582350" y="6270449"/>
          <a:ext cx="340597" cy="293580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BC7B3D-4E8A-8642-80F2-00B3CAADAD04}">
      <dsp:nvSpPr>
        <dsp:cNvPr id="0" name=""/>
        <dsp:cNvSpPr/>
      </dsp:nvSpPr>
      <dsp:spPr>
        <a:xfrm>
          <a:off x="0" y="3763668"/>
          <a:ext cx="2919852" cy="2506780"/>
        </a:xfrm>
        <a:prstGeom prst="hexagon">
          <a:avLst>
            <a:gd name="adj" fmla="val 25000"/>
            <a:gd name="vf" fmla="val 115470"/>
          </a:avLst>
        </a:prstGeom>
        <a:solidFill>
          <a:schemeClr val="accent2">
            <a:lumMod val="60000"/>
            <a:lumOff val="40000"/>
            <a:alpha val="9000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42B36A-2BA0-AE40-94B1-2BDA29C9DB08}">
      <dsp:nvSpPr>
        <dsp:cNvPr id="0" name=""/>
        <dsp:cNvSpPr/>
      </dsp:nvSpPr>
      <dsp:spPr>
        <a:xfrm>
          <a:off x="2000238" y="5937501"/>
          <a:ext cx="340597" cy="293580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1109083"/>
              <a:satOff val="-1717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BCD5E1-07BF-7245-87D4-AB85AF556018}">
      <dsp:nvSpPr>
        <dsp:cNvPr id="0" name=""/>
        <dsp:cNvSpPr/>
      </dsp:nvSpPr>
      <dsp:spPr>
        <a:xfrm>
          <a:off x="5025366" y="3755662"/>
          <a:ext cx="2919852" cy="2506780"/>
        </a:xfrm>
        <a:prstGeom prst="hexagon">
          <a:avLst>
            <a:gd name="adj" fmla="val 25000"/>
            <a:gd name="vf" fmla="val 115470"/>
          </a:avLst>
        </a:prstGeom>
        <a:solidFill>
          <a:schemeClr val="accent5">
            <a:hueOff val="-2495436"/>
            <a:satOff val="-3864"/>
            <a:lumOff val="0"/>
            <a:alphaOff val="0"/>
          </a:schemeClr>
        </a:solidFill>
        <a:ln w="12700" cap="flat" cmpd="sng" algn="ctr">
          <a:solidFill>
            <a:schemeClr val="accent5">
              <a:hueOff val="-2495436"/>
              <a:satOff val="-3864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prst="convex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0" bIns="68580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400" kern="1200" dirty="0">
              <a:solidFill>
                <a:schemeClr val="tx1"/>
              </a:solidFill>
              <a:latin typeface="Abadi MT Condensed Light" panose="020B0306030101010103" pitchFamily="34" charset="77"/>
            </a:rPr>
            <a:t>Penda-</a:t>
          </a:r>
          <a:r>
            <a:rPr lang="en-US" sz="5400" kern="1200" dirty="0" err="1">
              <a:solidFill>
                <a:schemeClr val="tx1"/>
              </a:solidFill>
              <a:latin typeface="Abadi MT Condensed Light" panose="020B0306030101010103" pitchFamily="34" charset="77"/>
            </a:rPr>
            <a:t>huluan</a:t>
          </a:r>
          <a:endParaRPr lang="en-US" sz="5400" kern="1200" dirty="0">
            <a:solidFill>
              <a:schemeClr val="tx1"/>
            </a:solidFill>
            <a:latin typeface="Abadi MT Condensed Light" panose="020B0306030101010103" pitchFamily="34" charset="77"/>
          </a:endParaRPr>
        </a:p>
      </dsp:txBody>
      <dsp:txXfrm>
        <a:off x="5477585" y="4143906"/>
        <a:ext cx="2015414" cy="1730292"/>
      </dsp:txXfrm>
    </dsp:sp>
    <dsp:sp modelId="{C425AE89-F8DB-424C-B8CC-E3B0436A7616}">
      <dsp:nvSpPr>
        <dsp:cNvPr id="0" name=""/>
        <dsp:cNvSpPr/>
      </dsp:nvSpPr>
      <dsp:spPr>
        <a:xfrm>
          <a:off x="7034893" y="5924157"/>
          <a:ext cx="340597" cy="293580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2218166"/>
              <a:satOff val="-3434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D56AB6-46A6-C64E-9B44-B0A1FD9485FF}">
      <dsp:nvSpPr>
        <dsp:cNvPr id="0" name=""/>
        <dsp:cNvSpPr/>
      </dsp:nvSpPr>
      <dsp:spPr>
        <a:xfrm>
          <a:off x="7536501" y="5144166"/>
          <a:ext cx="2919852" cy="2506780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2495436"/>
              <a:satOff val="-3864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DE4CE6-A8FB-4C47-B3FF-49016F8028E9}">
      <dsp:nvSpPr>
        <dsp:cNvPr id="0" name=""/>
        <dsp:cNvSpPr/>
      </dsp:nvSpPr>
      <dsp:spPr>
        <a:xfrm>
          <a:off x="7607717" y="6259773"/>
          <a:ext cx="340597" cy="293580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3327248"/>
              <a:satOff val="-5151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43BE9B-3B24-CE4C-AA11-98E207C82AF4}">
      <dsp:nvSpPr>
        <dsp:cNvPr id="0" name=""/>
        <dsp:cNvSpPr/>
      </dsp:nvSpPr>
      <dsp:spPr>
        <a:xfrm>
          <a:off x="2512683" y="2377833"/>
          <a:ext cx="2919852" cy="2506780"/>
        </a:xfrm>
        <a:prstGeom prst="hexagon">
          <a:avLst>
            <a:gd name="adj" fmla="val 25000"/>
            <a:gd name="vf" fmla="val 115470"/>
          </a:avLst>
        </a:prstGeom>
        <a:solidFill>
          <a:schemeClr val="accent5">
            <a:hueOff val="-4990872"/>
            <a:satOff val="-7727"/>
            <a:lumOff val="0"/>
            <a:alphaOff val="0"/>
          </a:schemeClr>
        </a:solidFill>
        <a:ln w="12700" cap="flat" cmpd="sng" algn="ctr">
          <a:solidFill>
            <a:schemeClr val="accent5">
              <a:hueOff val="-4990872"/>
              <a:satOff val="-7727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prst="convex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45720" rIns="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chemeClr val="tx1"/>
              </a:solidFill>
              <a:latin typeface="Abadi MT Condensed Light" panose="020B0306030101010103" pitchFamily="34" charset="77"/>
            </a:rPr>
            <a:t> </a:t>
          </a:r>
          <a:r>
            <a:rPr lang="en-US" sz="6000" kern="1200" dirty="0" err="1">
              <a:solidFill>
                <a:schemeClr val="tx1"/>
              </a:solidFill>
              <a:latin typeface="Abadi MT Condensed Light" panose="020B0306030101010103" pitchFamily="34" charset="77"/>
            </a:rPr>
            <a:t>Abstrak</a:t>
          </a:r>
          <a:endParaRPr lang="en-US" sz="6000" kern="1200" dirty="0">
            <a:solidFill>
              <a:schemeClr val="tx1"/>
            </a:solidFill>
            <a:latin typeface="Abadi MT Condensed Light" panose="020B0306030101010103" pitchFamily="34" charset="77"/>
          </a:endParaRPr>
        </a:p>
      </dsp:txBody>
      <dsp:txXfrm>
        <a:off x="2964902" y="2766077"/>
        <a:ext cx="2015414" cy="1730292"/>
      </dsp:txXfrm>
    </dsp:sp>
    <dsp:sp modelId="{69481AEB-9319-0844-BB88-6D67B3B2955E}">
      <dsp:nvSpPr>
        <dsp:cNvPr id="0" name=""/>
        <dsp:cNvSpPr/>
      </dsp:nvSpPr>
      <dsp:spPr>
        <a:xfrm>
          <a:off x="4512921" y="2425206"/>
          <a:ext cx="340597" cy="293580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4436331"/>
              <a:satOff val="-6868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3AD364-3AC1-C740-A3F8-3178A66CE86A}">
      <dsp:nvSpPr>
        <dsp:cNvPr id="0" name=""/>
        <dsp:cNvSpPr/>
      </dsp:nvSpPr>
      <dsp:spPr>
        <a:xfrm>
          <a:off x="5025366" y="983991"/>
          <a:ext cx="2919852" cy="2506780"/>
        </a:xfrm>
        <a:prstGeom prst="hexagon">
          <a:avLst>
            <a:gd name="adj" fmla="val 25000"/>
            <a:gd name="vf" fmla="val 115470"/>
          </a:avLst>
        </a:prstGeom>
        <a:solidFill>
          <a:schemeClr val="accent2">
            <a:lumMod val="60000"/>
            <a:lumOff val="40000"/>
            <a:alpha val="90000"/>
          </a:schemeClr>
        </a:solidFill>
        <a:ln w="12700" cap="flat" cmpd="sng" algn="ctr">
          <a:solidFill>
            <a:schemeClr val="accent5">
              <a:hueOff val="-4990872"/>
              <a:satOff val="-7727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B605A2-6452-8347-BC4E-0E7EF23BA155}">
      <dsp:nvSpPr>
        <dsp:cNvPr id="0" name=""/>
        <dsp:cNvSpPr/>
      </dsp:nvSpPr>
      <dsp:spPr>
        <a:xfrm>
          <a:off x="5107419" y="2094928"/>
          <a:ext cx="340597" cy="293580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5545414"/>
              <a:satOff val="-8586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291EE9-5369-CD48-8474-6EECD5FBEAD3}">
      <dsp:nvSpPr>
        <dsp:cNvPr id="0" name=""/>
        <dsp:cNvSpPr/>
      </dsp:nvSpPr>
      <dsp:spPr>
        <a:xfrm>
          <a:off x="7536501" y="2372495"/>
          <a:ext cx="2919852" cy="2506780"/>
        </a:xfrm>
        <a:prstGeom prst="hexagon">
          <a:avLst>
            <a:gd name="adj" fmla="val 25000"/>
            <a:gd name="vf" fmla="val 115470"/>
          </a:avLst>
        </a:prstGeom>
        <a:solidFill>
          <a:schemeClr val="accent5">
            <a:hueOff val="-7486308"/>
            <a:satOff val="-11591"/>
            <a:lumOff val="0"/>
            <a:alphaOff val="0"/>
          </a:schemeClr>
        </a:solidFill>
        <a:ln w="12700" cap="flat" cmpd="sng" algn="ctr">
          <a:solidFill>
            <a:schemeClr val="accent5">
              <a:hueOff val="-7486308"/>
              <a:satOff val="-11591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prst="convex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76200" rIns="0" bIns="76200" numCol="1" spcCol="1270" anchor="ctr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0" kern="1200" dirty="0">
              <a:solidFill>
                <a:schemeClr val="tx1"/>
              </a:solidFill>
              <a:latin typeface="Abadi MT Condensed Light" panose="020B0306030101010103" pitchFamily="34" charset="77"/>
            </a:rPr>
            <a:t>Pemba </a:t>
          </a:r>
          <a:r>
            <a:rPr lang="en-US" sz="6000" kern="1200" dirty="0" err="1">
              <a:solidFill>
                <a:schemeClr val="tx1"/>
              </a:solidFill>
              <a:latin typeface="Abadi MT Condensed Light" panose="020B0306030101010103" pitchFamily="34" charset="77"/>
            </a:rPr>
            <a:t>hasan</a:t>
          </a:r>
          <a:endParaRPr lang="en-US" sz="6000" kern="1200" dirty="0">
            <a:solidFill>
              <a:schemeClr val="tx1"/>
            </a:solidFill>
            <a:latin typeface="Abadi MT Condensed Light" panose="020B0306030101010103" pitchFamily="34" charset="77"/>
          </a:endParaRPr>
        </a:p>
      </dsp:txBody>
      <dsp:txXfrm>
        <a:off x="7988720" y="2760739"/>
        <a:ext cx="2015414" cy="1730292"/>
      </dsp:txXfrm>
    </dsp:sp>
    <dsp:sp modelId="{59635318-E13A-5444-87EF-9948E072E4B3}">
      <dsp:nvSpPr>
        <dsp:cNvPr id="0" name=""/>
        <dsp:cNvSpPr/>
      </dsp:nvSpPr>
      <dsp:spPr>
        <a:xfrm>
          <a:off x="10063118" y="3483432"/>
          <a:ext cx="340597" cy="293580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6654497"/>
              <a:satOff val="-10303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BB8689-807F-1949-8B06-8AB098AC8223}">
      <dsp:nvSpPr>
        <dsp:cNvPr id="0" name=""/>
        <dsp:cNvSpPr/>
      </dsp:nvSpPr>
      <dsp:spPr>
        <a:xfrm>
          <a:off x="10049184" y="3781684"/>
          <a:ext cx="2919852" cy="2506780"/>
        </a:xfrm>
        <a:prstGeom prst="hexagon">
          <a:avLst>
            <a:gd name="adj" fmla="val 25000"/>
            <a:gd name="vf" fmla="val 115470"/>
          </a:avLst>
        </a:prstGeom>
        <a:solidFill>
          <a:schemeClr val="accent2">
            <a:lumMod val="75000"/>
            <a:alpha val="90000"/>
          </a:schemeClr>
        </a:solidFill>
        <a:ln w="12700" cap="flat" cmpd="sng" algn="ctr">
          <a:solidFill>
            <a:schemeClr val="accent5">
              <a:hueOff val="-7486308"/>
              <a:satOff val="-11591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EFCC12-8E81-964E-9F07-2DDF3AAADEC0}">
      <dsp:nvSpPr>
        <dsp:cNvPr id="0" name=""/>
        <dsp:cNvSpPr/>
      </dsp:nvSpPr>
      <dsp:spPr>
        <a:xfrm>
          <a:off x="10618911" y="3827055"/>
          <a:ext cx="340597" cy="293580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7763579"/>
              <a:satOff val="-1202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139D27-0F5B-9142-AD9D-7FD4538412D9}">
      <dsp:nvSpPr>
        <dsp:cNvPr id="0" name=""/>
        <dsp:cNvSpPr/>
      </dsp:nvSpPr>
      <dsp:spPr>
        <a:xfrm>
          <a:off x="7488824" y="5148121"/>
          <a:ext cx="2919852" cy="2506780"/>
        </a:xfrm>
        <a:prstGeom prst="hexagon">
          <a:avLst>
            <a:gd name="adj" fmla="val 25000"/>
            <a:gd name="vf" fmla="val 115470"/>
          </a:avLst>
        </a:prstGeom>
        <a:solidFill>
          <a:schemeClr val="accent5">
            <a:hueOff val="-9981745"/>
            <a:satOff val="-15454"/>
            <a:lumOff val="0"/>
            <a:alphaOff val="0"/>
          </a:schemeClr>
        </a:solidFill>
        <a:ln w="12700" cap="flat" cmpd="sng" algn="ctr">
          <a:solidFill>
            <a:schemeClr val="accent5">
              <a:hueOff val="-9981745"/>
              <a:satOff val="-15454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prst="convex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45720" rIns="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chemeClr val="tx1"/>
              </a:solidFill>
              <a:latin typeface="Abadi MT Condensed Light" panose="020B0306030101010103" pitchFamily="34" charset="77"/>
            </a:rPr>
            <a:t> </a:t>
          </a:r>
          <a:r>
            <a:rPr lang="en-US" sz="6000" kern="1200" dirty="0" err="1">
              <a:solidFill>
                <a:schemeClr val="tx1"/>
              </a:solidFill>
              <a:latin typeface="Abadi MT Condensed Light" panose="020B0306030101010103" pitchFamily="34" charset="77"/>
            </a:rPr>
            <a:t>Kesim</a:t>
          </a:r>
          <a:r>
            <a:rPr lang="en-US" sz="6000" kern="1200" dirty="0">
              <a:solidFill>
                <a:schemeClr val="tx1"/>
              </a:solidFill>
              <a:latin typeface="Abadi MT Condensed Light" panose="020B0306030101010103" pitchFamily="34" charset="77"/>
            </a:rPr>
            <a:t> </a:t>
          </a:r>
          <a:r>
            <a:rPr lang="en-US" sz="6000" kern="1200" dirty="0" err="1">
              <a:solidFill>
                <a:schemeClr val="tx1"/>
              </a:solidFill>
              <a:latin typeface="Abadi MT Condensed Light" panose="020B0306030101010103" pitchFamily="34" charset="77"/>
            </a:rPr>
            <a:t>pulan</a:t>
          </a:r>
          <a:endParaRPr lang="en-US" sz="6000" kern="1200" dirty="0">
            <a:solidFill>
              <a:schemeClr val="tx1"/>
            </a:solidFill>
            <a:latin typeface="Abadi MT Condensed Light" panose="020B0306030101010103" pitchFamily="34" charset="77"/>
          </a:endParaRPr>
        </a:p>
      </dsp:txBody>
      <dsp:txXfrm>
        <a:off x="7941043" y="5536365"/>
        <a:ext cx="2015414" cy="1730292"/>
      </dsp:txXfrm>
    </dsp:sp>
    <dsp:sp modelId="{385C3518-266C-D846-991B-DD997C728872}">
      <dsp:nvSpPr>
        <dsp:cNvPr id="0" name=""/>
        <dsp:cNvSpPr/>
      </dsp:nvSpPr>
      <dsp:spPr>
        <a:xfrm>
          <a:off x="12575801" y="2134295"/>
          <a:ext cx="340597" cy="293580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8872662"/>
              <a:satOff val="-13737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D5FC53-26EB-6B46-A1BD-5C8CE692324E}">
      <dsp:nvSpPr>
        <dsp:cNvPr id="0" name=""/>
        <dsp:cNvSpPr/>
      </dsp:nvSpPr>
      <dsp:spPr>
        <a:xfrm>
          <a:off x="12561867" y="2409193"/>
          <a:ext cx="2919852" cy="2506780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9981745"/>
              <a:satOff val="-15454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B716BBB-FE8F-1641-BA8C-DFCC96C1018A}">
      <dsp:nvSpPr>
        <dsp:cNvPr id="0" name=""/>
        <dsp:cNvSpPr/>
      </dsp:nvSpPr>
      <dsp:spPr>
        <a:xfrm>
          <a:off x="13143980" y="2465240"/>
          <a:ext cx="340597" cy="293580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9981745"/>
              <a:satOff val="-15454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DDFF23-2E09-5443-AA9B-56DE810C2AE0}">
      <dsp:nvSpPr>
        <dsp:cNvPr id="0" name=""/>
        <dsp:cNvSpPr/>
      </dsp:nvSpPr>
      <dsp:spPr>
        <a:xfrm>
          <a:off x="1022896" y="0"/>
          <a:ext cx="11592824" cy="7704856"/>
        </a:xfrm>
        <a:prstGeom prst="rightArrow">
          <a:avLst/>
        </a:prstGeom>
        <a:solidFill>
          <a:schemeClr val="bg2">
            <a:lumMod val="75000"/>
          </a:schemeClr>
        </a:solidFill>
        <a:ln>
          <a:noFill/>
        </a:ln>
        <a:effectLst/>
        <a:scene3d>
          <a:camera prst="orthographicFront"/>
          <a:lightRig rig="threePt" dir="t"/>
        </a:scene3d>
        <a:sp3d>
          <a:bevelT prst="angle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C6D699-A337-B440-AFBA-710B67428742}">
      <dsp:nvSpPr>
        <dsp:cNvPr id="0" name=""/>
        <dsp:cNvSpPr/>
      </dsp:nvSpPr>
      <dsp:spPr>
        <a:xfrm>
          <a:off x="3995" y="2311456"/>
          <a:ext cx="2405404" cy="3081942"/>
        </a:xfrm>
        <a:prstGeom prst="roundRect">
          <a:avLst/>
        </a:prstGeom>
        <a:solidFill>
          <a:schemeClr val="accent3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0" tIns="304800" rIns="304800" bIns="304800" numCol="1" spcCol="1270" anchor="ctr" anchorCtr="0">
          <a:noAutofit/>
        </a:bodyPr>
        <a:lstStyle/>
        <a:p>
          <a:pPr marL="0" lvl="0" indent="0" algn="ctr" defTabSz="3556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0" b="1" kern="1200" dirty="0">
              <a:solidFill>
                <a:srgbClr val="002060"/>
              </a:solidFill>
            </a:rPr>
            <a:t>8</a:t>
          </a:r>
        </a:p>
        <a:p>
          <a:pPr marL="0" lvl="0" indent="0" algn="ctr" defTabSz="3556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0" kern="1200" dirty="0"/>
            <a:t>&gt; 30</a:t>
          </a:r>
        </a:p>
      </dsp:txBody>
      <dsp:txXfrm>
        <a:off x="121417" y="2428878"/>
        <a:ext cx="2170560" cy="2847098"/>
      </dsp:txXfrm>
    </dsp:sp>
    <dsp:sp modelId="{F46BFBC9-290C-CB43-8A8A-362D5C7D8B42}">
      <dsp:nvSpPr>
        <dsp:cNvPr id="0" name=""/>
        <dsp:cNvSpPr/>
      </dsp:nvSpPr>
      <dsp:spPr>
        <a:xfrm>
          <a:off x="2810300" y="2311456"/>
          <a:ext cx="2405404" cy="3081942"/>
        </a:xfrm>
        <a:prstGeom prst="roundRect">
          <a:avLst/>
        </a:prstGeom>
        <a:solidFill>
          <a:schemeClr val="accent3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0" tIns="228600" rIns="228600" bIns="228600" numCol="1" spcCol="1270" anchor="ctr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0" b="1" kern="1200" dirty="0">
              <a:solidFill>
                <a:srgbClr val="002060"/>
              </a:solidFill>
            </a:rPr>
            <a:t>6</a:t>
          </a:r>
        </a:p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100" kern="1200" dirty="0"/>
            <a:t>15-30</a:t>
          </a:r>
        </a:p>
      </dsp:txBody>
      <dsp:txXfrm>
        <a:off x="2927722" y="2428878"/>
        <a:ext cx="2170560" cy="2847098"/>
      </dsp:txXfrm>
    </dsp:sp>
    <dsp:sp modelId="{8F27370E-28CD-4947-B7AC-2FA475F5BC9E}">
      <dsp:nvSpPr>
        <dsp:cNvPr id="0" name=""/>
        <dsp:cNvSpPr/>
      </dsp:nvSpPr>
      <dsp:spPr>
        <a:xfrm>
          <a:off x="5616606" y="2311456"/>
          <a:ext cx="2405404" cy="3081942"/>
        </a:xfrm>
        <a:prstGeom prst="roundRect">
          <a:avLst/>
        </a:prstGeom>
        <a:solidFill>
          <a:schemeClr val="accent3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b="1" kern="1200" dirty="0">
              <a:solidFill>
                <a:srgbClr val="002060"/>
              </a:solidFill>
            </a:rPr>
            <a:t>4</a:t>
          </a:r>
        </a:p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8-14</a:t>
          </a:r>
        </a:p>
      </dsp:txBody>
      <dsp:txXfrm>
        <a:off x="5734028" y="2428878"/>
        <a:ext cx="2170560" cy="2847098"/>
      </dsp:txXfrm>
    </dsp:sp>
    <dsp:sp modelId="{793E770F-B8B0-EF4D-B203-24711966493E}">
      <dsp:nvSpPr>
        <dsp:cNvPr id="0" name=""/>
        <dsp:cNvSpPr/>
      </dsp:nvSpPr>
      <dsp:spPr>
        <a:xfrm>
          <a:off x="8422911" y="2311456"/>
          <a:ext cx="2405404" cy="3081942"/>
        </a:xfrm>
        <a:prstGeom prst="roundRect">
          <a:avLst/>
        </a:prstGeom>
        <a:solidFill>
          <a:schemeClr val="accent3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b="1" kern="1200" dirty="0">
              <a:solidFill>
                <a:srgbClr val="002060"/>
              </a:solidFill>
            </a:rPr>
            <a:t>2</a:t>
          </a:r>
        </a:p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3-7</a:t>
          </a:r>
        </a:p>
      </dsp:txBody>
      <dsp:txXfrm>
        <a:off x="8540333" y="2428878"/>
        <a:ext cx="2170560" cy="2847098"/>
      </dsp:txXfrm>
    </dsp:sp>
    <dsp:sp modelId="{6D8ED674-4865-5746-A373-87C918A125E8}">
      <dsp:nvSpPr>
        <dsp:cNvPr id="0" name=""/>
        <dsp:cNvSpPr/>
      </dsp:nvSpPr>
      <dsp:spPr>
        <a:xfrm>
          <a:off x="11229216" y="2311456"/>
          <a:ext cx="2405404" cy="3081942"/>
        </a:xfrm>
        <a:prstGeom prst="roundRect">
          <a:avLst/>
        </a:prstGeom>
        <a:solidFill>
          <a:schemeClr val="accent3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b="1" kern="1200" dirty="0">
              <a:solidFill>
                <a:srgbClr val="002060"/>
              </a:solidFill>
            </a:rPr>
            <a:t>1</a:t>
          </a:r>
        </a:p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1-2</a:t>
          </a:r>
        </a:p>
      </dsp:txBody>
      <dsp:txXfrm>
        <a:off x="11346638" y="2428878"/>
        <a:ext cx="2170560" cy="2847098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0157D9-3D58-C84D-940B-A69543BACCC8}">
      <dsp:nvSpPr>
        <dsp:cNvPr id="0" name=""/>
        <dsp:cNvSpPr/>
      </dsp:nvSpPr>
      <dsp:spPr>
        <a:xfrm>
          <a:off x="-9191473" y="-1403294"/>
          <a:ext cx="10933884" cy="10933884"/>
        </a:xfrm>
        <a:prstGeom prst="blockArc">
          <a:avLst>
            <a:gd name="adj1" fmla="val 18900000"/>
            <a:gd name="adj2" fmla="val 2700000"/>
            <a:gd name="adj3" fmla="val 198"/>
          </a:avLst>
        </a:pr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973D89-F904-9241-9BCA-1B838BFC8449}">
      <dsp:nvSpPr>
        <dsp:cNvPr id="0" name=""/>
        <dsp:cNvSpPr/>
      </dsp:nvSpPr>
      <dsp:spPr>
        <a:xfrm>
          <a:off x="911179" y="624826"/>
          <a:ext cx="11450795" cy="1250303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2428" tIns="121920" rIns="121920" bIns="121920" numCol="1" spcCol="1270" anchor="ctr" anchorCtr="0">
          <a:noAutofit/>
        </a:bodyPr>
        <a:lstStyle/>
        <a:p>
          <a:pPr marL="0" lvl="0" indent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b="0" kern="1200" dirty="0" err="1">
              <a:solidFill>
                <a:srgbClr val="002060"/>
              </a:solidFill>
              <a:latin typeface="Abadi MT Condensed Light" panose="020B0306030101010103" pitchFamily="34" charset="77"/>
            </a:rPr>
            <a:t>Deskripsi</a:t>
          </a:r>
          <a:r>
            <a:rPr lang="en-US" sz="4800" b="0" kern="1200" dirty="0">
              <a:solidFill>
                <a:srgbClr val="002060"/>
              </a:solidFill>
              <a:latin typeface="Abadi MT Condensed Light" panose="020B0306030101010103" pitchFamily="34" charset="77"/>
            </a:rPr>
            <a:t> </a:t>
          </a:r>
          <a:r>
            <a:rPr lang="en-US" sz="4800" b="0" kern="1200" dirty="0" err="1">
              <a:solidFill>
                <a:srgbClr val="002060"/>
              </a:solidFill>
              <a:latin typeface="Abadi MT Condensed Light" panose="020B0306030101010103" pitchFamily="34" charset="77"/>
            </a:rPr>
            <a:t>temuan</a:t>
          </a:r>
          <a:r>
            <a:rPr lang="en-US" sz="4800" b="0" kern="1200" dirty="0">
              <a:solidFill>
                <a:srgbClr val="002060"/>
              </a:solidFill>
              <a:latin typeface="Abadi MT Condensed Light" panose="020B0306030101010103" pitchFamily="34" charset="77"/>
            </a:rPr>
            <a:t> </a:t>
          </a:r>
          <a:r>
            <a:rPr lang="en-US" sz="4800" b="0" kern="1200" dirty="0" err="1">
              <a:solidFill>
                <a:srgbClr val="002060"/>
              </a:solidFill>
              <a:latin typeface="Abadi MT Condensed Light" panose="020B0306030101010103" pitchFamily="34" charset="77"/>
            </a:rPr>
            <a:t>karya</a:t>
          </a:r>
          <a:r>
            <a:rPr lang="en-US" sz="4800" b="0" kern="1200" dirty="0">
              <a:solidFill>
                <a:srgbClr val="002060"/>
              </a:solidFill>
              <a:latin typeface="Abadi MT Condensed Light" panose="020B0306030101010103" pitchFamily="34" charset="77"/>
            </a:rPr>
            <a:t>  </a:t>
          </a:r>
          <a:r>
            <a:rPr lang="en-US" sz="4800" b="0" kern="1200" dirty="0" err="1">
              <a:solidFill>
                <a:srgbClr val="002060"/>
              </a:solidFill>
              <a:latin typeface="Abadi MT Condensed Light" panose="020B0306030101010103" pitchFamily="34" charset="77"/>
            </a:rPr>
            <a:t>dilengkapi</a:t>
          </a:r>
          <a:r>
            <a:rPr lang="en-US" sz="4800" b="0" kern="1200" dirty="0">
              <a:solidFill>
                <a:srgbClr val="002060"/>
              </a:solidFill>
              <a:latin typeface="Abadi MT Condensed Light" panose="020B0306030101010103" pitchFamily="34" charset="77"/>
            </a:rPr>
            <a:t> </a:t>
          </a:r>
          <a:r>
            <a:rPr lang="en-US" sz="4800" b="0" kern="1200" dirty="0" err="1">
              <a:solidFill>
                <a:srgbClr val="002060"/>
              </a:solidFill>
              <a:latin typeface="Abadi MT Condensed Light" panose="020B0306030101010103" pitchFamily="34" charset="77"/>
            </a:rPr>
            <a:t>fakta</a:t>
          </a:r>
          <a:r>
            <a:rPr lang="en-US" sz="4800" b="0" kern="1200" dirty="0">
              <a:solidFill>
                <a:srgbClr val="002060"/>
              </a:solidFill>
              <a:latin typeface="Abadi MT Condensed Light" panose="020B0306030101010103" pitchFamily="34" charset="77"/>
            </a:rPr>
            <a:t> </a:t>
          </a:r>
          <a:r>
            <a:rPr lang="en-US" sz="4800" b="0" kern="1200" dirty="0" err="1">
              <a:solidFill>
                <a:srgbClr val="002060"/>
              </a:solidFill>
              <a:latin typeface="Abadi MT Condensed Light" panose="020B0306030101010103" pitchFamily="34" charset="77"/>
            </a:rPr>
            <a:t>yg</a:t>
          </a:r>
          <a:r>
            <a:rPr lang="en-US" sz="4800" b="0" kern="1200" dirty="0">
              <a:solidFill>
                <a:srgbClr val="002060"/>
              </a:solidFill>
              <a:latin typeface="Abadi MT Condensed Light" panose="020B0306030101010103" pitchFamily="34" charset="77"/>
            </a:rPr>
            <a:t> </a:t>
          </a:r>
          <a:r>
            <a:rPr lang="en-US" sz="4800" b="0" kern="1200" dirty="0" err="1">
              <a:solidFill>
                <a:srgbClr val="002060"/>
              </a:solidFill>
              <a:latin typeface="Abadi MT Condensed Light" panose="020B0306030101010103" pitchFamily="34" charset="77"/>
            </a:rPr>
            <a:t>jelas</a:t>
          </a:r>
          <a:endParaRPr lang="en-US" sz="4800" b="0" kern="1200" dirty="0">
            <a:solidFill>
              <a:srgbClr val="002060"/>
            </a:solidFill>
            <a:latin typeface="Abadi MT Condensed Light" panose="020B0306030101010103" pitchFamily="34" charset="77"/>
          </a:endParaRPr>
        </a:p>
      </dsp:txBody>
      <dsp:txXfrm>
        <a:off x="911179" y="624826"/>
        <a:ext cx="11450795" cy="1250303"/>
      </dsp:txXfrm>
    </dsp:sp>
    <dsp:sp modelId="{C98D4CE0-5281-E54B-965E-37F1B5FA642D}">
      <dsp:nvSpPr>
        <dsp:cNvPr id="0" name=""/>
        <dsp:cNvSpPr/>
      </dsp:nvSpPr>
      <dsp:spPr>
        <a:xfrm>
          <a:off x="129739" y="468538"/>
          <a:ext cx="1562878" cy="156287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9BAD97B-BFEE-E64B-A2EC-4395D2246D9E}">
      <dsp:nvSpPr>
        <dsp:cNvPr id="0" name=""/>
        <dsp:cNvSpPr/>
      </dsp:nvSpPr>
      <dsp:spPr>
        <a:xfrm>
          <a:off x="1628006" y="2500606"/>
          <a:ext cx="10733968" cy="1250303"/>
        </a:xfrm>
        <a:prstGeom prst="rect">
          <a:avLst/>
        </a:prstGeom>
        <a:gradFill rotWithShape="0">
          <a:gsLst>
            <a:gs pos="0">
              <a:schemeClr val="accent3">
                <a:hueOff val="-511448"/>
                <a:satOff val="20119"/>
                <a:lumOff val="-915"/>
                <a:alphaOff val="0"/>
                <a:satMod val="100000"/>
                <a:lumMod val="100000"/>
              </a:schemeClr>
            </a:gs>
            <a:gs pos="50000">
              <a:schemeClr val="accent3">
                <a:hueOff val="-511448"/>
                <a:satOff val="20119"/>
                <a:lumOff val="-915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3">
                <a:hueOff val="-511448"/>
                <a:satOff val="20119"/>
                <a:lumOff val="-915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2428" tIns="137160" rIns="137160" bIns="137160" numCol="1" spcCol="1270" anchor="ctr" anchorCtr="0">
          <a:noAutofit/>
        </a:bodyPr>
        <a:lstStyle/>
        <a:p>
          <a:pPr marL="0" lvl="0" indent="0" algn="l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400" kern="1200" dirty="0" err="1">
              <a:solidFill>
                <a:srgbClr val="002060"/>
              </a:solidFill>
              <a:latin typeface="Abadi MT Condensed Light" panose="020B0306030101010103" pitchFamily="34" charset="77"/>
            </a:rPr>
            <a:t>Keterikatan</a:t>
          </a:r>
          <a:r>
            <a:rPr lang="en-US" sz="5400" kern="1200" dirty="0">
              <a:solidFill>
                <a:srgbClr val="002060"/>
              </a:solidFill>
              <a:latin typeface="Abadi MT Condensed Light" panose="020B0306030101010103" pitchFamily="34" charset="77"/>
            </a:rPr>
            <a:t> </a:t>
          </a:r>
          <a:r>
            <a:rPr lang="en-US" sz="5400" kern="1200" dirty="0" err="1">
              <a:solidFill>
                <a:srgbClr val="002060"/>
              </a:solidFill>
              <a:latin typeface="Abadi MT Condensed Light" panose="020B0306030101010103" pitchFamily="34" charset="77"/>
            </a:rPr>
            <a:t>dgn</a:t>
          </a:r>
          <a:r>
            <a:rPr lang="en-US" sz="5400" kern="1200" dirty="0">
              <a:solidFill>
                <a:srgbClr val="002060"/>
              </a:solidFill>
              <a:latin typeface="Abadi MT Condensed Light" panose="020B0306030101010103" pitchFamily="34" charset="77"/>
            </a:rPr>
            <a:t> </a:t>
          </a:r>
          <a:r>
            <a:rPr lang="en-US" sz="5400" kern="1200" dirty="0" err="1">
              <a:solidFill>
                <a:srgbClr val="002060"/>
              </a:solidFill>
              <a:latin typeface="Abadi MT Condensed Light" panose="020B0306030101010103" pitchFamily="34" charset="77"/>
            </a:rPr>
            <a:t>konsep</a:t>
          </a:r>
          <a:r>
            <a:rPr lang="en-US" sz="5400" kern="1200" dirty="0">
              <a:solidFill>
                <a:srgbClr val="002060"/>
              </a:solidFill>
              <a:latin typeface="Abadi MT Condensed Light" panose="020B0306030101010103" pitchFamily="34" charset="77"/>
            </a:rPr>
            <a:t>/</a:t>
          </a:r>
          <a:r>
            <a:rPr lang="en-US" sz="5400" kern="1200" dirty="0" err="1">
              <a:solidFill>
                <a:srgbClr val="002060"/>
              </a:solidFill>
              <a:latin typeface="Abadi MT Condensed Light" panose="020B0306030101010103" pitchFamily="34" charset="77"/>
            </a:rPr>
            <a:t>teori</a:t>
          </a:r>
          <a:r>
            <a:rPr lang="en-US" sz="5400" kern="1200" dirty="0">
              <a:solidFill>
                <a:srgbClr val="002060"/>
              </a:solidFill>
              <a:latin typeface="Abadi MT Condensed Light" panose="020B0306030101010103" pitchFamily="34" charset="77"/>
            </a:rPr>
            <a:t> </a:t>
          </a:r>
          <a:r>
            <a:rPr lang="en-US" sz="5400" kern="1200" dirty="0" err="1">
              <a:solidFill>
                <a:srgbClr val="002060"/>
              </a:solidFill>
              <a:latin typeface="Abadi MT Condensed Light" panose="020B0306030101010103" pitchFamily="34" charset="77"/>
            </a:rPr>
            <a:t>sebelumnya</a:t>
          </a:r>
          <a:endParaRPr lang="en-US" sz="5400" kern="1200" dirty="0">
            <a:solidFill>
              <a:srgbClr val="002060"/>
            </a:solidFill>
            <a:latin typeface="Abadi MT Condensed Light" panose="020B0306030101010103" pitchFamily="34" charset="77"/>
          </a:endParaRPr>
        </a:p>
      </dsp:txBody>
      <dsp:txXfrm>
        <a:off x="1628006" y="2500606"/>
        <a:ext cx="10733968" cy="1250303"/>
      </dsp:txXfrm>
    </dsp:sp>
    <dsp:sp modelId="{282AC2F0-67A8-2F40-A486-8138C7786E9C}">
      <dsp:nvSpPr>
        <dsp:cNvPr id="0" name=""/>
        <dsp:cNvSpPr/>
      </dsp:nvSpPr>
      <dsp:spPr>
        <a:xfrm>
          <a:off x="846567" y="2344318"/>
          <a:ext cx="1562878" cy="156287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-511448"/>
              <a:satOff val="20119"/>
              <a:lumOff val="-915"/>
              <a:alphaOff val="0"/>
            </a:schemeClr>
          </a:solidFill>
          <a:prstDash val="solid"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E0A803C-03B0-6B4F-9C67-743F84C3B4AD}">
      <dsp:nvSpPr>
        <dsp:cNvPr id="0" name=""/>
        <dsp:cNvSpPr/>
      </dsp:nvSpPr>
      <dsp:spPr>
        <a:xfrm>
          <a:off x="1628006" y="4376385"/>
          <a:ext cx="10733968" cy="1250303"/>
        </a:xfrm>
        <a:prstGeom prst="rect">
          <a:avLst/>
        </a:prstGeom>
        <a:gradFill rotWithShape="0">
          <a:gsLst>
            <a:gs pos="0">
              <a:schemeClr val="accent3">
                <a:hueOff val="-1022897"/>
                <a:satOff val="40239"/>
                <a:lumOff val="-1831"/>
                <a:alphaOff val="0"/>
                <a:satMod val="100000"/>
                <a:lumMod val="100000"/>
              </a:schemeClr>
            </a:gs>
            <a:gs pos="50000">
              <a:schemeClr val="accent3">
                <a:hueOff val="-1022897"/>
                <a:satOff val="40239"/>
                <a:lumOff val="-1831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3">
                <a:hueOff val="-1022897"/>
                <a:satOff val="40239"/>
                <a:lumOff val="-1831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2428" tIns="121920" rIns="121920" bIns="121920" numCol="1" spcCol="1270" anchor="ctr" anchorCtr="0">
          <a:noAutofit/>
        </a:bodyPr>
        <a:lstStyle/>
        <a:p>
          <a:pPr marL="0" lvl="0" indent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 dirty="0" err="1">
              <a:solidFill>
                <a:srgbClr val="002060"/>
              </a:solidFill>
              <a:latin typeface="Abadi MT Condensed Light" panose="020B0306030101010103" pitchFamily="34" charset="77"/>
            </a:rPr>
            <a:t>Perbandingan</a:t>
          </a:r>
          <a:r>
            <a:rPr lang="en-US" sz="4800" kern="1200" dirty="0">
              <a:solidFill>
                <a:srgbClr val="002060"/>
              </a:solidFill>
              <a:latin typeface="Abadi MT Condensed Light" panose="020B0306030101010103" pitchFamily="34" charset="77"/>
            </a:rPr>
            <a:t> </a:t>
          </a:r>
          <a:r>
            <a:rPr lang="en-US" sz="4800" kern="1200" dirty="0" err="1">
              <a:solidFill>
                <a:srgbClr val="002060"/>
              </a:solidFill>
              <a:latin typeface="Abadi MT Condensed Light" panose="020B0306030101010103" pitchFamily="34" charset="77"/>
            </a:rPr>
            <a:t>secara</a:t>
          </a:r>
          <a:r>
            <a:rPr lang="en-US" sz="4800" kern="1200" dirty="0">
              <a:solidFill>
                <a:srgbClr val="002060"/>
              </a:solidFill>
              <a:latin typeface="Abadi MT Condensed Light" panose="020B0306030101010103" pitchFamily="34" charset="77"/>
            </a:rPr>
            <a:t> </a:t>
          </a:r>
          <a:r>
            <a:rPr lang="en-US" sz="4800" kern="1200" dirty="0" err="1">
              <a:solidFill>
                <a:srgbClr val="002060"/>
              </a:solidFill>
              <a:latin typeface="Abadi MT Condensed Light" panose="020B0306030101010103" pitchFamily="34" charset="77"/>
            </a:rPr>
            <a:t>kritis</a:t>
          </a:r>
          <a:r>
            <a:rPr lang="en-US" sz="4800" kern="1200" dirty="0">
              <a:solidFill>
                <a:srgbClr val="002060"/>
              </a:solidFill>
              <a:latin typeface="Abadi MT Condensed Light" panose="020B0306030101010103" pitchFamily="34" charset="77"/>
            </a:rPr>
            <a:t> </a:t>
          </a:r>
          <a:r>
            <a:rPr lang="en-US" sz="4800" kern="1200" dirty="0" err="1">
              <a:solidFill>
                <a:srgbClr val="002060"/>
              </a:solidFill>
              <a:latin typeface="Abadi MT Condensed Light" panose="020B0306030101010103" pitchFamily="34" charset="77"/>
            </a:rPr>
            <a:t>dgn</a:t>
          </a:r>
          <a:r>
            <a:rPr lang="en-US" sz="4800" kern="1200" dirty="0">
              <a:solidFill>
                <a:srgbClr val="002060"/>
              </a:solidFill>
              <a:latin typeface="Abadi MT Condensed Light" panose="020B0306030101010103" pitchFamily="34" charset="77"/>
            </a:rPr>
            <a:t> </a:t>
          </a:r>
          <a:r>
            <a:rPr lang="en-US" sz="4800" kern="1200" dirty="0" err="1">
              <a:solidFill>
                <a:srgbClr val="002060"/>
              </a:solidFill>
              <a:latin typeface="Abadi MT Condensed Light" panose="020B0306030101010103" pitchFamily="34" charset="77"/>
            </a:rPr>
            <a:t>karya</a:t>
          </a:r>
          <a:r>
            <a:rPr lang="en-US" sz="4800" kern="1200" dirty="0">
              <a:solidFill>
                <a:srgbClr val="002060"/>
              </a:solidFill>
              <a:latin typeface="Abadi MT Condensed Light" panose="020B0306030101010103" pitchFamily="34" charset="77"/>
            </a:rPr>
            <a:t> orang lain (</a:t>
          </a:r>
          <a:r>
            <a:rPr lang="en-US" sz="4800" kern="1200" dirty="0" err="1">
              <a:solidFill>
                <a:srgbClr val="002060"/>
              </a:solidFill>
              <a:latin typeface="Abadi MT Condensed Light" panose="020B0306030101010103" pitchFamily="34" charset="77"/>
            </a:rPr>
            <a:t>riset</a:t>
          </a:r>
          <a:r>
            <a:rPr lang="en-US" sz="4800" kern="1200" dirty="0">
              <a:solidFill>
                <a:srgbClr val="002060"/>
              </a:solidFill>
              <a:latin typeface="Abadi MT Condensed Light" panose="020B0306030101010103" pitchFamily="34" charset="77"/>
            </a:rPr>
            <a:t> </a:t>
          </a:r>
          <a:r>
            <a:rPr lang="en-US" sz="4800" kern="1200" dirty="0" err="1">
              <a:solidFill>
                <a:srgbClr val="002060"/>
              </a:solidFill>
              <a:latin typeface="Abadi MT Condensed Light" panose="020B0306030101010103" pitchFamily="34" charset="77"/>
            </a:rPr>
            <a:t>terdahulu</a:t>
          </a:r>
          <a:r>
            <a:rPr lang="en-US" sz="4800" kern="1200" dirty="0">
              <a:solidFill>
                <a:srgbClr val="002060"/>
              </a:solidFill>
              <a:latin typeface="Abadi MT Condensed Light" panose="020B0306030101010103" pitchFamily="34" charset="77"/>
            </a:rPr>
            <a:t>)</a:t>
          </a:r>
        </a:p>
      </dsp:txBody>
      <dsp:txXfrm>
        <a:off x="1628006" y="4376385"/>
        <a:ext cx="10733968" cy="1250303"/>
      </dsp:txXfrm>
    </dsp:sp>
    <dsp:sp modelId="{4077065A-AAC9-F941-88E3-CE3AC7C657E7}">
      <dsp:nvSpPr>
        <dsp:cNvPr id="0" name=""/>
        <dsp:cNvSpPr/>
      </dsp:nvSpPr>
      <dsp:spPr>
        <a:xfrm>
          <a:off x="846567" y="4220097"/>
          <a:ext cx="1562878" cy="156287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-1022897"/>
              <a:satOff val="40239"/>
              <a:lumOff val="-1831"/>
              <a:alphaOff val="0"/>
            </a:schemeClr>
          </a:solidFill>
          <a:prstDash val="solid"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4E800F3-1BF8-9F41-8CBD-97F4B8D0CC2A}">
      <dsp:nvSpPr>
        <dsp:cNvPr id="0" name=""/>
        <dsp:cNvSpPr/>
      </dsp:nvSpPr>
      <dsp:spPr>
        <a:xfrm>
          <a:off x="911179" y="6252165"/>
          <a:ext cx="11450795" cy="1250303"/>
        </a:xfrm>
        <a:prstGeom prst="rect">
          <a:avLst/>
        </a:prstGeom>
        <a:gradFill rotWithShape="0">
          <a:gsLst>
            <a:gs pos="0">
              <a:schemeClr val="accent3">
                <a:hueOff val="-1534345"/>
                <a:satOff val="60358"/>
                <a:lumOff val="-2746"/>
                <a:alphaOff val="0"/>
                <a:satMod val="100000"/>
                <a:lumMod val="100000"/>
              </a:schemeClr>
            </a:gs>
            <a:gs pos="50000">
              <a:schemeClr val="accent3">
                <a:hueOff val="-1534345"/>
                <a:satOff val="60358"/>
                <a:lumOff val="-2746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3">
                <a:hueOff val="-1534345"/>
                <a:satOff val="60358"/>
                <a:lumOff val="-2746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2428" tIns="152400" rIns="152400" bIns="152400" numCol="1" spcCol="1270" anchor="ctr" anchorCtr="0">
          <a:noAutofit/>
        </a:bodyPr>
        <a:lstStyle/>
        <a:p>
          <a:pPr marL="0" lvl="0" indent="0" algn="l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0" kern="1200" dirty="0" err="1">
              <a:solidFill>
                <a:srgbClr val="002060"/>
              </a:solidFill>
              <a:latin typeface="Abadi MT Condensed Light" panose="020B0306030101010103" pitchFamily="34" charset="77"/>
            </a:rPr>
            <a:t>Perkuat</a:t>
          </a:r>
          <a:r>
            <a:rPr lang="en-US" sz="6000" kern="1200" dirty="0">
              <a:solidFill>
                <a:srgbClr val="002060"/>
              </a:solidFill>
              <a:latin typeface="Abadi MT Condensed Light" panose="020B0306030101010103" pitchFamily="34" charset="77"/>
            </a:rPr>
            <a:t>/</a:t>
          </a:r>
          <a:r>
            <a:rPr lang="en-US" sz="6000" kern="1200" dirty="0" err="1">
              <a:solidFill>
                <a:srgbClr val="002060"/>
              </a:solidFill>
              <a:latin typeface="Abadi MT Condensed Light" panose="020B0306030101010103" pitchFamily="34" charset="77"/>
            </a:rPr>
            <a:t>Koreksi</a:t>
          </a:r>
          <a:r>
            <a:rPr lang="en-US" sz="6000" kern="1200" dirty="0">
              <a:solidFill>
                <a:srgbClr val="002060"/>
              </a:solidFill>
              <a:latin typeface="Abadi MT Condensed Light" panose="020B0306030101010103" pitchFamily="34" charset="77"/>
            </a:rPr>
            <a:t> </a:t>
          </a:r>
          <a:r>
            <a:rPr lang="en-US" sz="6000" kern="1200" dirty="0" err="1">
              <a:solidFill>
                <a:srgbClr val="002060"/>
              </a:solidFill>
              <a:latin typeface="Abadi MT Condensed Light" panose="020B0306030101010103" pitchFamily="34" charset="77"/>
            </a:rPr>
            <a:t>temuan</a:t>
          </a:r>
          <a:r>
            <a:rPr lang="en-US" sz="6000" kern="1200" dirty="0">
              <a:solidFill>
                <a:srgbClr val="002060"/>
              </a:solidFill>
              <a:latin typeface="Abadi MT Condensed Light" panose="020B0306030101010103" pitchFamily="34" charset="77"/>
            </a:rPr>
            <a:t> </a:t>
          </a:r>
          <a:r>
            <a:rPr lang="en-US" sz="6000" kern="1200" dirty="0" err="1">
              <a:solidFill>
                <a:srgbClr val="002060"/>
              </a:solidFill>
              <a:latin typeface="Abadi MT Condensed Light" panose="020B0306030101010103" pitchFamily="34" charset="77"/>
            </a:rPr>
            <a:t>sebelumnya</a:t>
          </a:r>
          <a:endParaRPr lang="en-US" sz="6000" kern="1200" dirty="0">
            <a:solidFill>
              <a:srgbClr val="002060"/>
            </a:solidFill>
            <a:latin typeface="Abadi MT Condensed Light" panose="020B0306030101010103" pitchFamily="34" charset="77"/>
          </a:endParaRPr>
        </a:p>
      </dsp:txBody>
      <dsp:txXfrm>
        <a:off x="911179" y="6252165"/>
        <a:ext cx="11450795" cy="1250303"/>
      </dsp:txXfrm>
    </dsp:sp>
    <dsp:sp modelId="{D3FAFA25-18C9-8049-B1B9-9F42409A7FFB}">
      <dsp:nvSpPr>
        <dsp:cNvPr id="0" name=""/>
        <dsp:cNvSpPr/>
      </dsp:nvSpPr>
      <dsp:spPr>
        <a:xfrm>
          <a:off x="129739" y="6095877"/>
          <a:ext cx="1562878" cy="156287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-1534345"/>
              <a:satOff val="60358"/>
              <a:lumOff val="-2746"/>
              <a:alphaOff val="0"/>
            </a:schemeClr>
          </a:solidFill>
          <a:prstDash val="solid"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F58CD3-27E0-E344-B1B0-CA3DC09884A4}">
      <dsp:nvSpPr>
        <dsp:cNvPr id="0" name=""/>
        <dsp:cNvSpPr/>
      </dsp:nvSpPr>
      <dsp:spPr>
        <a:xfrm>
          <a:off x="6163821" y="5742980"/>
          <a:ext cx="209982" cy="20998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C59C9F-1785-FE42-88E3-6662515BE5F2}">
      <dsp:nvSpPr>
        <dsp:cNvPr id="0" name=""/>
        <dsp:cNvSpPr/>
      </dsp:nvSpPr>
      <dsp:spPr>
        <a:xfrm>
          <a:off x="5768005" y="5933522"/>
          <a:ext cx="209982" cy="20998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FD7C52-D737-DA43-AE41-40364F34AA42}">
      <dsp:nvSpPr>
        <dsp:cNvPr id="0" name=""/>
        <dsp:cNvSpPr/>
      </dsp:nvSpPr>
      <dsp:spPr>
        <a:xfrm>
          <a:off x="5353290" y="6084028"/>
          <a:ext cx="209982" cy="20998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F51C96-8A6F-3340-9175-89EC621A8369}">
      <dsp:nvSpPr>
        <dsp:cNvPr id="0" name=""/>
        <dsp:cNvSpPr/>
      </dsp:nvSpPr>
      <dsp:spPr>
        <a:xfrm>
          <a:off x="8064160" y="3537285"/>
          <a:ext cx="209982" cy="20998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8821A3-CADD-AB4F-9029-9C9A658DC796}">
      <dsp:nvSpPr>
        <dsp:cNvPr id="0" name=""/>
        <dsp:cNvSpPr/>
      </dsp:nvSpPr>
      <dsp:spPr>
        <a:xfrm>
          <a:off x="7904573" y="3925042"/>
          <a:ext cx="209982" cy="20998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6527D4-70EA-B149-924D-15CD99B41D21}">
      <dsp:nvSpPr>
        <dsp:cNvPr id="0" name=""/>
        <dsp:cNvSpPr/>
      </dsp:nvSpPr>
      <dsp:spPr>
        <a:xfrm>
          <a:off x="7791183" y="618353"/>
          <a:ext cx="209982" cy="20998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B8C725-57E6-4448-946B-40B0BAF5BB9B}">
      <dsp:nvSpPr>
        <dsp:cNvPr id="0" name=""/>
        <dsp:cNvSpPr/>
      </dsp:nvSpPr>
      <dsp:spPr>
        <a:xfrm>
          <a:off x="8083058" y="433000"/>
          <a:ext cx="209982" cy="20998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F38FE9-66B8-714B-8EB5-559814505668}">
      <dsp:nvSpPr>
        <dsp:cNvPr id="0" name=""/>
        <dsp:cNvSpPr/>
      </dsp:nvSpPr>
      <dsp:spPr>
        <a:xfrm>
          <a:off x="8374933" y="247648"/>
          <a:ext cx="209982" cy="20998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A246CC-6979-DB46-AA35-02110E703C5F}">
      <dsp:nvSpPr>
        <dsp:cNvPr id="0" name=""/>
        <dsp:cNvSpPr/>
      </dsp:nvSpPr>
      <dsp:spPr>
        <a:xfrm>
          <a:off x="8666809" y="433000"/>
          <a:ext cx="209982" cy="20998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3420DA-4B0E-144A-ABF0-0207C3F4AC89}">
      <dsp:nvSpPr>
        <dsp:cNvPr id="0" name=""/>
        <dsp:cNvSpPr/>
      </dsp:nvSpPr>
      <dsp:spPr>
        <a:xfrm>
          <a:off x="8958684" y="618353"/>
          <a:ext cx="209982" cy="20998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2C2BC7-8C41-CD4F-AFBC-6DE487D464D4}">
      <dsp:nvSpPr>
        <dsp:cNvPr id="0" name=""/>
        <dsp:cNvSpPr/>
      </dsp:nvSpPr>
      <dsp:spPr>
        <a:xfrm>
          <a:off x="8374933" y="638371"/>
          <a:ext cx="209982" cy="20998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8BC495-A343-AD4E-ADB8-7706E230603B}">
      <dsp:nvSpPr>
        <dsp:cNvPr id="0" name=""/>
        <dsp:cNvSpPr/>
      </dsp:nvSpPr>
      <dsp:spPr>
        <a:xfrm>
          <a:off x="8374933" y="1029836"/>
          <a:ext cx="209982" cy="20998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87247B-983E-924A-A0CF-3D87703C19B2}">
      <dsp:nvSpPr>
        <dsp:cNvPr id="0" name=""/>
        <dsp:cNvSpPr/>
      </dsp:nvSpPr>
      <dsp:spPr>
        <a:xfrm>
          <a:off x="4329627" y="6530809"/>
          <a:ext cx="4529315" cy="1214429"/>
        </a:xfrm>
        <a:prstGeom prst="roundRect">
          <a:avLst/>
        </a:prstGeom>
        <a:solidFill>
          <a:schemeClr val="accent4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14300" prst="hardEdge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8705" tIns="190500" rIns="190500" bIns="190500" numCol="1" spcCol="1270" anchor="ctr" anchorCtr="0">
          <a:noAutofit/>
        </a:bodyPr>
        <a:lstStyle/>
        <a:p>
          <a:pPr marL="0" lvl="0" indent="0" algn="l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0" b="1" kern="1200" dirty="0">
              <a:solidFill>
                <a:srgbClr val="C00000"/>
              </a:solidFill>
            </a:rPr>
            <a:t>Kesimpulan</a:t>
          </a:r>
        </a:p>
      </dsp:txBody>
      <dsp:txXfrm>
        <a:off x="4388911" y="6590093"/>
        <a:ext cx="4410747" cy="1095861"/>
      </dsp:txXfrm>
    </dsp:sp>
    <dsp:sp modelId="{B2D76196-1693-0045-9D39-E7152FC076E2}">
      <dsp:nvSpPr>
        <dsp:cNvPr id="0" name=""/>
        <dsp:cNvSpPr/>
      </dsp:nvSpPr>
      <dsp:spPr>
        <a:xfrm>
          <a:off x="3073934" y="5340105"/>
          <a:ext cx="2099821" cy="2099673"/>
        </a:xfrm>
        <a:prstGeom prst="ellipse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FA9765E-A85D-644F-ABCF-4821BF103D57}">
      <dsp:nvSpPr>
        <dsp:cNvPr id="0" name=""/>
        <dsp:cNvSpPr/>
      </dsp:nvSpPr>
      <dsp:spPr>
        <a:xfrm>
          <a:off x="7243130" y="4953830"/>
          <a:ext cx="4529315" cy="1214429"/>
        </a:xfrm>
        <a:prstGeom prst="roundRect">
          <a:avLst/>
        </a:prstGeom>
        <a:solidFill>
          <a:schemeClr val="accent5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14300" prst="hardEdge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8705" tIns="205740" rIns="205740" bIns="205740" numCol="1" spcCol="1270" anchor="ctr" anchorCtr="0">
          <a:noAutofit/>
        </a:bodyPr>
        <a:lstStyle/>
        <a:p>
          <a:pPr marL="0" lvl="0" indent="0" algn="l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400" b="1" kern="1200" dirty="0">
              <a:solidFill>
                <a:srgbClr val="002060"/>
              </a:solidFill>
            </a:rPr>
            <a:t>Keywords</a:t>
          </a:r>
        </a:p>
      </dsp:txBody>
      <dsp:txXfrm>
        <a:off x="7302414" y="5013114"/>
        <a:ext cx="4410747" cy="1095861"/>
      </dsp:txXfrm>
    </dsp:sp>
    <dsp:sp modelId="{0F235088-0DF9-234C-8766-345C45B15EBE}">
      <dsp:nvSpPr>
        <dsp:cNvPr id="0" name=""/>
        <dsp:cNvSpPr/>
      </dsp:nvSpPr>
      <dsp:spPr>
        <a:xfrm>
          <a:off x="5987436" y="3763125"/>
          <a:ext cx="2099821" cy="2099673"/>
        </a:xfrm>
        <a:prstGeom prst="ellipse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878C60-9472-C642-A36F-3F8F4F684030}">
      <dsp:nvSpPr>
        <dsp:cNvPr id="0" name=""/>
        <dsp:cNvSpPr/>
      </dsp:nvSpPr>
      <dsp:spPr>
        <a:xfrm>
          <a:off x="8580716" y="2562041"/>
          <a:ext cx="4529315" cy="1214429"/>
        </a:xfrm>
        <a:prstGeom prst="roundRect">
          <a:avLst/>
        </a:prstGeom>
        <a:solidFill>
          <a:schemeClr val="bg2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14300" prst="hardEdge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8705" tIns="304800" rIns="304800" bIns="304800" numCol="1" spcCol="1270" anchor="ctr" anchorCtr="0">
          <a:noAutofit/>
        </a:bodyPr>
        <a:lstStyle/>
        <a:p>
          <a:pPr marL="0" lvl="0" indent="0" algn="l" defTabSz="3556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0" b="1" kern="1200" dirty="0" err="1"/>
            <a:t>Judul</a:t>
          </a:r>
          <a:endParaRPr lang="en-US" sz="8000" b="1" kern="1200" dirty="0"/>
        </a:p>
      </dsp:txBody>
      <dsp:txXfrm>
        <a:off x="8640000" y="2621325"/>
        <a:ext cx="4410747" cy="1095861"/>
      </dsp:txXfrm>
    </dsp:sp>
    <dsp:sp modelId="{9E5BE1A3-65C2-7742-B018-01DE1FDA4D46}">
      <dsp:nvSpPr>
        <dsp:cNvPr id="0" name=""/>
        <dsp:cNvSpPr/>
      </dsp:nvSpPr>
      <dsp:spPr>
        <a:xfrm>
          <a:off x="7325023" y="1371336"/>
          <a:ext cx="2099821" cy="2099673"/>
        </a:xfrm>
        <a:prstGeom prst="ellipse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2D23B0-F14E-B340-8EB3-4A0FC8FD5EE0}">
      <dsp:nvSpPr>
        <dsp:cNvPr id="0" name=""/>
        <dsp:cNvSpPr/>
      </dsp:nvSpPr>
      <dsp:spPr>
        <a:xfrm>
          <a:off x="-716693" y="0"/>
          <a:ext cx="11786169" cy="8816176"/>
        </a:xfrm>
        <a:prstGeom prst="triangle">
          <a:avLst/>
        </a:prstGeom>
        <a:solidFill>
          <a:schemeClr val="bg2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14300" prst="hardEdge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7E5D84-CA46-AB48-8440-38881A06A398}">
      <dsp:nvSpPr>
        <dsp:cNvPr id="0" name=""/>
        <dsp:cNvSpPr/>
      </dsp:nvSpPr>
      <dsp:spPr>
        <a:xfrm>
          <a:off x="3053235" y="882478"/>
          <a:ext cx="9976825" cy="1566937"/>
        </a:xfrm>
        <a:prstGeom prst="roundRect">
          <a:avLst/>
        </a:prstGeom>
        <a:solidFill>
          <a:schemeClr val="accent3">
            <a:lumMod val="60000"/>
            <a:lumOff val="40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prst="angle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0" tIns="228600" rIns="228600" bIns="228600" numCol="1" spcCol="1270" anchor="ctr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0" b="1" kern="1200" dirty="0">
              <a:latin typeface="Abadi MT Condensed Light" panose="020B0306030101010103" pitchFamily="34" charset="77"/>
            </a:rPr>
            <a:t>Utama/</a:t>
          </a:r>
          <a:r>
            <a:rPr lang="en-US" sz="6000" b="1" kern="1200" dirty="0" err="1">
              <a:latin typeface="Abadi MT Condensed Light" panose="020B0306030101010103" pitchFamily="34" charset="77"/>
            </a:rPr>
            <a:t>Pertama</a:t>
          </a:r>
          <a:r>
            <a:rPr lang="en-US" sz="6000" b="1" kern="1200" dirty="0">
              <a:latin typeface="Abadi MT Condensed Light" panose="020B0306030101010103" pitchFamily="34" charset="77"/>
            </a:rPr>
            <a:t>/</a:t>
          </a:r>
          <a:r>
            <a:rPr lang="en-US" sz="6000" b="1" kern="1200" dirty="0" err="1">
              <a:latin typeface="Abadi MT Condensed Light" panose="020B0306030101010103" pitchFamily="34" charset="77"/>
            </a:rPr>
            <a:t>Korespondensi</a:t>
          </a:r>
          <a:endParaRPr lang="en-US" sz="6000" b="1" kern="1200" dirty="0">
            <a:latin typeface="Abadi MT Condensed Light" panose="020B0306030101010103" pitchFamily="34" charset="77"/>
          </a:endParaRPr>
        </a:p>
      </dsp:txBody>
      <dsp:txXfrm>
        <a:off x="3129727" y="958970"/>
        <a:ext cx="9823841" cy="1413953"/>
      </dsp:txXfrm>
    </dsp:sp>
    <dsp:sp modelId="{D494AF0D-C6EE-1D4D-B896-5F15A36A678D}">
      <dsp:nvSpPr>
        <dsp:cNvPr id="0" name=""/>
        <dsp:cNvSpPr/>
      </dsp:nvSpPr>
      <dsp:spPr>
        <a:xfrm>
          <a:off x="3066042" y="2645283"/>
          <a:ext cx="9951210" cy="1566937"/>
        </a:xfrm>
        <a:prstGeom prst="roundRect">
          <a:avLst/>
        </a:prstGeom>
        <a:solidFill>
          <a:schemeClr val="accent2">
            <a:lumMod val="60000"/>
            <a:lumOff val="40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prst="angle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5280" tIns="335280" rIns="335280" bIns="335280" numCol="1" spcCol="1270" anchor="ctr" anchorCtr="0">
          <a:noAutofit/>
        </a:bodyPr>
        <a:lstStyle/>
        <a:p>
          <a:pPr marL="0" lvl="0" indent="0" algn="ctr" defTabSz="3911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800" b="1" kern="1200" dirty="0">
              <a:latin typeface="Abadi MT Condensed Light" panose="020B0306030101010103" pitchFamily="34" charset="77"/>
            </a:rPr>
            <a:t>Internal/</a:t>
          </a:r>
          <a:r>
            <a:rPr lang="en-US" sz="8800" b="1" kern="1200" dirty="0" err="1">
              <a:latin typeface="Abadi MT Condensed Light" panose="020B0306030101010103" pitchFamily="34" charset="77"/>
            </a:rPr>
            <a:t>Eksternal</a:t>
          </a:r>
          <a:endParaRPr lang="en-US" sz="8800" b="1" kern="1200" dirty="0">
            <a:latin typeface="Abadi MT Condensed Light" panose="020B0306030101010103" pitchFamily="34" charset="77"/>
          </a:endParaRPr>
        </a:p>
      </dsp:txBody>
      <dsp:txXfrm>
        <a:off x="3142534" y="2721775"/>
        <a:ext cx="9798226" cy="1413953"/>
      </dsp:txXfrm>
    </dsp:sp>
    <dsp:sp modelId="{0D215B78-45B4-4241-9F4D-922E78E42EC6}">
      <dsp:nvSpPr>
        <dsp:cNvPr id="0" name=""/>
        <dsp:cNvSpPr/>
      </dsp:nvSpPr>
      <dsp:spPr>
        <a:xfrm>
          <a:off x="3066042" y="4408088"/>
          <a:ext cx="9951210" cy="1566937"/>
        </a:xfrm>
        <a:prstGeom prst="roundRect">
          <a:avLst/>
        </a:prstGeom>
        <a:solidFill>
          <a:schemeClr val="accent5">
            <a:lumMod val="60000"/>
            <a:lumOff val="40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prst="angle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5280" tIns="335280" rIns="335280" bIns="335280" numCol="1" spcCol="1270" anchor="ctr" anchorCtr="0">
          <a:noAutofit/>
        </a:bodyPr>
        <a:lstStyle/>
        <a:p>
          <a:pPr marL="0" lvl="0" indent="0" algn="ctr" defTabSz="3911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800" b="1" kern="1200" dirty="0">
              <a:latin typeface="Abadi MT Condensed Light" panose="020B0306030101010103" pitchFamily="34" charset="77"/>
            </a:rPr>
            <a:t>Email </a:t>
          </a:r>
          <a:r>
            <a:rPr lang="en-US" sz="8800" b="1" kern="1200" dirty="0" err="1">
              <a:latin typeface="Abadi MT Condensed Light" panose="020B0306030101010103" pitchFamily="34" charset="77"/>
            </a:rPr>
            <a:t>Korespondensi</a:t>
          </a:r>
          <a:endParaRPr lang="en-US" sz="8800" b="1" kern="1200" dirty="0">
            <a:latin typeface="Abadi MT Condensed Light" panose="020B0306030101010103" pitchFamily="34" charset="77"/>
          </a:endParaRPr>
        </a:p>
      </dsp:txBody>
      <dsp:txXfrm>
        <a:off x="3142534" y="4484580"/>
        <a:ext cx="9798226" cy="1413953"/>
      </dsp:txXfrm>
    </dsp:sp>
    <dsp:sp modelId="{7D65E23C-C5DB-F244-B2F0-39ED47CF1945}">
      <dsp:nvSpPr>
        <dsp:cNvPr id="0" name=""/>
        <dsp:cNvSpPr/>
      </dsp:nvSpPr>
      <dsp:spPr>
        <a:xfrm>
          <a:off x="3101314" y="6170892"/>
          <a:ext cx="9880667" cy="1566937"/>
        </a:xfrm>
        <a:prstGeom prst="roundRect">
          <a:avLst/>
        </a:prstGeom>
        <a:solidFill>
          <a:schemeClr val="accent1">
            <a:lumMod val="60000"/>
            <a:lumOff val="40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prst="angle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5280" tIns="335280" rIns="335280" bIns="335280" numCol="1" spcCol="1270" anchor="ctr" anchorCtr="0">
          <a:noAutofit/>
        </a:bodyPr>
        <a:lstStyle/>
        <a:p>
          <a:pPr marL="0" lvl="0" indent="0" algn="ctr" defTabSz="3911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800" b="1" kern="1200" dirty="0">
              <a:latin typeface="Abadi MT Condensed Light" panose="020B0306030101010103" pitchFamily="34" charset="77"/>
            </a:rPr>
            <a:t>Lembaga &amp; Alamat</a:t>
          </a:r>
        </a:p>
      </dsp:txBody>
      <dsp:txXfrm>
        <a:off x="3177806" y="6247384"/>
        <a:ext cx="9727683" cy="1413953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56B23C-DB68-40AA-B00B-565D152B0366}">
      <dsp:nvSpPr>
        <dsp:cNvPr id="0" name=""/>
        <dsp:cNvSpPr/>
      </dsp:nvSpPr>
      <dsp:spPr>
        <a:xfrm>
          <a:off x="0" y="496896"/>
          <a:ext cx="14621406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58E7B9-6837-4425-8FAD-3F227BC79CA4}">
      <dsp:nvSpPr>
        <dsp:cNvPr id="0" name=""/>
        <dsp:cNvSpPr/>
      </dsp:nvSpPr>
      <dsp:spPr>
        <a:xfrm>
          <a:off x="731070" y="98376"/>
          <a:ext cx="10234984" cy="79704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6858" tIns="0" rIns="386858" bIns="0" numCol="1" spcCol="1270" anchor="ctr" anchorCtr="0">
          <a:noAutofit/>
        </a:bodyPr>
        <a:lstStyle/>
        <a:p>
          <a:pPr marL="0" lvl="0" indent="0" algn="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5400" b="1" kern="1200" dirty="0">
              <a:solidFill>
                <a:schemeClr val="bg1"/>
              </a:solidFill>
              <a:latin typeface="Brush Script MT" panose="03060802040406070304" pitchFamily="66" charset="-122"/>
              <a:ea typeface="Brush Script MT" panose="03060802040406070304" pitchFamily="66" charset="-122"/>
              <a:cs typeface="Brush Script MT" panose="03060802040406070304" pitchFamily="66" charset="-122"/>
            </a:rPr>
            <a:t>Tidak Wajib Ada Latar belakang (1)</a:t>
          </a:r>
          <a:endParaRPr lang="en-US" sz="6600" b="1" kern="1200" dirty="0">
            <a:solidFill>
              <a:schemeClr val="bg1"/>
            </a:solidFill>
            <a:latin typeface="Brush Script MT" panose="03060802040406070304" pitchFamily="66" charset="-122"/>
            <a:ea typeface="Brush Script MT" panose="03060802040406070304" pitchFamily="66" charset="-122"/>
            <a:cs typeface="Brush Script MT" panose="03060802040406070304" pitchFamily="66" charset="-122"/>
          </a:endParaRPr>
        </a:p>
      </dsp:txBody>
      <dsp:txXfrm>
        <a:off x="769978" y="137284"/>
        <a:ext cx="10157168" cy="719224"/>
      </dsp:txXfrm>
    </dsp:sp>
    <dsp:sp modelId="{E872BFA7-CFD8-4A99-BCC1-541CAEC739F7}">
      <dsp:nvSpPr>
        <dsp:cNvPr id="0" name=""/>
        <dsp:cNvSpPr/>
      </dsp:nvSpPr>
      <dsp:spPr>
        <a:xfrm>
          <a:off x="0" y="1721616"/>
          <a:ext cx="14621406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3DFDC4D-F4EC-4A64-AAD7-98CDA3C8E99E}">
      <dsp:nvSpPr>
        <dsp:cNvPr id="0" name=""/>
        <dsp:cNvSpPr/>
      </dsp:nvSpPr>
      <dsp:spPr>
        <a:xfrm>
          <a:off x="731070" y="1323096"/>
          <a:ext cx="10234984" cy="797040"/>
        </a:xfrm>
        <a:prstGeom prst="roundRect">
          <a:avLst/>
        </a:prstGeom>
        <a:solidFill>
          <a:schemeClr val="accent5">
            <a:hueOff val="-1663624"/>
            <a:satOff val="-2576"/>
            <a:lumOff val="0"/>
            <a:alphaOff val="0"/>
          </a:schemeClr>
        </a:soli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6858" tIns="0" rIns="386858" bIns="0" numCol="1" spcCol="1270" anchor="ctr" anchorCtr="0">
          <a:noAutofit/>
        </a:bodyPr>
        <a:lstStyle/>
        <a:p>
          <a:pPr marL="0" lvl="0" indent="0" algn="r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6600" b="1" kern="1200" dirty="0">
              <a:solidFill>
                <a:srgbClr val="002060"/>
              </a:solidFill>
              <a:latin typeface="Abadi MT Condensed Light" charset="0"/>
              <a:ea typeface="Abadi MT Condensed Light" charset="0"/>
              <a:cs typeface="Abadi MT Condensed Light" charset="0"/>
            </a:rPr>
            <a:t>Tujuan</a:t>
          </a:r>
          <a:r>
            <a:rPr lang="id-ID" sz="7200" b="1" kern="1200" dirty="0">
              <a:solidFill>
                <a:srgbClr val="002060"/>
              </a:solidFill>
              <a:latin typeface="Abadi MT Condensed Light" charset="0"/>
              <a:ea typeface="Abadi MT Condensed Light" charset="0"/>
              <a:cs typeface="Abadi MT Condensed Light" charset="0"/>
            </a:rPr>
            <a:t> </a:t>
          </a:r>
          <a:r>
            <a:rPr lang="id-ID" sz="6600" b="1" kern="1200" dirty="0">
              <a:solidFill>
                <a:srgbClr val="002060"/>
              </a:solidFill>
              <a:latin typeface="Abadi MT Condensed Light" charset="0"/>
              <a:ea typeface="Abadi MT Condensed Light" charset="0"/>
              <a:cs typeface="Abadi MT Condensed Light" charset="0"/>
            </a:rPr>
            <a:t>penulisan/artikel (1)</a:t>
          </a:r>
          <a:r>
            <a:rPr lang="id-ID" sz="7200" b="1" kern="1200" dirty="0">
              <a:solidFill>
                <a:srgbClr val="002060"/>
              </a:solidFill>
              <a:latin typeface="Abadi MT Condensed Light" charset="0"/>
              <a:ea typeface="Abadi MT Condensed Light" charset="0"/>
              <a:cs typeface="Abadi MT Condensed Light" charset="0"/>
            </a:rPr>
            <a:t> </a:t>
          </a:r>
          <a:endParaRPr lang="en-US" sz="7200" b="1" kern="1200" dirty="0">
            <a:solidFill>
              <a:srgbClr val="002060"/>
            </a:solidFill>
            <a:latin typeface="Abadi MT Condensed Light" charset="0"/>
            <a:ea typeface="Abadi MT Condensed Light" charset="0"/>
            <a:cs typeface="Abadi MT Condensed Light" charset="0"/>
          </a:endParaRPr>
        </a:p>
      </dsp:txBody>
      <dsp:txXfrm>
        <a:off x="769978" y="1362004"/>
        <a:ext cx="10157168" cy="719224"/>
      </dsp:txXfrm>
    </dsp:sp>
    <dsp:sp modelId="{2A460679-105D-47D4-B015-E8765DFB7568}">
      <dsp:nvSpPr>
        <dsp:cNvPr id="0" name=""/>
        <dsp:cNvSpPr/>
      </dsp:nvSpPr>
      <dsp:spPr>
        <a:xfrm>
          <a:off x="0" y="2946336"/>
          <a:ext cx="14621406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7796C5-A044-4E6A-956D-BBB055C5F638}">
      <dsp:nvSpPr>
        <dsp:cNvPr id="0" name=""/>
        <dsp:cNvSpPr/>
      </dsp:nvSpPr>
      <dsp:spPr>
        <a:xfrm>
          <a:off x="731070" y="2547816"/>
          <a:ext cx="10234984" cy="797040"/>
        </a:xfrm>
        <a:prstGeom prst="roundRect">
          <a:avLst/>
        </a:prstGeom>
        <a:solidFill>
          <a:schemeClr val="accent5">
            <a:hueOff val="-3327248"/>
            <a:satOff val="-5151"/>
            <a:lumOff val="0"/>
            <a:alphaOff val="0"/>
          </a:schemeClr>
        </a:soli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6858" tIns="0" rIns="386858" bIns="0" numCol="1" spcCol="1270" anchor="ctr" anchorCtr="0">
          <a:noAutofit/>
        </a:bodyPr>
        <a:lstStyle/>
        <a:p>
          <a:pPr marL="0" lvl="0" indent="0" algn="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6000" b="1" kern="1200" dirty="0">
              <a:solidFill>
                <a:srgbClr val="002060"/>
              </a:solidFill>
              <a:latin typeface="Abadi MT Condensed Light" charset="0"/>
              <a:ea typeface="Abadi MT Condensed Light" charset="0"/>
              <a:cs typeface="Abadi MT Condensed Light" charset="0"/>
            </a:rPr>
            <a:t>Metode singkat penulisan</a:t>
          </a:r>
          <a:r>
            <a:rPr lang="id-ID" sz="5400" b="1" kern="1200" dirty="0">
              <a:solidFill>
                <a:srgbClr val="002060"/>
              </a:solidFill>
              <a:latin typeface="Abadi MT Condensed Light" charset="0"/>
              <a:ea typeface="Abadi MT Condensed Light" charset="0"/>
              <a:cs typeface="Abadi MT Condensed Light" charset="0"/>
            </a:rPr>
            <a:t> </a:t>
          </a:r>
          <a:r>
            <a:rPr lang="id-ID" sz="6000" b="1" kern="1200" dirty="0">
              <a:solidFill>
                <a:srgbClr val="002060"/>
              </a:solidFill>
              <a:latin typeface="Abadi MT Condensed Light" charset="0"/>
              <a:ea typeface="Abadi MT Condensed Light" charset="0"/>
              <a:cs typeface="Abadi MT Condensed Light" charset="0"/>
            </a:rPr>
            <a:t>(1)</a:t>
          </a:r>
          <a:endParaRPr lang="en-US" sz="7200" b="1" kern="1200" dirty="0">
            <a:solidFill>
              <a:srgbClr val="002060"/>
            </a:solidFill>
            <a:latin typeface="Abadi MT Condensed Light" charset="0"/>
            <a:ea typeface="Abadi MT Condensed Light" charset="0"/>
            <a:cs typeface="Abadi MT Condensed Light" charset="0"/>
          </a:endParaRPr>
        </a:p>
      </dsp:txBody>
      <dsp:txXfrm>
        <a:off x="769978" y="2586724"/>
        <a:ext cx="10157168" cy="719224"/>
      </dsp:txXfrm>
    </dsp:sp>
    <dsp:sp modelId="{88D6E300-1D52-4395-B5B9-5D76C2E67BED}">
      <dsp:nvSpPr>
        <dsp:cNvPr id="0" name=""/>
        <dsp:cNvSpPr/>
      </dsp:nvSpPr>
      <dsp:spPr>
        <a:xfrm>
          <a:off x="0" y="4171056"/>
          <a:ext cx="14621406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152664-C64A-4F26-BAAE-E3ECF14109C2}">
      <dsp:nvSpPr>
        <dsp:cNvPr id="0" name=""/>
        <dsp:cNvSpPr/>
      </dsp:nvSpPr>
      <dsp:spPr>
        <a:xfrm>
          <a:off x="731070" y="3788612"/>
          <a:ext cx="10234984" cy="797040"/>
        </a:xfrm>
        <a:prstGeom prst="roundRect">
          <a:avLst/>
        </a:prstGeom>
        <a:solidFill>
          <a:schemeClr val="accent5">
            <a:hueOff val="-4990872"/>
            <a:satOff val="-7727"/>
            <a:lumOff val="0"/>
            <a:alphaOff val="0"/>
          </a:schemeClr>
        </a:soli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6858" tIns="0" rIns="386858" bIns="0" numCol="1" spcCol="1270" anchor="ctr" anchorCtr="0">
          <a:noAutofit/>
        </a:bodyPr>
        <a:lstStyle/>
        <a:p>
          <a:pPr marL="0" lvl="0" indent="0" algn="r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6600" b="1" kern="1200" dirty="0">
              <a:solidFill>
                <a:srgbClr val="002060"/>
              </a:solidFill>
              <a:latin typeface="Abadi MT Condensed Light" charset="0"/>
              <a:ea typeface="Abadi MT Condensed Light" charset="0"/>
              <a:cs typeface="Abadi MT Condensed Light" charset="0"/>
            </a:rPr>
            <a:t>Hasil-hasil penting (2)</a:t>
          </a:r>
          <a:endParaRPr lang="en-US" sz="6600" b="1" kern="1200" dirty="0">
            <a:solidFill>
              <a:srgbClr val="002060"/>
            </a:solidFill>
            <a:latin typeface="Abadi MT Condensed Light" charset="0"/>
            <a:ea typeface="Abadi MT Condensed Light" charset="0"/>
            <a:cs typeface="Abadi MT Condensed Light" charset="0"/>
          </a:endParaRPr>
        </a:p>
      </dsp:txBody>
      <dsp:txXfrm>
        <a:off x="769978" y="3827520"/>
        <a:ext cx="10157168" cy="719224"/>
      </dsp:txXfrm>
    </dsp:sp>
    <dsp:sp modelId="{87D98A60-8623-C04D-9F73-E00E5EC081EC}">
      <dsp:nvSpPr>
        <dsp:cNvPr id="0" name=""/>
        <dsp:cNvSpPr/>
      </dsp:nvSpPr>
      <dsp:spPr>
        <a:xfrm>
          <a:off x="0" y="5395776"/>
          <a:ext cx="14621406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500AE84-831F-6640-A0C3-C686B3DB52B5}">
      <dsp:nvSpPr>
        <dsp:cNvPr id="0" name=""/>
        <dsp:cNvSpPr/>
      </dsp:nvSpPr>
      <dsp:spPr>
        <a:xfrm>
          <a:off x="731070" y="4997256"/>
          <a:ext cx="10234984" cy="797040"/>
        </a:xfrm>
        <a:prstGeom prst="roundRect">
          <a:avLst/>
        </a:prstGeom>
        <a:solidFill>
          <a:schemeClr val="accent5">
            <a:hueOff val="-6654497"/>
            <a:satOff val="-10303"/>
            <a:lumOff val="0"/>
            <a:alphaOff val="0"/>
          </a:schemeClr>
        </a:soli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6858" tIns="0" rIns="386858" bIns="0" numCol="1" spcCol="1270" anchor="ctr" anchorCtr="0">
          <a:noAutofit/>
        </a:bodyPr>
        <a:lstStyle/>
        <a:p>
          <a:pPr marL="0" lvl="0" indent="0" algn="r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600" b="1" kern="1200" dirty="0" err="1">
              <a:solidFill>
                <a:srgbClr val="002060"/>
              </a:solidFill>
              <a:latin typeface="Abadi MT Condensed Light" charset="0"/>
              <a:ea typeface="Abadi MT Condensed Light" charset="0"/>
              <a:cs typeface="Abadi MT Condensed Light" charset="0"/>
            </a:rPr>
            <a:t>Temuan</a:t>
          </a:r>
          <a:r>
            <a:rPr lang="en-US" sz="6600" b="1" kern="1200" dirty="0">
              <a:solidFill>
                <a:srgbClr val="002060"/>
              </a:solidFill>
              <a:latin typeface="Abadi MT Condensed Light" charset="0"/>
              <a:ea typeface="Abadi MT Condensed Light" charset="0"/>
              <a:cs typeface="Abadi MT Condensed Light" charset="0"/>
            </a:rPr>
            <a:t>/Novelty (1)</a:t>
          </a:r>
        </a:p>
      </dsp:txBody>
      <dsp:txXfrm>
        <a:off x="769978" y="5036164"/>
        <a:ext cx="10157168" cy="719224"/>
      </dsp:txXfrm>
    </dsp:sp>
    <dsp:sp modelId="{FC582466-33A3-8046-BD6D-80B4A7368C98}">
      <dsp:nvSpPr>
        <dsp:cNvPr id="0" name=""/>
        <dsp:cNvSpPr/>
      </dsp:nvSpPr>
      <dsp:spPr>
        <a:xfrm>
          <a:off x="0" y="6620496"/>
          <a:ext cx="14621406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95B36A-A93F-6B48-8475-049C29D1100D}">
      <dsp:nvSpPr>
        <dsp:cNvPr id="0" name=""/>
        <dsp:cNvSpPr/>
      </dsp:nvSpPr>
      <dsp:spPr>
        <a:xfrm>
          <a:off x="731070" y="6221976"/>
          <a:ext cx="10234984" cy="797040"/>
        </a:xfrm>
        <a:prstGeom prst="roundRect">
          <a:avLst/>
        </a:prstGeom>
        <a:solidFill>
          <a:schemeClr val="accent5">
            <a:hueOff val="-8318121"/>
            <a:satOff val="-12878"/>
            <a:lumOff val="0"/>
            <a:alphaOff val="0"/>
          </a:schemeClr>
        </a:soli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6858" tIns="0" rIns="386858" bIns="0" numCol="1" spcCol="1270" anchor="ctr" anchorCtr="0">
          <a:noAutofit/>
        </a:bodyPr>
        <a:lstStyle/>
        <a:p>
          <a:pPr marL="0" lvl="0" indent="0" algn="r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600" b="1" kern="1200" dirty="0">
              <a:solidFill>
                <a:srgbClr val="002060"/>
              </a:solidFill>
              <a:latin typeface="Abadi MT Condensed Light" charset="0"/>
              <a:ea typeface="Abadi MT Condensed Light" charset="0"/>
              <a:cs typeface="Abadi MT Condensed Light" charset="0"/>
            </a:rPr>
            <a:t>Kesimpulan (1)</a:t>
          </a:r>
        </a:p>
      </dsp:txBody>
      <dsp:txXfrm>
        <a:off x="769978" y="6260884"/>
        <a:ext cx="10157168" cy="719224"/>
      </dsp:txXfrm>
    </dsp:sp>
    <dsp:sp modelId="{28C8DBE5-0065-D741-A7B2-B5FABCB115A4}">
      <dsp:nvSpPr>
        <dsp:cNvPr id="0" name=""/>
        <dsp:cNvSpPr/>
      </dsp:nvSpPr>
      <dsp:spPr>
        <a:xfrm>
          <a:off x="0" y="7845216"/>
          <a:ext cx="14621406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2F922E-A671-C042-946C-38E5B913510E}">
      <dsp:nvSpPr>
        <dsp:cNvPr id="0" name=""/>
        <dsp:cNvSpPr/>
      </dsp:nvSpPr>
      <dsp:spPr>
        <a:xfrm>
          <a:off x="731070" y="7446696"/>
          <a:ext cx="10234984" cy="797040"/>
        </a:xfrm>
        <a:prstGeom prst="roundRect">
          <a:avLst/>
        </a:prstGeom>
        <a:solidFill>
          <a:schemeClr val="accent5">
            <a:hueOff val="-9981745"/>
            <a:satOff val="-15454"/>
            <a:lumOff val="0"/>
            <a:alphaOff val="0"/>
          </a:schemeClr>
        </a:soli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6858" tIns="0" rIns="386858" bIns="0" numCol="1" spcCol="1270" anchor="ctr" anchorCtr="0">
          <a:noAutofit/>
        </a:bodyPr>
        <a:lstStyle/>
        <a:p>
          <a:pPr marL="0" lvl="0" indent="0" algn="r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600" b="1" kern="1200" dirty="0" err="1">
              <a:solidFill>
                <a:srgbClr val="002060"/>
              </a:solidFill>
              <a:latin typeface="Abadi MT Condensed Light" charset="0"/>
              <a:ea typeface="Abadi MT Condensed Light" charset="0"/>
              <a:cs typeface="Abadi MT Condensed Light" charset="0"/>
            </a:rPr>
            <a:t>Implikasi</a:t>
          </a:r>
          <a:r>
            <a:rPr lang="en-US" sz="6600" b="1" kern="1200" dirty="0">
              <a:solidFill>
                <a:srgbClr val="002060"/>
              </a:solidFill>
              <a:latin typeface="Abadi MT Condensed Light" charset="0"/>
              <a:ea typeface="Abadi MT Condensed Light" charset="0"/>
              <a:cs typeface="Abadi MT Condensed Light" charset="0"/>
            </a:rPr>
            <a:t> </a:t>
          </a:r>
          <a:r>
            <a:rPr lang="en-US" sz="6600" b="1" kern="1200" dirty="0" err="1">
              <a:solidFill>
                <a:srgbClr val="002060"/>
              </a:solidFill>
              <a:latin typeface="Abadi MT Condensed Light" charset="0"/>
              <a:ea typeface="Abadi MT Condensed Light" charset="0"/>
              <a:cs typeface="Abadi MT Condensed Light" charset="0"/>
            </a:rPr>
            <a:t>Teori</a:t>
          </a:r>
          <a:r>
            <a:rPr lang="en-US" sz="6600" b="1" kern="1200" dirty="0">
              <a:solidFill>
                <a:srgbClr val="002060"/>
              </a:solidFill>
              <a:latin typeface="Abadi MT Condensed Light" charset="0"/>
              <a:ea typeface="Abadi MT Condensed Light" charset="0"/>
              <a:cs typeface="Abadi MT Condensed Light" charset="0"/>
            </a:rPr>
            <a:t> &amp; </a:t>
          </a:r>
          <a:r>
            <a:rPr lang="en-US" sz="6600" b="1" kern="1200" dirty="0" err="1">
              <a:solidFill>
                <a:srgbClr val="002060"/>
              </a:solidFill>
              <a:latin typeface="Abadi MT Condensed Light" charset="0"/>
              <a:ea typeface="Abadi MT Condensed Light" charset="0"/>
              <a:cs typeface="Abadi MT Condensed Light" charset="0"/>
            </a:rPr>
            <a:t>Praktik</a:t>
          </a:r>
          <a:r>
            <a:rPr lang="en-US" sz="6600" b="1" kern="1200" dirty="0">
              <a:solidFill>
                <a:srgbClr val="002060"/>
              </a:solidFill>
              <a:latin typeface="Abadi MT Condensed Light" charset="0"/>
              <a:ea typeface="Abadi MT Condensed Light" charset="0"/>
              <a:cs typeface="Abadi MT Condensed Light" charset="0"/>
            </a:rPr>
            <a:t> (1)</a:t>
          </a:r>
        </a:p>
      </dsp:txBody>
      <dsp:txXfrm>
        <a:off x="769978" y="7485604"/>
        <a:ext cx="10157168" cy="719224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6F728E-77D8-4759-AFD0-99F5A98D6474}">
      <dsp:nvSpPr>
        <dsp:cNvPr id="0" name=""/>
        <dsp:cNvSpPr/>
      </dsp:nvSpPr>
      <dsp:spPr>
        <a:xfrm rot="10800000">
          <a:off x="3499883" y="1168"/>
          <a:ext cx="12977806" cy="924151"/>
        </a:xfrm>
        <a:prstGeom prst="homePlat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7525" tIns="274320" rIns="512064" bIns="274320" numCol="1" spcCol="1270" anchor="ctr" anchorCtr="0">
          <a:noAutofit/>
        </a:bodyPr>
        <a:lstStyle/>
        <a:p>
          <a:pPr marL="0" lvl="0" indent="0" algn="r" defTabSz="3200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7200" b="1" kern="1200" dirty="0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Kata/Frasa Penting </a:t>
          </a:r>
          <a:endParaRPr lang="en-US" sz="7200" b="1" kern="1200" dirty="0">
            <a:solidFill>
              <a:srgbClr val="002060"/>
            </a:solidFill>
            <a:latin typeface="BIG CASLON MEDIUM" panose="02000603090000020003" pitchFamily="2" charset="-79"/>
            <a:cs typeface="BIG CASLON MEDIUM" panose="02000603090000020003" pitchFamily="2" charset="-79"/>
          </a:endParaRPr>
        </a:p>
      </dsp:txBody>
      <dsp:txXfrm rot="10800000">
        <a:off x="3730921" y="1168"/>
        <a:ext cx="12746768" cy="924151"/>
      </dsp:txXfrm>
    </dsp:sp>
    <dsp:sp modelId="{401F0F10-CA47-4718-804A-C5FADCBA6BD7}">
      <dsp:nvSpPr>
        <dsp:cNvPr id="0" name=""/>
        <dsp:cNvSpPr/>
      </dsp:nvSpPr>
      <dsp:spPr>
        <a:xfrm>
          <a:off x="3037808" y="1168"/>
          <a:ext cx="924151" cy="924151"/>
        </a:xfrm>
        <a:prstGeom prst="ellipse">
          <a:avLst/>
        </a:prstGeom>
        <a:gradFill rotWithShape="0">
          <a:gsLst>
            <a:gs pos="0">
              <a:schemeClr val="accent2">
                <a:tint val="50000"/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accent2">
                <a:tint val="50000"/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2">
                <a:tint val="50000"/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F1BD066B-3A87-9145-8789-EB93E06281CF}">
      <dsp:nvSpPr>
        <dsp:cNvPr id="0" name=""/>
        <dsp:cNvSpPr/>
      </dsp:nvSpPr>
      <dsp:spPr>
        <a:xfrm rot="10800000">
          <a:off x="3499883" y="1163429"/>
          <a:ext cx="12977806" cy="924151"/>
        </a:xfrm>
        <a:prstGeom prst="homePlate">
          <a:avLst/>
        </a:prstGeom>
        <a:gradFill rotWithShape="0">
          <a:gsLst>
            <a:gs pos="0">
              <a:schemeClr val="accent2">
                <a:hueOff val="549617"/>
                <a:satOff val="-10955"/>
                <a:lumOff val="471"/>
                <a:alphaOff val="0"/>
                <a:satMod val="100000"/>
                <a:lumMod val="100000"/>
              </a:schemeClr>
            </a:gs>
            <a:gs pos="50000">
              <a:schemeClr val="accent2">
                <a:hueOff val="549617"/>
                <a:satOff val="-10955"/>
                <a:lumOff val="471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2">
                <a:hueOff val="549617"/>
                <a:satOff val="-10955"/>
                <a:lumOff val="471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7525" tIns="274320" rIns="512064" bIns="274320" numCol="1" spcCol="1270" anchor="ctr" anchorCtr="0">
          <a:noAutofit/>
        </a:bodyPr>
        <a:lstStyle/>
        <a:p>
          <a:pPr marL="0" lvl="0" indent="0" algn="r" defTabSz="3200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200" b="1" kern="1200" dirty="0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Index </a:t>
          </a:r>
          <a:r>
            <a:rPr lang="en-US" sz="7200" b="1" kern="1200" dirty="0" err="1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Subjek</a:t>
          </a:r>
          <a:r>
            <a:rPr lang="en-US" sz="7200" b="1" kern="1200" dirty="0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; Focus</a:t>
          </a:r>
        </a:p>
      </dsp:txBody>
      <dsp:txXfrm rot="10800000">
        <a:off x="3730921" y="1163429"/>
        <a:ext cx="12746768" cy="924151"/>
      </dsp:txXfrm>
    </dsp:sp>
    <dsp:sp modelId="{86E3E2CF-E51A-534B-B967-69824BBF25B8}">
      <dsp:nvSpPr>
        <dsp:cNvPr id="0" name=""/>
        <dsp:cNvSpPr/>
      </dsp:nvSpPr>
      <dsp:spPr>
        <a:xfrm>
          <a:off x="3037808" y="1163429"/>
          <a:ext cx="924151" cy="924151"/>
        </a:xfrm>
        <a:prstGeom prst="ellipse">
          <a:avLst/>
        </a:prstGeom>
        <a:gradFill rotWithShape="0">
          <a:gsLst>
            <a:gs pos="0">
              <a:schemeClr val="accent2">
                <a:tint val="50000"/>
                <a:hueOff val="660239"/>
                <a:satOff val="-9911"/>
                <a:lumOff val="-380"/>
                <a:alphaOff val="0"/>
                <a:satMod val="100000"/>
                <a:lumMod val="100000"/>
              </a:schemeClr>
            </a:gs>
            <a:gs pos="50000">
              <a:schemeClr val="accent2">
                <a:tint val="50000"/>
                <a:hueOff val="660239"/>
                <a:satOff val="-9911"/>
                <a:lumOff val="-380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2">
                <a:tint val="50000"/>
                <a:hueOff val="660239"/>
                <a:satOff val="-9911"/>
                <a:lumOff val="-38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DE962470-0133-48CC-8F35-EFD0E07AA5E4}">
      <dsp:nvSpPr>
        <dsp:cNvPr id="0" name=""/>
        <dsp:cNvSpPr/>
      </dsp:nvSpPr>
      <dsp:spPr>
        <a:xfrm rot="10800000">
          <a:off x="3499883" y="2325689"/>
          <a:ext cx="12977806" cy="924151"/>
        </a:xfrm>
        <a:prstGeom prst="homePlate">
          <a:avLst/>
        </a:prstGeom>
        <a:gradFill rotWithShape="0">
          <a:gsLst>
            <a:gs pos="0">
              <a:schemeClr val="accent2">
                <a:hueOff val="1099234"/>
                <a:satOff val="-21910"/>
                <a:lumOff val="941"/>
                <a:alphaOff val="0"/>
                <a:satMod val="100000"/>
                <a:lumMod val="100000"/>
              </a:schemeClr>
            </a:gs>
            <a:gs pos="50000">
              <a:schemeClr val="accent2">
                <a:hueOff val="1099234"/>
                <a:satOff val="-21910"/>
                <a:lumOff val="941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2">
                <a:hueOff val="1099234"/>
                <a:satOff val="-21910"/>
                <a:lumOff val="941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7525" tIns="274320" rIns="512064" bIns="274320" numCol="1" spcCol="1270" anchor="ctr" anchorCtr="0">
          <a:noAutofit/>
        </a:bodyPr>
        <a:lstStyle/>
        <a:p>
          <a:pPr marL="0" lvl="0" indent="0" algn="r" defTabSz="3200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7200" b="1" kern="1200" dirty="0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Tanda Baca (;)</a:t>
          </a:r>
          <a:endParaRPr lang="en-US" sz="7200" b="1" kern="1200" dirty="0">
            <a:solidFill>
              <a:srgbClr val="002060"/>
            </a:solidFill>
            <a:latin typeface="BIG CASLON MEDIUM" panose="02000603090000020003" pitchFamily="2" charset="-79"/>
            <a:cs typeface="BIG CASLON MEDIUM" panose="02000603090000020003" pitchFamily="2" charset="-79"/>
          </a:endParaRPr>
        </a:p>
      </dsp:txBody>
      <dsp:txXfrm rot="10800000">
        <a:off x="3730921" y="2325689"/>
        <a:ext cx="12746768" cy="924151"/>
      </dsp:txXfrm>
    </dsp:sp>
    <dsp:sp modelId="{3B558ABF-890A-44BF-B896-8048350502EF}">
      <dsp:nvSpPr>
        <dsp:cNvPr id="0" name=""/>
        <dsp:cNvSpPr/>
      </dsp:nvSpPr>
      <dsp:spPr>
        <a:xfrm>
          <a:off x="3037808" y="2325689"/>
          <a:ext cx="924151" cy="924151"/>
        </a:xfrm>
        <a:prstGeom prst="ellipse">
          <a:avLst/>
        </a:prstGeom>
        <a:gradFill rotWithShape="0">
          <a:gsLst>
            <a:gs pos="0">
              <a:schemeClr val="accent2">
                <a:tint val="50000"/>
                <a:hueOff val="1320478"/>
                <a:satOff val="-19823"/>
                <a:lumOff val="-759"/>
                <a:alphaOff val="0"/>
                <a:satMod val="100000"/>
                <a:lumMod val="100000"/>
              </a:schemeClr>
            </a:gs>
            <a:gs pos="50000">
              <a:schemeClr val="accent2">
                <a:tint val="50000"/>
                <a:hueOff val="1320478"/>
                <a:satOff val="-19823"/>
                <a:lumOff val="-759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2">
                <a:tint val="50000"/>
                <a:hueOff val="1320478"/>
                <a:satOff val="-19823"/>
                <a:lumOff val="-759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3E96F728-8B1A-5B47-9A33-66298A448425}">
      <dsp:nvSpPr>
        <dsp:cNvPr id="0" name=""/>
        <dsp:cNvSpPr/>
      </dsp:nvSpPr>
      <dsp:spPr>
        <a:xfrm rot="10800000">
          <a:off x="3499883" y="3487950"/>
          <a:ext cx="12977806" cy="924151"/>
        </a:xfrm>
        <a:prstGeom prst="homePlate">
          <a:avLst/>
        </a:prstGeom>
        <a:gradFill rotWithShape="0">
          <a:gsLst>
            <a:gs pos="0">
              <a:schemeClr val="accent2">
                <a:hueOff val="1648852"/>
                <a:satOff val="-32864"/>
                <a:lumOff val="1412"/>
                <a:alphaOff val="0"/>
                <a:satMod val="100000"/>
                <a:lumMod val="100000"/>
              </a:schemeClr>
            </a:gs>
            <a:gs pos="50000">
              <a:schemeClr val="accent2">
                <a:hueOff val="1648852"/>
                <a:satOff val="-32864"/>
                <a:lumOff val="1412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2">
                <a:hueOff val="1648852"/>
                <a:satOff val="-32864"/>
                <a:lumOff val="1412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7525" tIns="274320" rIns="512064" bIns="274320" numCol="1" spcCol="1270" anchor="ctr" anchorCtr="0">
          <a:noAutofit/>
        </a:bodyPr>
        <a:lstStyle/>
        <a:p>
          <a:pPr marL="0" lvl="0" indent="0" algn="r" defTabSz="3200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200" b="1" kern="1200" dirty="0" err="1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Pengecualian</a:t>
          </a:r>
          <a:endParaRPr lang="en-US" sz="7200" b="1" kern="1200" dirty="0">
            <a:solidFill>
              <a:srgbClr val="002060"/>
            </a:solidFill>
            <a:latin typeface="BIG CASLON MEDIUM" panose="02000603090000020003" pitchFamily="2" charset="-79"/>
            <a:cs typeface="BIG CASLON MEDIUM" panose="02000603090000020003" pitchFamily="2" charset="-79"/>
          </a:endParaRPr>
        </a:p>
      </dsp:txBody>
      <dsp:txXfrm rot="10800000">
        <a:off x="3730921" y="3487950"/>
        <a:ext cx="12746768" cy="924151"/>
      </dsp:txXfrm>
    </dsp:sp>
    <dsp:sp modelId="{CC9917A3-7F1A-964C-8326-D5BD92A50FC8}">
      <dsp:nvSpPr>
        <dsp:cNvPr id="0" name=""/>
        <dsp:cNvSpPr/>
      </dsp:nvSpPr>
      <dsp:spPr>
        <a:xfrm>
          <a:off x="3037808" y="3487950"/>
          <a:ext cx="924151" cy="924151"/>
        </a:xfrm>
        <a:prstGeom prst="ellipse">
          <a:avLst/>
        </a:prstGeom>
        <a:gradFill rotWithShape="0">
          <a:gsLst>
            <a:gs pos="0">
              <a:schemeClr val="accent2">
                <a:tint val="50000"/>
                <a:hueOff val="1980717"/>
                <a:satOff val="-29734"/>
                <a:lumOff val="-1139"/>
                <a:alphaOff val="0"/>
                <a:satMod val="100000"/>
                <a:lumMod val="100000"/>
              </a:schemeClr>
            </a:gs>
            <a:gs pos="50000">
              <a:schemeClr val="accent2">
                <a:tint val="50000"/>
                <a:hueOff val="1980717"/>
                <a:satOff val="-29734"/>
                <a:lumOff val="-1139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2">
                <a:tint val="50000"/>
                <a:hueOff val="1980717"/>
                <a:satOff val="-29734"/>
                <a:lumOff val="-1139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EF083C32-3FCC-434A-987D-F33F6BEC9FEE}">
      <dsp:nvSpPr>
        <dsp:cNvPr id="0" name=""/>
        <dsp:cNvSpPr/>
      </dsp:nvSpPr>
      <dsp:spPr>
        <a:xfrm rot="10800000">
          <a:off x="3499883" y="4650210"/>
          <a:ext cx="12977806" cy="924151"/>
        </a:xfrm>
        <a:prstGeom prst="homePlate">
          <a:avLst/>
        </a:prstGeom>
        <a:gradFill rotWithShape="0">
          <a:gsLst>
            <a:gs pos="0">
              <a:schemeClr val="accent2">
                <a:hueOff val="2198469"/>
                <a:satOff val="-43819"/>
                <a:lumOff val="1882"/>
                <a:alphaOff val="0"/>
                <a:satMod val="100000"/>
                <a:lumMod val="100000"/>
              </a:schemeClr>
            </a:gs>
            <a:gs pos="50000">
              <a:schemeClr val="accent2">
                <a:hueOff val="2198469"/>
                <a:satOff val="-43819"/>
                <a:lumOff val="1882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2">
                <a:hueOff val="2198469"/>
                <a:satOff val="-43819"/>
                <a:lumOff val="1882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7525" tIns="274320" rIns="512064" bIns="274320" numCol="1" spcCol="1270" anchor="ctr" anchorCtr="0">
          <a:noAutofit/>
        </a:bodyPr>
        <a:lstStyle/>
        <a:p>
          <a:pPr marL="0" lvl="0" indent="0" algn="r" defTabSz="3200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7200" b="1" kern="1200" dirty="0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Urutan Alfabet</a:t>
          </a:r>
          <a:endParaRPr lang="en-US" sz="7200" b="1" kern="1200" dirty="0">
            <a:solidFill>
              <a:srgbClr val="002060"/>
            </a:solidFill>
            <a:latin typeface="BIG CASLON MEDIUM" panose="02000603090000020003" pitchFamily="2" charset="-79"/>
            <a:cs typeface="BIG CASLON MEDIUM" panose="02000603090000020003" pitchFamily="2" charset="-79"/>
          </a:endParaRPr>
        </a:p>
      </dsp:txBody>
      <dsp:txXfrm rot="10800000">
        <a:off x="3730921" y="4650210"/>
        <a:ext cx="12746768" cy="924151"/>
      </dsp:txXfrm>
    </dsp:sp>
    <dsp:sp modelId="{354EE8B1-1C87-437D-AEF1-C909B0E9B104}">
      <dsp:nvSpPr>
        <dsp:cNvPr id="0" name=""/>
        <dsp:cNvSpPr/>
      </dsp:nvSpPr>
      <dsp:spPr>
        <a:xfrm>
          <a:off x="3037808" y="4650210"/>
          <a:ext cx="924151" cy="924151"/>
        </a:xfrm>
        <a:prstGeom prst="ellipse">
          <a:avLst/>
        </a:prstGeom>
        <a:gradFill rotWithShape="0">
          <a:gsLst>
            <a:gs pos="0">
              <a:schemeClr val="accent2">
                <a:tint val="50000"/>
                <a:hueOff val="2640956"/>
                <a:satOff val="-39646"/>
                <a:lumOff val="-1518"/>
                <a:alphaOff val="0"/>
                <a:satMod val="100000"/>
                <a:lumMod val="100000"/>
              </a:schemeClr>
            </a:gs>
            <a:gs pos="50000">
              <a:schemeClr val="accent2">
                <a:tint val="50000"/>
                <a:hueOff val="2640956"/>
                <a:satOff val="-39646"/>
                <a:lumOff val="-1518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2">
                <a:tint val="50000"/>
                <a:hueOff val="2640956"/>
                <a:satOff val="-39646"/>
                <a:lumOff val="-1518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4A38226A-D8E3-F14D-B109-6B3B0C1248AD}">
      <dsp:nvSpPr>
        <dsp:cNvPr id="0" name=""/>
        <dsp:cNvSpPr/>
      </dsp:nvSpPr>
      <dsp:spPr>
        <a:xfrm rot="10800000">
          <a:off x="3499883" y="5812471"/>
          <a:ext cx="12977806" cy="924151"/>
        </a:xfrm>
        <a:prstGeom prst="homePlate">
          <a:avLst/>
        </a:prstGeom>
        <a:gradFill rotWithShape="0">
          <a:gsLst>
            <a:gs pos="0">
              <a:schemeClr val="accent2">
                <a:hueOff val="2748086"/>
                <a:satOff val="-54774"/>
                <a:lumOff val="2353"/>
                <a:alphaOff val="0"/>
                <a:satMod val="100000"/>
                <a:lumMod val="100000"/>
              </a:schemeClr>
            </a:gs>
            <a:gs pos="50000">
              <a:schemeClr val="accent2">
                <a:hueOff val="2748086"/>
                <a:satOff val="-54774"/>
                <a:lumOff val="2353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2">
                <a:hueOff val="2748086"/>
                <a:satOff val="-54774"/>
                <a:lumOff val="2353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7525" tIns="274320" rIns="512064" bIns="274320" numCol="1" spcCol="1270" anchor="ctr" anchorCtr="0">
          <a:noAutofit/>
        </a:bodyPr>
        <a:lstStyle/>
        <a:p>
          <a:pPr marL="0" lvl="0" indent="0" algn="r" defTabSz="3200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200" b="1" kern="1200" dirty="0" err="1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Jumlah</a:t>
          </a:r>
          <a:r>
            <a:rPr lang="en-US" sz="7200" b="1" kern="1200" dirty="0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 3 </a:t>
          </a:r>
          <a:r>
            <a:rPr lang="en-US" sz="7200" b="1" kern="1200" dirty="0" err="1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sd</a:t>
          </a:r>
          <a:r>
            <a:rPr lang="en-US" sz="7200" b="1" kern="1200" dirty="0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rPr>
            <a:t> 5</a:t>
          </a:r>
        </a:p>
      </dsp:txBody>
      <dsp:txXfrm rot="10800000">
        <a:off x="3730921" y="5812471"/>
        <a:ext cx="12746768" cy="924151"/>
      </dsp:txXfrm>
    </dsp:sp>
    <dsp:sp modelId="{6E39F348-FD7D-6143-A970-1720FBD5E728}">
      <dsp:nvSpPr>
        <dsp:cNvPr id="0" name=""/>
        <dsp:cNvSpPr/>
      </dsp:nvSpPr>
      <dsp:spPr>
        <a:xfrm>
          <a:off x="3037808" y="5812471"/>
          <a:ext cx="924151" cy="924151"/>
        </a:xfrm>
        <a:prstGeom prst="ellipse">
          <a:avLst/>
        </a:prstGeom>
        <a:gradFill rotWithShape="0">
          <a:gsLst>
            <a:gs pos="0">
              <a:schemeClr val="accent2">
                <a:tint val="50000"/>
                <a:hueOff val="3301195"/>
                <a:satOff val="-49557"/>
                <a:lumOff val="-1898"/>
                <a:alphaOff val="0"/>
                <a:satMod val="100000"/>
                <a:lumMod val="100000"/>
              </a:schemeClr>
            </a:gs>
            <a:gs pos="50000">
              <a:schemeClr val="accent2">
                <a:tint val="50000"/>
                <a:hueOff val="3301195"/>
                <a:satOff val="-49557"/>
                <a:lumOff val="-1898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2">
                <a:tint val="50000"/>
                <a:hueOff val="3301195"/>
                <a:satOff val="-49557"/>
                <a:lumOff val="-1898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5FAD30-D65A-4343-8110-C232EFDA1C55}">
      <dsp:nvSpPr>
        <dsp:cNvPr id="0" name=""/>
        <dsp:cNvSpPr/>
      </dsp:nvSpPr>
      <dsp:spPr>
        <a:xfrm>
          <a:off x="0" y="1665721"/>
          <a:ext cx="6700601" cy="4187875"/>
        </a:xfrm>
        <a:prstGeom prst="swooshArrow">
          <a:avLst>
            <a:gd name="adj1" fmla="val 25000"/>
            <a:gd name="adj2" fmla="val 25000"/>
          </a:avLst>
        </a:prstGeom>
        <a:solidFill>
          <a:schemeClr val="bg2">
            <a:lumMod val="50000"/>
          </a:schemeClr>
        </a:soli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4B63B2C-BA7A-5549-A1CE-13E2643C7C6E}">
      <dsp:nvSpPr>
        <dsp:cNvPr id="0" name=""/>
        <dsp:cNvSpPr/>
      </dsp:nvSpPr>
      <dsp:spPr>
        <a:xfrm>
          <a:off x="850976" y="4556192"/>
          <a:ext cx="174215" cy="174215"/>
        </a:xfrm>
        <a:prstGeom prst="ellipse">
          <a:avLst/>
        </a:prstGeom>
        <a:gradFill rotWithShape="0">
          <a:gsLst>
            <a:gs pos="0">
              <a:schemeClr val="accent2">
                <a:shade val="50000"/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accent2">
                <a:shade val="50000"/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2">
                <a:shade val="50000"/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6125C91-B451-F94D-88F6-B36E2F65F3DF}">
      <dsp:nvSpPr>
        <dsp:cNvPr id="0" name=""/>
        <dsp:cNvSpPr/>
      </dsp:nvSpPr>
      <dsp:spPr>
        <a:xfrm>
          <a:off x="938084" y="4643300"/>
          <a:ext cx="1561240" cy="12102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313" tIns="0" rIns="0" bIns="0" numCol="1" spcCol="1270" anchor="t" anchorCtr="0">
          <a:noAutofit/>
        </a:bodyPr>
        <a:lstStyle/>
        <a:p>
          <a:pPr marL="0" lvl="0" indent="0" algn="l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0" b="1" kern="1200" dirty="0">
              <a:solidFill>
                <a:schemeClr val="bg1"/>
              </a:solidFill>
            </a:rPr>
            <a:t>0</a:t>
          </a:r>
          <a:endParaRPr lang="en-US" sz="4900" b="1" kern="1200" dirty="0">
            <a:solidFill>
              <a:schemeClr val="bg1"/>
            </a:solidFill>
          </a:endParaRPr>
        </a:p>
      </dsp:txBody>
      <dsp:txXfrm>
        <a:off x="938084" y="4643300"/>
        <a:ext cx="1561240" cy="1210296"/>
      </dsp:txXfrm>
    </dsp:sp>
    <dsp:sp modelId="{9E86B579-FD26-164F-9421-AC59AB3C7714}">
      <dsp:nvSpPr>
        <dsp:cNvPr id="0" name=""/>
        <dsp:cNvSpPr/>
      </dsp:nvSpPr>
      <dsp:spPr>
        <a:xfrm>
          <a:off x="2388764" y="3417928"/>
          <a:ext cx="314928" cy="314928"/>
        </a:xfrm>
        <a:prstGeom prst="ellipse">
          <a:avLst/>
        </a:prstGeom>
        <a:gradFill rotWithShape="0">
          <a:gsLst>
            <a:gs pos="0">
              <a:schemeClr val="accent2">
                <a:shade val="50000"/>
                <a:hueOff val="-338951"/>
                <a:satOff val="3311"/>
                <a:lumOff val="30481"/>
                <a:alphaOff val="0"/>
                <a:satMod val="100000"/>
                <a:lumMod val="100000"/>
              </a:schemeClr>
            </a:gs>
            <a:gs pos="50000">
              <a:schemeClr val="accent2">
                <a:shade val="50000"/>
                <a:hueOff val="-338951"/>
                <a:satOff val="3311"/>
                <a:lumOff val="30481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2">
                <a:shade val="50000"/>
                <a:hueOff val="-338951"/>
                <a:satOff val="3311"/>
                <a:lumOff val="30481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903507A-4682-A541-B0C0-B8700468B8AA}">
      <dsp:nvSpPr>
        <dsp:cNvPr id="0" name=""/>
        <dsp:cNvSpPr/>
      </dsp:nvSpPr>
      <dsp:spPr>
        <a:xfrm>
          <a:off x="2546228" y="3575392"/>
          <a:ext cx="1608144" cy="22782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6874" tIns="0" rIns="0" bIns="0" numCol="1" spcCol="1270" anchor="t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b="1" kern="1200" dirty="0">
              <a:solidFill>
                <a:schemeClr val="bg1"/>
              </a:solidFill>
            </a:rPr>
            <a:t>0.5</a:t>
          </a:r>
          <a:endParaRPr lang="en-US" sz="4600" b="1" kern="1200" dirty="0">
            <a:solidFill>
              <a:schemeClr val="bg1"/>
            </a:solidFill>
          </a:endParaRPr>
        </a:p>
      </dsp:txBody>
      <dsp:txXfrm>
        <a:off x="2546228" y="3575392"/>
        <a:ext cx="1608144" cy="2278204"/>
      </dsp:txXfrm>
    </dsp:sp>
    <dsp:sp modelId="{18F87B8E-2046-EB42-B5E9-28FE6311B23E}">
      <dsp:nvSpPr>
        <dsp:cNvPr id="0" name=""/>
        <dsp:cNvSpPr/>
      </dsp:nvSpPr>
      <dsp:spPr>
        <a:xfrm>
          <a:off x="4238130" y="2725253"/>
          <a:ext cx="435539" cy="435539"/>
        </a:xfrm>
        <a:prstGeom prst="ellipse">
          <a:avLst/>
        </a:prstGeom>
        <a:gradFill rotWithShape="0">
          <a:gsLst>
            <a:gs pos="0">
              <a:schemeClr val="accent2">
                <a:shade val="50000"/>
                <a:hueOff val="-338951"/>
                <a:satOff val="3311"/>
                <a:lumOff val="30481"/>
                <a:alphaOff val="0"/>
                <a:satMod val="100000"/>
                <a:lumMod val="100000"/>
              </a:schemeClr>
            </a:gs>
            <a:gs pos="50000">
              <a:schemeClr val="accent2">
                <a:shade val="50000"/>
                <a:hueOff val="-338951"/>
                <a:satOff val="3311"/>
                <a:lumOff val="30481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2">
                <a:shade val="50000"/>
                <a:hueOff val="-338951"/>
                <a:satOff val="3311"/>
                <a:lumOff val="30481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4BBF2FB-4962-A148-8B19-D29125B0D251}">
      <dsp:nvSpPr>
        <dsp:cNvPr id="0" name=""/>
        <dsp:cNvSpPr/>
      </dsp:nvSpPr>
      <dsp:spPr>
        <a:xfrm>
          <a:off x="4455899" y="2943023"/>
          <a:ext cx="1608144" cy="29105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0783" tIns="0" rIns="0" bIns="0" numCol="1" spcCol="1270" anchor="t" anchorCtr="0">
          <a:noAutofit/>
        </a:bodyPr>
        <a:lstStyle/>
        <a:p>
          <a:pPr marL="0" lvl="0" indent="0" algn="l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400" b="1" kern="1200" dirty="0">
              <a:solidFill>
                <a:schemeClr val="bg1"/>
              </a:solidFill>
            </a:rPr>
            <a:t>1</a:t>
          </a:r>
        </a:p>
      </dsp:txBody>
      <dsp:txXfrm>
        <a:off x="4455899" y="2943023"/>
        <a:ext cx="1608144" cy="2910573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AF2913-4D60-4A4B-BC11-07DDA49BC788}">
      <dsp:nvSpPr>
        <dsp:cNvPr id="0" name=""/>
        <dsp:cNvSpPr/>
      </dsp:nvSpPr>
      <dsp:spPr>
        <a:xfrm>
          <a:off x="2505576" y="1527257"/>
          <a:ext cx="1804545" cy="1517751"/>
        </a:xfrm>
        <a:prstGeom prst="rect">
          <a:avLst/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3AEE094A-B1C4-F346-AEE3-90AA73FBD199}">
      <dsp:nvSpPr>
        <dsp:cNvPr id="0" name=""/>
        <dsp:cNvSpPr/>
      </dsp:nvSpPr>
      <dsp:spPr>
        <a:xfrm>
          <a:off x="733979" y="1452576"/>
          <a:ext cx="3176677" cy="2403432"/>
        </a:xfrm>
        <a:prstGeom prst="rect">
          <a:avLst/>
        </a:prstGeom>
        <a:solidFill>
          <a:schemeClr val="bg2">
            <a:lumMod val="90000"/>
          </a:schemeClr>
        </a:soli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400" b="1" kern="1200" dirty="0" err="1">
              <a:solidFill>
                <a:srgbClr val="002060"/>
              </a:solidFill>
              <a:latin typeface="Abadi MT Condensed Light" panose="020B0306030101010103" pitchFamily="34" charset="77"/>
            </a:rPr>
            <a:t>Menjawab</a:t>
          </a:r>
          <a:r>
            <a:rPr lang="en-US" sz="5400" b="1" kern="1200" dirty="0">
              <a:solidFill>
                <a:srgbClr val="002060"/>
              </a:solidFill>
              <a:latin typeface="Abadi MT Condensed Light" panose="020B0306030101010103" pitchFamily="34" charset="77"/>
            </a:rPr>
            <a:t> </a:t>
          </a:r>
          <a:r>
            <a:rPr lang="en-US" sz="5400" b="1" kern="1200" dirty="0" err="1">
              <a:solidFill>
                <a:srgbClr val="002060"/>
              </a:solidFill>
              <a:latin typeface="Abadi MT Condensed Light" panose="020B0306030101010103" pitchFamily="34" charset="77"/>
            </a:rPr>
            <a:t>Masalah</a:t>
          </a:r>
          <a:endParaRPr lang="en-US" sz="5400" b="1" kern="1200" dirty="0">
            <a:solidFill>
              <a:srgbClr val="002060"/>
            </a:solidFill>
            <a:latin typeface="Abadi MT Condensed Light" panose="020B0306030101010103" pitchFamily="34" charset="77"/>
          </a:endParaRPr>
        </a:p>
      </dsp:txBody>
      <dsp:txXfrm>
        <a:off x="733979" y="1452576"/>
        <a:ext cx="3176677" cy="2403432"/>
      </dsp:txXfrm>
    </dsp:sp>
    <dsp:sp modelId="{3E349B37-E72E-FA47-848B-522DBDEBA1DC}">
      <dsp:nvSpPr>
        <dsp:cNvPr id="0" name=""/>
        <dsp:cNvSpPr/>
      </dsp:nvSpPr>
      <dsp:spPr>
        <a:xfrm>
          <a:off x="6236025" y="1527257"/>
          <a:ext cx="1804545" cy="1517751"/>
        </a:xfrm>
        <a:prstGeom prst="rect">
          <a:avLst/>
        </a:prstGeom>
        <a:solidFill>
          <a:schemeClr val="accent5">
            <a:tint val="50000"/>
            <a:hueOff val="-1647868"/>
            <a:satOff val="-2009"/>
            <a:lumOff val="183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065B841E-1103-614F-A37D-10EDA3906915}">
      <dsp:nvSpPr>
        <dsp:cNvPr id="0" name=""/>
        <dsp:cNvSpPr/>
      </dsp:nvSpPr>
      <dsp:spPr>
        <a:xfrm>
          <a:off x="4627084" y="1390263"/>
          <a:ext cx="2851365" cy="2528058"/>
        </a:xfrm>
        <a:prstGeom prst="rect">
          <a:avLst/>
        </a:prstGeom>
        <a:solidFill>
          <a:schemeClr val="bg2">
            <a:lumMod val="75000"/>
          </a:schemeClr>
        </a:soli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latin typeface="Abadi MT Condensed Light" panose="020B0306030101010103" pitchFamily="34" charset="77"/>
            </a:rPr>
            <a:t> </a:t>
          </a:r>
          <a:r>
            <a:rPr lang="en-US" sz="4800" b="1" kern="1200" dirty="0" err="1">
              <a:solidFill>
                <a:srgbClr val="002060"/>
              </a:solidFill>
              <a:latin typeface="Abadi MT Condensed Light" panose="020B0306030101010103" pitchFamily="34" charset="77"/>
            </a:rPr>
            <a:t>Jawaban</a:t>
          </a:r>
          <a:r>
            <a:rPr lang="en-US" sz="4800" b="1" kern="1200" dirty="0">
              <a:solidFill>
                <a:srgbClr val="002060"/>
              </a:solidFill>
              <a:latin typeface="Abadi MT Condensed Light" panose="020B0306030101010103" pitchFamily="34" charset="77"/>
            </a:rPr>
            <a:t> </a:t>
          </a:r>
          <a:r>
            <a:rPr lang="en-US" sz="4800" b="1" kern="1200" dirty="0" err="1">
              <a:solidFill>
                <a:srgbClr val="002060"/>
              </a:solidFill>
              <a:latin typeface="Abadi MT Condensed Light" panose="020B0306030101010103" pitchFamily="34" charset="77"/>
            </a:rPr>
            <a:t>Didukung</a:t>
          </a:r>
          <a:r>
            <a:rPr lang="en-US" sz="4800" b="1" kern="1200" dirty="0">
              <a:solidFill>
                <a:srgbClr val="002060"/>
              </a:solidFill>
              <a:latin typeface="Abadi MT Condensed Light" panose="020B0306030101010103" pitchFamily="34" charset="77"/>
            </a:rPr>
            <a:t> </a:t>
          </a:r>
          <a:r>
            <a:rPr lang="en-US" sz="4800" b="1" kern="1200" dirty="0" err="1">
              <a:solidFill>
                <a:srgbClr val="002060"/>
              </a:solidFill>
              <a:latin typeface="Abadi MT Condensed Light" panose="020B0306030101010103" pitchFamily="34" charset="77"/>
            </a:rPr>
            <a:t>Hsl</a:t>
          </a:r>
          <a:r>
            <a:rPr lang="en-US" sz="4800" b="1" kern="1200" dirty="0">
              <a:solidFill>
                <a:srgbClr val="002060"/>
              </a:solidFill>
              <a:latin typeface="Abadi MT Condensed Light" panose="020B0306030101010103" pitchFamily="34" charset="77"/>
            </a:rPr>
            <a:t> </a:t>
          </a:r>
          <a:r>
            <a:rPr lang="en-US" sz="4800" b="1" kern="1200" dirty="0" err="1">
              <a:solidFill>
                <a:srgbClr val="002060"/>
              </a:solidFill>
              <a:latin typeface="Abadi MT Condensed Light" panose="020B0306030101010103" pitchFamily="34" charset="77"/>
            </a:rPr>
            <a:t>Riset</a:t>
          </a:r>
          <a:endParaRPr lang="en-US" sz="4800" b="1" kern="1200" dirty="0">
            <a:solidFill>
              <a:srgbClr val="002060"/>
            </a:solidFill>
            <a:latin typeface="Abadi MT Condensed Light" panose="020B0306030101010103" pitchFamily="34" charset="77"/>
          </a:endParaRPr>
        </a:p>
      </dsp:txBody>
      <dsp:txXfrm>
        <a:off x="4627084" y="1390263"/>
        <a:ext cx="2851365" cy="2528058"/>
      </dsp:txXfrm>
    </dsp:sp>
    <dsp:sp modelId="{A1B769C8-1B31-EB42-B381-6055F07DFBFA}">
      <dsp:nvSpPr>
        <dsp:cNvPr id="0" name=""/>
        <dsp:cNvSpPr/>
      </dsp:nvSpPr>
      <dsp:spPr>
        <a:xfrm>
          <a:off x="9977379" y="1527257"/>
          <a:ext cx="1804545" cy="1517751"/>
        </a:xfrm>
        <a:prstGeom prst="rect">
          <a:avLst/>
        </a:prstGeom>
        <a:solidFill>
          <a:schemeClr val="accent5">
            <a:tint val="50000"/>
            <a:hueOff val="-3295736"/>
            <a:satOff val="-4018"/>
            <a:lumOff val="3675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2587E113-047C-3142-A59E-9BBC0467006A}">
      <dsp:nvSpPr>
        <dsp:cNvPr id="0" name=""/>
        <dsp:cNvSpPr/>
      </dsp:nvSpPr>
      <dsp:spPr>
        <a:xfrm>
          <a:off x="8357533" y="1392664"/>
          <a:ext cx="2873175" cy="2523256"/>
        </a:xfrm>
        <a:prstGeom prst="rect">
          <a:avLst/>
        </a:prstGeom>
        <a:solidFill>
          <a:schemeClr val="bg2">
            <a:lumMod val="50000"/>
          </a:schemeClr>
        </a:soli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400" b="1" kern="1200" dirty="0" err="1">
              <a:solidFill>
                <a:srgbClr val="FFFF00"/>
              </a:solidFill>
              <a:latin typeface="Abadi MT Condensed Light" panose="020B0306030101010103" pitchFamily="34" charset="77"/>
            </a:rPr>
            <a:t>Deskripsi</a:t>
          </a:r>
          <a:r>
            <a:rPr lang="en-US" sz="5400" b="1" kern="1200" dirty="0">
              <a:solidFill>
                <a:srgbClr val="FFFF00"/>
              </a:solidFill>
              <a:latin typeface="Abadi MT Condensed Light" panose="020B0306030101010103" pitchFamily="34" charset="77"/>
            </a:rPr>
            <a:t> </a:t>
          </a:r>
          <a:r>
            <a:rPr lang="en-US" sz="5400" b="1" kern="1200" dirty="0" err="1">
              <a:solidFill>
                <a:srgbClr val="FFFF00"/>
              </a:solidFill>
              <a:latin typeface="Abadi MT Condensed Light" panose="020B0306030101010103" pitchFamily="34" charset="77"/>
            </a:rPr>
            <a:t>Temuan</a:t>
          </a:r>
          <a:endParaRPr lang="en-US" sz="5400" b="1" kern="1200" dirty="0">
            <a:solidFill>
              <a:srgbClr val="FFFF00"/>
            </a:solidFill>
            <a:latin typeface="Abadi MT Condensed Light" panose="020B0306030101010103" pitchFamily="34" charset="77"/>
          </a:endParaRPr>
        </a:p>
      </dsp:txBody>
      <dsp:txXfrm>
        <a:off x="8357533" y="1392664"/>
        <a:ext cx="2873175" cy="2523256"/>
      </dsp:txXfrm>
    </dsp:sp>
    <dsp:sp modelId="{93B2C0F2-2CEF-694A-8755-794CD3E5DECA}">
      <dsp:nvSpPr>
        <dsp:cNvPr id="0" name=""/>
        <dsp:cNvSpPr/>
      </dsp:nvSpPr>
      <dsp:spPr>
        <a:xfrm>
          <a:off x="13874420" y="1527257"/>
          <a:ext cx="1804545" cy="1517751"/>
        </a:xfrm>
        <a:prstGeom prst="rect">
          <a:avLst/>
        </a:prstGeom>
        <a:solidFill>
          <a:schemeClr val="accent5">
            <a:tint val="50000"/>
            <a:hueOff val="-4943604"/>
            <a:satOff val="-6027"/>
            <a:lumOff val="5513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9725DD9A-7869-8845-A3AB-03CB12D442BF}">
      <dsp:nvSpPr>
        <dsp:cNvPr id="0" name=""/>
        <dsp:cNvSpPr/>
      </dsp:nvSpPr>
      <dsp:spPr>
        <a:xfrm>
          <a:off x="12098887" y="1351554"/>
          <a:ext cx="3184550" cy="2605477"/>
        </a:xfrm>
        <a:prstGeom prst="rect">
          <a:avLst/>
        </a:prstGeom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b="1" kern="1200" dirty="0" err="1">
              <a:solidFill>
                <a:srgbClr val="002060"/>
              </a:solidFill>
              <a:latin typeface="Abadi MT Condensed Light" panose="020B0306030101010103" pitchFamily="34" charset="77"/>
            </a:rPr>
            <a:t>Temuan</a:t>
          </a:r>
          <a:r>
            <a:rPr lang="en-US" sz="4400" b="1" kern="1200" dirty="0">
              <a:solidFill>
                <a:srgbClr val="002060"/>
              </a:solidFill>
              <a:latin typeface="Abadi MT Condensed Light" panose="020B0306030101010103" pitchFamily="34" charset="77"/>
            </a:rPr>
            <a:t> </a:t>
          </a:r>
          <a:r>
            <a:rPr lang="en-US" sz="4400" b="1" kern="1200" dirty="0" err="1">
              <a:solidFill>
                <a:srgbClr val="002060"/>
              </a:solidFill>
              <a:latin typeface="Abadi MT Condensed Light" panose="020B0306030101010103" pitchFamily="34" charset="77"/>
            </a:rPr>
            <a:t>dikaitkan</a:t>
          </a:r>
          <a:r>
            <a:rPr lang="en-US" sz="4400" b="1" kern="1200" dirty="0">
              <a:solidFill>
                <a:srgbClr val="002060"/>
              </a:solidFill>
              <a:latin typeface="Abadi MT Condensed Light" panose="020B0306030101010103" pitchFamily="34" charset="77"/>
            </a:rPr>
            <a:t> </a:t>
          </a:r>
          <a:r>
            <a:rPr lang="en-US" sz="4400" b="1" kern="1200" dirty="0" err="1">
              <a:solidFill>
                <a:srgbClr val="002060"/>
              </a:solidFill>
              <a:latin typeface="Abadi MT Condensed Light" panose="020B0306030101010103" pitchFamily="34" charset="77"/>
            </a:rPr>
            <a:t>dgn</a:t>
          </a:r>
          <a:r>
            <a:rPr lang="en-US" sz="4400" b="1" kern="1200" dirty="0">
              <a:solidFill>
                <a:srgbClr val="002060"/>
              </a:solidFill>
              <a:latin typeface="Abadi MT Condensed Light" panose="020B0306030101010103" pitchFamily="34" charset="77"/>
            </a:rPr>
            <a:t> </a:t>
          </a:r>
          <a:r>
            <a:rPr lang="en-US" sz="4400" b="1" kern="1200" dirty="0" err="1">
              <a:solidFill>
                <a:srgbClr val="002060"/>
              </a:solidFill>
              <a:latin typeface="Abadi MT Condensed Light" panose="020B0306030101010103" pitchFamily="34" charset="77"/>
            </a:rPr>
            <a:t>landasan</a:t>
          </a:r>
          <a:r>
            <a:rPr lang="en-US" sz="4400" b="1" kern="1200" dirty="0">
              <a:solidFill>
                <a:srgbClr val="002060"/>
              </a:solidFill>
              <a:latin typeface="Abadi MT Condensed Light" panose="020B0306030101010103" pitchFamily="34" charset="77"/>
            </a:rPr>
            <a:t> </a:t>
          </a:r>
          <a:r>
            <a:rPr lang="en-US" sz="4400" b="1" kern="1200" dirty="0" err="1">
              <a:solidFill>
                <a:srgbClr val="002060"/>
              </a:solidFill>
              <a:latin typeface="Abadi MT Condensed Light" panose="020B0306030101010103" pitchFamily="34" charset="77"/>
            </a:rPr>
            <a:t>teori</a:t>
          </a:r>
          <a:endParaRPr lang="en-US" sz="4400" b="1" kern="1200" dirty="0">
            <a:solidFill>
              <a:srgbClr val="002060"/>
            </a:solidFill>
            <a:latin typeface="Abadi MT Condensed Light" panose="020B0306030101010103" pitchFamily="34" charset="77"/>
          </a:endParaRPr>
        </a:p>
      </dsp:txBody>
      <dsp:txXfrm>
        <a:off x="12098887" y="1351554"/>
        <a:ext cx="3184550" cy="2605477"/>
      </dsp:txXfrm>
    </dsp:sp>
    <dsp:sp modelId="{11B25DE4-02AE-D945-BF16-87494EBF8004}">
      <dsp:nvSpPr>
        <dsp:cNvPr id="0" name=""/>
        <dsp:cNvSpPr/>
      </dsp:nvSpPr>
      <dsp:spPr>
        <a:xfrm>
          <a:off x="4245365" y="4560999"/>
          <a:ext cx="1804545" cy="1517751"/>
        </a:xfrm>
        <a:prstGeom prst="rect">
          <a:avLst/>
        </a:prstGeom>
        <a:solidFill>
          <a:schemeClr val="accent5">
            <a:tint val="50000"/>
            <a:hueOff val="-6591472"/>
            <a:satOff val="-8036"/>
            <a:lumOff val="7351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9C02F788-92B1-A94F-A331-219109505DC6}">
      <dsp:nvSpPr>
        <dsp:cNvPr id="0" name=""/>
        <dsp:cNvSpPr/>
      </dsp:nvSpPr>
      <dsp:spPr>
        <a:xfrm>
          <a:off x="2125199" y="4261965"/>
          <a:ext cx="3873814" cy="2852138"/>
        </a:xfrm>
        <a:prstGeom prst="rect">
          <a:avLst/>
        </a:prstGeom>
        <a:solidFill>
          <a:schemeClr val="accent3">
            <a:lumMod val="75000"/>
          </a:schemeClr>
        </a:soli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400" b="1" kern="1200" dirty="0">
              <a:solidFill>
                <a:schemeClr val="bg1"/>
              </a:solidFill>
              <a:latin typeface="Abadi MT Condensed Light" panose="020B0306030101010103" pitchFamily="34" charset="77"/>
            </a:rPr>
            <a:t>Arti </a:t>
          </a:r>
          <a:r>
            <a:rPr lang="en-US" sz="5400" b="1" kern="1200" dirty="0" err="1">
              <a:solidFill>
                <a:schemeClr val="bg1"/>
              </a:solidFill>
              <a:latin typeface="Abadi MT Condensed Light" panose="020B0306030101010103" pitchFamily="34" charset="77"/>
            </a:rPr>
            <a:t>Pentingnya</a:t>
          </a:r>
          <a:r>
            <a:rPr lang="en-US" sz="5400" b="1" kern="1200" dirty="0">
              <a:solidFill>
                <a:schemeClr val="bg1"/>
              </a:solidFill>
              <a:latin typeface="Abadi MT Condensed Light" panose="020B0306030101010103" pitchFamily="34" charset="77"/>
            </a:rPr>
            <a:t> </a:t>
          </a:r>
          <a:r>
            <a:rPr lang="en-US" sz="5400" b="1" kern="1200" dirty="0" err="1">
              <a:solidFill>
                <a:schemeClr val="bg1"/>
              </a:solidFill>
              <a:latin typeface="Abadi MT Condensed Light" panose="020B0306030101010103" pitchFamily="34" charset="77"/>
            </a:rPr>
            <a:t>Temuan</a:t>
          </a:r>
          <a:endParaRPr lang="en-US" sz="5400" b="1" kern="1200" dirty="0">
            <a:solidFill>
              <a:schemeClr val="bg1"/>
            </a:solidFill>
            <a:latin typeface="Abadi MT Condensed Light" panose="020B0306030101010103" pitchFamily="34" charset="77"/>
          </a:endParaRPr>
        </a:p>
      </dsp:txBody>
      <dsp:txXfrm>
        <a:off x="2125199" y="4261965"/>
        <a:ext cx="3873814" cy="2852138"/>
      </dsp:txXfrm>
    </dsp:sp>
    <dsp:sp modelId="{A2E0C182-79E4-7947-A7BC-791FEC203456}">
      <dsp:nvSpPr>
        <dsp:cNvPr id="0" name=""/>
        <dsp:cNvSpPr/>
      </dsp:nvSpPr>
      <dsp:spPr>
        <a:xfrm>
          <a:off x="8215384" y="4560999"/>
          <a:ext cx="1804545" cy="1517751"/>
        </a:xfrm>
        <a:prstGeom prst="rect">
          <a:avLst/>
        </a:prstGeom>
        <a:solidFill>
          <a:schemeClr val="accent5">
            <a:tint val="50000"/>
            <a:hueOff val="-8239340"/>
            <a:satOff val="-10045"/>
            <a:lumOff val="918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B72F17E9-F230-1547-A437-9FDBC4D1F4FB}">
      <dsp:nvSpPr>
        <dsp:cNvPr id="0" name=""/>
        <dsp:cNvSpPr/>
      </dsp:nvSpPr>
      <dsp:spPr>
        <a:xfrm>
          <a:off x="6578169" y="4211197"/>
          <a:ext cx="3330506" cy="2915258"/>
        </a:xfrm>
        <a:prstGeom prst="rect">
          <a:avLst/>
        </a:prstGeom>
        <a:solidFill>
          <a:schemeClr val="accent4">
            <a:lumMod val="75000"/>
          </a:schemeClr>
        </a:soli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b="1" kern="1200" dirty="0" err="1">
              <a:solidFill>
                <a:schemeClr val="tx1"/>
              </a:solidFill>
              <a:latin typeface="Abadi MT Condensed Light" panose="020B0306030101010103" pitchFamily="34" charset="77"/>
            </a:rPr>
            <a:t>Perbandingan</a:t>
          </a:r>
          <a:r>
            <a:rPr lang="en-US" sz="4800" b="1" kern="1200" dirty="0">
              <a:solidFill>
                <a:schemeClr val="tx1"/>
              </a:solidFill>
              <a:latin typeface="Abadi MT Condensed Light" panose="020B0306030101010103" pitchFamily="34" charset="77"/>
            </a:rPr>
            <a:t> </a:t>
          </a:r>
          <a:r>
            <a:rPr lang="en-US" sz="8000" b="1" kern="1200" dirty="0" err="1">
              <a:solidFill>
                <a:schemeClr val="tx1"/>
              </a:solidFill>
              <a:latin typeface="Abadi MT Condensed Light" panose="020B0306030101010103" pitchFamily="34" charset="77"/>
            </a:rPr>
            <a:t>Riset</a:t>
          </a:r>
          <a:endParaRPr lang="en-US" sz="8000" b="1" kern="1200" dirty="0">
            <a:solidFill>
              <a:schemeClr val="tx1"/>
            </a:solidFill>
            <a:latin typeface="Abadi MT Condensed Light" panose="020B0306030101010103" pitchFamily="34" charset="77"/>
          </a:endParaRPr>
        </a:p>
      </dsp:txBody>
      <dsp:txXfrm>
        <a:off x="6578169" y="4211197"/>
        <a:ext cx="3330506" cy="2915258"/>
      </dsp:txXfrm>
    </dsp:sp>
    <dsp:sp modelId="{F0C40528-C5B3-AF42-A93B-E8A20CE7FE21}">
      <dsp:nvSpPr>
        <dsp:cNvPr id="0" name=""/>
        <dsp:cNvSpPr/>
      </dsp:nvSpPr>
      <dsp:spPr>
        <a:xfrm>
          <a:off x="12483200" y="4560999"/>
          <a:ext cx="1804545" cy="1517751"/>
        </a:xfrm>
        <a:prstGeom prst="rect">
          <a:avLst/>
        </a:prstGeom>
        <a:solidFill>
          <a:schemeClr val="accent5">
            <a:tint val="50000"/>
            <a:hueOff val="-9887207"/>
            <a:satOff val="-12054"/>
            <a:lumOff val="11026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5625723D-415D-3847-BE7E-D2BD0A2D200F}">
      <dsp:nvSpPr>
        <dsp:cNvPr id="0" name=""/>
        <dsp:cNvSpPr/>
      </dsp:nvSpPr>
      <dsp:spPr>
        <a:xfrm>
          <a:off x="10336893" y="4271124"/>
          <a:ext cx="3926098" cy="2833820"/>
        </a:xfrm>
        <a:prstGeom prst="rect">
          <a:avLst/>
        </a:prstGeom>
        <a:solidFill>
          <a:schemeClr val="accent4">
            <a:lumMod val="60000"/>
            <a:lumOff val="40000"/>
          </a:schemeClr>
        </a:soli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0" tIns="228600" rIns="228600" bIns="228600" numCol="1" spcCol="1270" anchor="ctr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0" b="1" kern="1200" dirty="0" err="1">
              <a:solidFill>
                <a:srgbClr val="002060"/>
              </a:solidFill>
              <a:latin typeface="Abadi MT Condensed Light" panose="020B0306030101010103" pitchFamily="34" charset="77"/>
            </a:rPr>
            <a:t>Relevansi</a:t>
          </a:r>
          <a:r>
            <a:rPr lang="en-US" sz="6000" b="1" kern="1200" dirty="0">
              <a:solidFill>
                <a:srgbClr val="002060"/>
              </a:solidFill>
              <a:latin typeface="Abadi MT Condensed Light" panose="020B0306030101010103" pitchFamily="34" charset="77"/>
            </a:rPr>
            <a:t> </a:t>
          </a:r>
          <a:r>
            <a:rPr lang="en-US" sz="6000" b="1" kern="1200" dirty="0" err="1">
              <a:solidFill>
                <a:srgbClr val="002060"/>
              </a:solidFill>
              <a:latin typeface="Abadi MT Condensed Light" panose="020B0306030101010103" pitchFamily="34" charset="77"/>
            </a:rPr>
            <a:t>dgn</a:t>
          </a:r>
          <a:r>
            <a:rPr lang="en-US" sz="6000" b="1" kern="1200" dirty="0">
              <a:solidFill>
                <a:srgbClr val="002060"/>
              </a:solidFill>
              <a:latin typeface="Abadi MT Condensed Light" panose="020B0306030101010103" pitchFamily="34" charset="77"/>
            </a:rPr>
            <a:t> </a:t>
          </a:r>
          <a:r>
            <a:rPr lang="en-US" sz="6000" b="1" kern="1200" dirty="0" err="1">
              <a:solidFill>
                <a:srgbClr val="002060"/>
              </a:solidFill>
              <a:latin typeface="Abadi MT Condensed Light" panose="020B0306030101010103" pitchFamily="34" charset="77"/>
            </a:rPr>
            <a:t>Riset</a:t>
          </a:r>
          <a:r>
            <a:rPr lang="en-US" sz="6000" b="1" kern="1200" dirty="0">
              <a:solidFill>
                <a:srgbClr val="002060"/>
              </a:solidFill>
              <a:latin typeface="Abadi MT Condensed Light" panose="020B0306030101010103" pitchFamily="34" charset="77"/>
            </a:rPr>
            <a:t> lain</a:t>
          </a:r>
        </a:p>
      </dsp:txBody>
      <dsp:txXfrm>
        <a:off x="10336893" y="4271124"/>
        <a:ext cx="3926098" cy="2833820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0441D5-4DAF-4BE4-8E4D-8EFD8B77093F}">
      <dsp:nvSpPr>
        <dsp:cNvPr id="0" name=""/>
        <dsp:cNvSpPr/>
      </dsp:nvSpPr>
      <dsp:spPr>
        <a:xfrm rot="10800000">
          <a:off x="2915289" y="2886"/>
          <a:ext cx="9529178" cy="2060333"/>
        </a:xfrm>
        <a:prstGeom prst="homePlat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08550" tIns="247650" rIns="462280" bIns="2476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b="1" kern="1200" dirty="0" err="1">
              <a:solidFill>
                <a:srgbClr val="002060"/>
              </a:solidFill>
            </a:rPr>
            <a:t>Tabel</a:t>
          </a:r>
          <a:r>
            <a:rPr lang="en-US" sz="6500" b="1" kern="1200" dirty="0">
              <a:solidFill>
                <a:srgbClr val="002060"/>
              </a:solidFill>
            </a:rPr>
            <a:t>, Gambar</a:t>
          </a:r>
        </a:p>
      </dsp:txBody>
      <dsp:txXfrm rot="10800000">
        <a:off x="3430372" y="2886"/>
        <a:ext cx="9014095" cy="2060333"/>
      </dsp:txXfrm>
    </dsp:sp>
    <dsp:sp modelId="{A2398CF9-D11B-4DFD-91CF-7CF131CE22DA}">
      <dsp:nvSpPr>
        <dsp:cNvPr id="0" name=""/>
        <dsp:cNvSpPr/>
      </dsp:nvSpPr>
      <dsp:spPr>
        <a:xfrm>
          <a:off x="1885123" y="2886"/>
          <a:ext cx="2060333" cy="2060333"/>
        </a:xfrm>
        <a:prstGeom prst="ellipse">
          <a:avLst/>
        </a:prstGeom>
        <a:gradFill rotWithShape="0">
          <a:gsLst>
            <a:gs pos="0">
              <a:schemeClr val="accent5">
                <a:tint val="50000"/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accent5">
                <a:tint val="50000"/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5">
                <a:tint val="50000"/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3B11D4D5-829F-4567-B1F8-3A486BECC77A}">
      <dsp:nvSpPr>
        <dsp:cNvPr id="0" name=""/>
        <dsp:cNvSpPr/>
      </dsp:nvSpPr>
      <dsp:spPr>
        <a:xfrm rot="10800000">
          <a:off x="2915289" y="2678245"/>
          <a:ext cx="9529178" cy="2060333"/>
        </a:xfrm>
        <a:prstGeom prst="homePlate">
          <a:avLst/>
        </a:prstGeom>
        <a:gradFill rotWithShape="0">
          <a:gsLst>
            <a:gs pos="0">
              <a:schemeClr val="accent5">
                <a:hueOff val="-4990872"/>
                <a:satOff val="-7727"/>
                <a:lumOff val="0"/>
                <a:alphaOff val="0"/>
                <a:satMod val="100000"/>
                <a:lumMod val="100000"/>
              </a:schemeClr>
            </a:gs>
            <a:gs pos="50000">
              <a:schemeClr val="accent5">
                <a:hueOff val="-4990872"/>
                <a:satOff val="-7727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5">
                <a:hueOff val="-4990872"/>
                <a:satOff val="-7727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08550" tIns="247650" rIns="462280" bIns="2476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b="1" kern="1200" dirty="0">
              <a:solidFill>
                <a:srgbClr val="002060"/>
              </a:solidFill>
            </a:rPr>
            <a:t>Genesis </a:t>
          </a:r>
          <a:r>
            <a:rPr lang="en-US" sz="6500" b="1" kern="1200" dirty="0" err="1">
              <a:solidFill>
                <a:srgbClr val="002060"/>
              </a:solidFill>
            </a:rPr>
            <a:t>Naskah</a:t>
          </a:r>
          <a:endParaRPr lang="en-US" sz="6500" b="1" kern="1200" dirty="0">
            <a:solidFill>
              <a:srgbClr val="002060"/>
            </a:solidFill>
          </a:endParaRPr>
        </a:p>
      </dsp:txBody>
      <dsp:txXfrm rot="10800000">
        <a:off x="3430372" y="2678245"/>
        <a:ext cx="9014095" cy="2060333"/>
      </dsp:txXfrm>
    </dsp:sp>
    <dsp:sp modelId="{EBE38217-1B2E-4399-80ED-24F32874F02C}">
      <dsp:nvSpPr>
        <dsp:cNvPr id="0" name=""/>
        <dsp:cNvSpPr/>
      </dsp:nvSpPr>
      <dsp:spPr>
        <a:xfrm>
          <a:off x="1885123" y="2678245"/>
          <a:ext cx="2060333" cy="2060333"/>
        </a:xfrm>
        <a:prstGeom prst="ellipse">
          <a:avLst/>
        </a:prstGeom>
        <a:gradFill rotWithShape="0">
          <a:gsLst>
            <a:gs pos="0">
              <a:schemeClr val="accent5">
                <a:tint val="50000"/>
                <a:hueOff val="-4943604"/>
                <a:satOff val="-5879"/>
                <a:lumOff val="-96"/>
                <a:alphaOff val="0"/>
                <a:satMod val="100000"/>
                <a:lumMod val="100000"/>
              </a:schemeClr>
            </a:gs>
            <a:gs pos="50000">
              <a:schemeClr val="accent5">
                <a:tint val="50000"/>
                <a:hueOff val="-4943604"/>
                <a:satOff val="-5879"/>
                <a:lumOff val="-96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5">
                <a:tint val="50000"/>
                <a:hueOff val="-4943604"/>
                <a:satOff val="-5879"/>
                <a:lumOff val="-96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DAF8C701-5412-4CA6-B377-DEA5A0732B98}">
      <dsp:nvSpPr>
        <dsp:cNvPr id="0" name=""/>
        <dsp:cNvSpPr/>
      </dsp:nvSpPr>
      <dsp:spPr>
        <a:xfrm rot="10800000">
          <a:off x="2915289" y="5353603"/>
          <a:ext cx="9529178" cy="2060333"/>
        </a:xfrm>
        <a:prstGeom prst="homePlate">
          <a:avLst/>
        </a:prstGeom>
        <a:gradFill rotWithShape="0">
          <a:gsLst>
            <a:gs pos="0">
              <a:schemeClr val="accent5">
                <a:hueOff val="-9981745"/>
                <a:satOff val="-15454"/>
                <a:lumOff val="0"/>
                <a:alphaOff val="0"/>
                <a:satMod val="100000"/>
                <a:lumMod val="100000"/>
              </a:schemeClr>
            </a:gs>
            <a:gs pos="50000">
              <a:schemeClr val="accent5">
                <a:hueOff val="-9981745"/>
                <a:satOff val="-15454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5">
                <a:hueOff val="-9981745"/>
                <a:satOff val="-15454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08550" tIns="247650" rIns="462280" bIns="2476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6500" b="1" kern="1200"/>
            <a:t>Standar Pengutipan</a:t>
          </a:r>
          <a:endParaRPr lang="en-US" sz="6500" b="1" kern="1200" dirty="0"/>
        </a:p>
      </dsp:txBody>
      <dsp:txXfrm rot="10800000">
        <a:off x="3430372" y="5353603"/>
        <a:ext cx="9014095" cy="2060333"/>
      </dsp:txXfrm>
    </dsp:sp>
    <dsp:sp modelId="{EFB77EFB-9C49-463C-AC09-13CBB00A2CB6}">
      <dsp:nvSpPr>
        <dsp:cNvPr id="0" name=""/>
        <dsp:cNvSpPr/>
      </dsp:nvSpPr>
      <dsp:spPr>
        <a:xfrm>
          <a:off x="1885123" y="5353603"/>
          <a:ext cx="2060333" cy="2060333"/>
        </a:xfrm>
        <a:prstGeom prst="ellipse">
          <a:avLst/>
        </a:prstGeom>
        <a:gradFill rotWithShape="0">
          <a:gsLst>
            <a:gs pos="0">
              <a:schemeClr val="accent5">
                <a:tint val="50000"/>
                <a:hueOff val="-9887207"/>
                <a:satOff val="-11759"/>
                <a:lumOff val="-192"/>
                <a:alphaOff val="0"/>
                <a:satMod val="100000"/>
                <a:lumMod val="100000"/>
              </a:schemeClr>
            </a:gs>
            <a:gs pos="50000">
              <a:schemeClr val="accent5">
                <a:tint val="50000"/>
                <a:hueOff val="-9887207"/>
                <a:satOff val="-11759"/>
                <a:lumOff val="-192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5">
                <a:tint val="50000"/>
                <a:hueOff val="-9887207"/>
                <a:satOff val="-11759"/>
                <a:lumOff val="-192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EFE689-EED3-7245-B61B-5B242C57325E}">
      <dsp:nvSpPr>
        <dsp:cNvPr id="0" name=""/>
        <dsp:cNvSpPr/>
      </dsp:nvSpPr>
      <dsp:spPr>
        <a:xfrm>
          <a:off x="247812" y="0"/>
          <a:ext cx="2779551" cy="154419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1.0</a:t>
          </a:r>
        </a:p>
      </dsp:txBody>
      <dsp:txXfrm>
        <a:off x="293040" y="45228"/>
        <a:ext cx="2689095" cy="1453739"/>
      </dsp:txXfrm>
    </dsp:sp>
    <dsp:sp modelId="{48CF46A3-2D08-544C-A732-E50105BA1682}">
      <dsp:nvSpPr>
        <dsp:cNvPr id="0" name=""/>
        <dsp:cNvSpPr/>
      </dsp:nvSpPr>
      <dsp:spPr>
        <a:xfrm rot="5400000">
          <a:off x="1348051" y="1582800"/>
          <a:ext cx="579073" cy="694887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100" kern="1200"/>
        </a:p>
      </dsp:txBody>
      <dsp:txXfrm rot="-5400000">
        <a:off x="1429121" y="1640707"/>
        <a:ext cx="416933" cy="405351"/>
      </dsp:txXfrm>
    </dsp:sp>
    <dsp:sp modelId="{B97998B9-92F8-6E49-B718-614183B41F98}">
      <dsp:nvSpPr>
        <dsp:cNvPr id="0" name=""/>
        <dsp:cNvSpPr/>
      </dsp:nvSpPr>
      <dsp:spPr>
        <a:xfrm>
          <a:off x="247812" y="2316293"/>
          <a:ext cx="2779551" cy="1544195"/>
        </a:xfrm>
        <a:prstGeom prst="roundRect">
          <a:avLst>
            <a:gd name="adj" fmla="val 10000"/>
          </a:avLst>
        </a:prstGeom>
        <a:solidFill>
          <a:schemeClr val="accent2">
            <a:hueOff val="1374043"/>
            <a:satOff val="-27387"/>
            <a:lumOff val="1177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0.5</a:t>
          </a:r>
        </a:p>
      </dsp:txBody>
      <dsp:txXfrm>
        <a:off x="293040" y="2361521"/>
        <a:ext cx="2689095" cy="1453739"/>
      </dsp:txXfrm>
    </dsp:sp>
    <dsp:sp modelId="{FE2C1EB2-7777-0E46-9F00-26D5638E97E9}">
      <dsp:nvSpPr>
        <dsp:cNvPr id="0" name=""/>
        <dsp:cNvSpPr/>
      </dsp:nvSpPr>
      <dsp:spPr>
        <a:xfrm rot="5400000">
          <a:off x="1348051" y="3899093"/>
          <a:ext cx="579073" cy="694887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2748086"/>
            <a:satOff val="-54774"/>
            <a:lumOff val="2353"/>
            <a:alphaOff val="0"/>
          </a:schemeClr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100" kern="1200"/>
        </a:p>
      </dsp:txBody>
      <dsp:txXfrm rot="-5400000">
        <a:off x="1429121" y="3957000"/>
        <a:ext cx="416933" cy="405351"/>
      </dsp:txXfrm>
    </dsp:sp>
    <dsp:sp modelId="{62490C7C-DC25-B642-A3F7-132205A42590}">
      <dsp:nvSpPr>
        <dsp:cNvPr id="0" name=""/>
        <dsp:cNvSpPr/>
      </dsp:nvSpPr>
      <dsp:spPr>
        <a:xfrm>
          <a:off x="247812" y="4632586"/>
          <a:ext cx="2779551" cy="1544195"/>
        </a:xfrm>
        <a:prstGeom prst="roundRect">
          <a:avLst>
            <a:gd name="adj" fmla="val 10000"/>
          </a:avLst>
        </a:prstGeom>
        <a:solidFill>
          <a:schemeClr val="accent2">
            <a:hueOff val="2748086"/>
            <a:satOff val="-54774"/>
            <a:lumOff val="2353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0.0</a:t>
          </a:r>
        </a:p>
      </dsp:txBody>
      <dsp:txXfrm>
        <a:off x="293040" y="4677814"/>
        <a:ext cx="2689095" cy="1453739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23F79F-6A62-664E-B2C3-AC209EE4A018}">
      <dsp:nvSpPr>
        <dsp:cNvPr id="0" name=""/>
        <dsp:cNvSpPr/>
      </dsp:nvSpPr>
      <dsp:spPr>
        <a:xfrm rot="10800000">
          <a:off x="2703473" y="3971"/>
          <a:ext cx="9816490" cy="923593"/>
        </a:xfrm>
        <a:prstGeom prst="homePlat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7279" tIns="251460" rIns="469392" bIns="251460" numCol="1" spcCol="1270" anchor="ctr" anchorCtr="0">
          <a:noAutofit/>
        </a:bodyPr>
        <a:lstStyle/>
        <a:p>
          <a:pPr marL="0" lvl="0" indent="0" algn="l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600" kern="1200" dirty="0" err="1">
              <a:solidFill>
                <a:srgbClr val="002060"/>
              </a:solidFill>
            </a:rPr>
            <a:t>Iklan</a:t>
          </a:r>
          <a:r>
            <a:rPr lang="en-US" sz="6600" kern="1200" dirty="0">
              <a:solidFill>
                <a:srgbClr val="002060"/>
              </a:solidFill>
            </a:rPr>
            <a:t>?</a:t>
          </a:r>
        </a:p>
      </dsp:txBody>
      <dsp:txXfrm rot="10800000">
        <a:off x="2934371" y="3971"/>
        <a:ext cx="9585592" cy="923593"/>
      </dsp:txXfrm>
    </dsp:sp>
    <dsp:sp modelId="{747EED82-FE4E-204D-AD1C-AE8950ADB024}">
      <dsp:nvSpPr>
        <dsp:cNvPr id="0" name=""/>
        <dsp:cNvSpPr/>
      </dsp:nvSpPr>
      <dsp:spPr>
        <a:xfrm>
          <a:off x="2241676" y="3971"/>
          <a:ext cx="923593" cy="923593"/>
        </a:xfrm>
        <a:prstGeom prst="ellipse">
          <a:avLst/>
        </a:prstGeom>
        <a:gradFill rotWithShape="0">
          <a:gsLst>
            <a:gs pos="0">
              <a:schemeClr val="accent5">
                <a:tint val="50000"/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accent5">
                <a:tint val="50000"/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5">
                <a:tint val="50000"/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50516D19-3F2A-E24B-ACDE-6135C8315535}">
      <dsp:nvSpPr>
        <dsp:cNvPr id="0" name=""/>
        <dsp:cNvSpPr/>
      </dsp:nvSpPr>
      <dsp:spPr>
        <a:xfrm rot="10800000">
          <a:off x="2703473" y="1203264"/>
          <a:ext cx="9816490" cy="923593"/>
        </a:xfrm>
        <a:prstGeom prst="homePlate">
          <a:avLst/>
        </a:prstGeom>
        <a:gradFill rotWithShape="0">
          <a:gsLst>
            <a:gs pos="0">
              <a:schemeClr val="accent5">
                <a:hueOff val="-1663624"/>
                <a:satOff val="-2576"/>
                <a:lumOff val="0"/>
                <a:alphaOff val="0"/>
                <a:satMod val="100000"/>
                <a:lumMod val="100000"/>
              </a:schemeClr>
            </a:gs>
            <a:gs pos="50000">
              <a:schemeClr val="accent5">
                <a:hueOff val="-1663624"/>
                <a:satOff val="-2576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5">
                <a:hueOff val="-1663624"/>
                <a:satOff val="-2576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7279" tIns="251460" rIns="469392" bIns="251460" numCol="1" spcCol="1270" anchor="ctr" anchorCtr="0">
          <a:noAutofit/>
        </a:bodyPr>
        <a:lstStyle/>
        <a:p>
          <a:pPr marL="0" lvl="0" indent="0" algn="l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600" kern="1200" dirty="0" err="1">
              <a:solidFill>
                <a:srgbClr val="002060"/>
              </a:solidFill>
            </a:rPr>
            <a:t>Statistik</a:t>
          </a:r>
          <a:endParaRPr lang="en-US" sz="6600" kern="1200" dirty="0">
            <a:solidFill>
              <a:srgbClr val="002060"/>
            </a:solidFill>
          </a:endParaRPr>
        </a:p>
      </dsp:txBody>
      <dsp:txXfrm rot="10800000">
        <a:off x="2934371" y="1203264"/>
        <a:ext cx="9585592" cy="923593"/>
      </dsp:txXfrm>
    </dsp:sp>
    <dsp:sp modelId="{45F458FB-D289-A247-8412-CF8FD3AC95C1}">
      <dsp:nvSpPr>
        <dsp:cNvPr id="0" name=""/>
        <dsp:cNvSpPr/>
      </dsp:nvSpPr>
      <dsp:spPr>
        <a:xfrm>
          <a:off x="2241676" y="1203264"/>
          <a:ext cx="923593" cy="923593"/>
        </a:xfrm>
        <a:prstGeom prst="ellipse">
          <a:avLst/>
        </a:prstGeom>
        <a:gradFill rotWithShape="0">
          <a:gsLst>
            <a:gs pos="0">
              <a:schemeClr val="accent5">
                <a:tint val="50000"/>
                <a:hueOff val="-1647868"/>
                <a:satOff val="-1960"/>
                <a:lumOff val="-32"/>
                <a:alphaOff val="0"/>
                <a:satMod val="100000"/>
                <a:lumMod val="100000"/>
              </a:schemeClr>
            </a:gs>
            <a:gs pos="50000">
              <a:schemeClr val="accent5">
                <a:tint val="50000"/>
                <a:hueOff val="-1647868"/>
                <a:satOff val="-1960"/>
                <a:lumOff val="-32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5">
                <a:tint val="50000"/>
                <a:hueOff val="-1647868"/>
                <a:satOff val="-1960"/>
                <a:lumOff val="-32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3ED6DCA5-6328-5741-8D47-14AD39A287C8}">
      <dsp:nvSpPr>
        <dsp:cNvPr id="0" name=""/>
        <dsp:cNvSpPr/>
      </dsp:nvSpPr>
      <dsp:spPr>
        <a:xfrm rot="10800000">
          <a:off x="2703473" y="2402557"/>
          <a:ext cx="9816490" cy="923593"/>
        </a:xfrm>
        <a:prstGeom prst="homePlate">
          <a:avLst/>
        </a:prstGeom>
        <a:gradFill rotWithShape="0">
          <a:gsLst>
            <a:gs pos="0">
              <a:schemeClr val="accent5">
                <a:hueOff val="-3327248"/>
                <a:satOff val="-5151"/>
                <a:lumOff val="0"/>
                <a:alphaOff val="0"/>
                <a:satMod val="100000"/>
                <a:lumMod val="100000"/>
              </a:schemeClr>
            </a:gs>
            <a:gs pos="50000">
              <a:schemeClr val="accent5">
                <a:hueOff val="-3327248"/>
                <a:satOff val="-5151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5">
                <a:hueOff val="-3327248"/>
                <a:satOff val="-5151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7279" tIns="251460" rIns="469392" bIns="251460" numCol="1" spcCol="1270" anchor="ctr" anchorCtr="0">
          <a:noAutofit/>
        </a:bodyPr>
        <a:lstStyle/>
        <a:p>
          <a:pPr marL="0" lvl="0" indent="0" algn="l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600" kern="1200" dirty="0" err="1">
              <a:solidFill>
                <a:srgbClr val="002060"/>
              </a:solidFill>
            </a:rPr>
            <a:t>Artikel</a:t>
          </a:r>
          <a:r>
            <a:rPr lang="en-US" sz="6600" kern="1200" dirty="0">
              <a:solidFill>
                <a:srgbClr val="002060"/>
              </a:solidFill>
            </a:rPr>
            <a:t> </a:t>
          </a:r>
          <a:r>
            <a:rPr lang="en-US" sz="6600" kern="1200" dirty="0" err="1">
              <a:solidFill>
                <a:srgbClr val="002060"/>
              </a:solidFill>
            </a:rPr>
            <a:t>Ulasan</a:t>
          </a:r>
          <a:r>
            <a:rPr lang="en-US" sz="6600" kern="1200" dirty="0">
              <a:solidFill>
                <a:srgbClr val="002060"/>
              </a:solidFill>
            </a:rPr>
            <a:t> (Review)</a:t>
          </a:r>
        </a:p>
      </dsp:txBody>
      <dsp:txXfrm rot="10800000">
        <a:off x="2934371" y="2402557"/>
        <a:ext cx="9585592" cy="923593"/>
      </dsp:txXfrm>
    </dsp:sp>
    <dsp:sp modelId="{1158D971-D308-CA4F-8FB4-F6D582664120}">
      <dsp:nvSpPr>
        <dsp:cNvPr id="0" name=""/>
        <dsp:cNvSpPr/>
      </dsp:nvSpPr>
      <dsp:spPr>
        <a:xfrm>
          <a:off x="2241676" y="2402557"/>
          <a:ext cx="923593" cy="923593"/>
        </a:xfrm>
        <a:prstGeom prst="ellipse">
          <a:avLst/>
        </a:prstGeom>
        <a:gradFill rotWithShape="0">
          <a:gsLst>
            <a:gs pos="0">
              <a:schemeClr val="accent5">
                <a:tint val="50000"/>
                <a:hueOff val="-3295736"/>
                <a:satOff val="-3920"/>
                <a:lumOff val="-64"/>
                <a:alphaOff val="0"/>
                <a:satMod val="100000"/>
                <a:lumMod val="100000"/>
              </a:schemeClr>
            </a:gs>
            <a:gs pos="50000">
              <a:schemeClr val="accent5">
                <a:tint val="50000"/>
                <a:hueOff val="-3295736"/>
                <a:satOff val="-3920"/>
                <a:lumOff val="-64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5">
                <a:tint val="50000"/>
                <a:hueOff val="-3295736"/>
                <a:satOff val="-3920"/>
                <a:lumOff val="-64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953A69FC-564C-8C4B-A95B-9CDC507BE8C8}">
      <dsp:nvSpPr>
        <dsp:cNvPr id="0" name=""/>
        <dsp:cNvSpPr/>
      </dsp:nvSpPr>
      <dsp:spPr>
        <a:xfrm rot="10800000">
          <a:off x="2703473" y="3601850"/>
          <a:ext cx="9816490" cy="923593"/>
        </a:xfrm>
        <a:prstGeom prst="homePlate">
          <a:avLst/>
        </a:prstGeom>
        <a:gradFill rotWithShape="0">
          <a:gsLst>
            <a:gs pos="0">
              <a:schemeClr val="accent5">
                <a:hueOff val="-4990872"/>
                <a:satOff val="-7727"/>
                <a:lumOff val="0"/>
                <a:alphaOff val="0"/>
                <a:satMod val="100000"/>
                <a:lumMod val="100000"/>
              </a:schemeClr>
            </a:gs>
            <a:gs pos="50000">
              <a:schemeClr val="accent5">
                <a:hueOff val="-4990872"/>
                <a:satOff val="-7727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5">
                <a:hueOff val="-4990872"/>
                <a:satOff val="-7727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7279" tIns="251460" rIns="469392" bIns="251460" numCol="1" spcCol="1270" anchor="ctr" anchorCtr="0">
          <a:noAutofit/>
        </a:bodyPr>
        <a:lstStyle/>
        <a:p>
          <a:pPr marL="0" lvl="0" indent="0" algn="l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600" kern="1200" dirty="0" err="1">
              <a:solidFill>
                <a:srgbClr val="002060"/>
              </a:solidFill>
            </a:rPr>
            <a:t>Resensi</a:t>
          </a:r>
          <a:r>
            <a:rPr lang="en-US" sz="6600" kern="1200" dirty="0">
              <a:solidFill>
                <a:srgbClr val="002060"/>
              </a:solidFill>
            </a:rPr>
            <a:t> </a:t>
          </a:r>
          <a:r>
            <a:rPr lang="en-US" sz="6600" kern="1200" dirty="0" err="1">
              <a:solidFill>
                <a:srgbClr val="002060"/>
              </a:solidFill>
            </a:rPr>
            <a:t>Buku</a:t>
          </a:r>
          <a:r>
            <a:rPr lang="en-US" sz="6600" kern="1200" dirty="0">
              <a:solidFill>
                <a:srgbClr val="002060"/>
              </a:solidFill>
            </a:rPr>
            <a:t>/</a:t>
          </a:r>
          <a:r>
            <a:rPr lang="en-US" sz="6600" kern="1200" dirty="0" err="1">
              <a:solidFill>
                <a:srgbClr val="002060"/>
              </a:solidFill>
            </a:rPr>
            <a:t>Tesis</a:t>
          </a:r>
          <a:endParaRPr lang="en-US" sz="6600" kern="1200" dirty="0">
            <a:solidFill>
              <a:srgbClr val="002060"/>
            </a:solidFill>
          </a:endParaRPr>
        </a:p>
      </dsp:txBody>
      <dsp:txXfrm rot="10800000">
        <a:off x="2934371" y="3601850"/>
        <a:ext cx="9585592" cy="923593"/>
      </dsp:txXfrm>
    </dsp:sp>
    <dsp:sp modelId="{6E1268CE-CC99-714E-B18A-A9EA1331D1B5}">
      <dsp:nvSpPr>
        <dsp:cNvPr id="0" name=""/>
        <dsp:cNvSpPr/>
      </dsp:nvSpPr>
      <dsp:spPr>
        <a:xfrm>
          <a:off x="2241676" y="3601850"/>
          <a:ext cx="923593" cy="923593"/>
        </a:xfrm>
        <a:prstGeom prst="ellipse">
          <a:avLst/>
        </a:prstGeom>
        <a:gradFill rotWithShape="0">
          <a:gsLst>
            <a:gs pos="0">
              <a:schemeClr val="accent5">
                <a:tint val="50000"/>
                <a:hueOff val="-4943604"/>
                <a:satOff val="-5879"/>
                <a:lumOff val="-96"/>
                <a:alphaOff val="0"/>
                <a:satMod val="100000"/>
                <a:lumMod val="100000"/>
              </a:schemeClr>
            </a:gs>
            <a:gs pos="50000">
              <a:schemeClr val="accent5">
                <a:tint val="50000"/>
                <a:hueOff val="-4943604"/>
                <a:satOff val="-5879"/>
                <a:lumOff val="-96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5">
                <a:tint val="50000"/>
                <a:hueOff val="-4943604"/>
                <a:satOff val="-5879"/>
                <a:lumOff val="-96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456C405E-735A-FE40-95D4-67AE557D2DDF}">
      <dsp:nvSpPr>
        <dsp:cNvPr id="0" name=""/>
        <dsp:cNvSpPr/>
      </dsp:nvSpPr>
      <dsp:spPr>
        <a:xfrm rot="10800000">
          <a:off x="2703473" y="4801143"/>
          <a:ext cx="9816490" cy="923593"/>
        </a:xfrm>
        <a:prstGeom prst="homePlate">
          <a:avLst/>
        </a:prstGeom>
        <a:gradFill rotWithShape="0">
          <a:gsLst>
            <a:gs pos="0">
              <a:schemeClr val="accent5">
                <a:hueOff val="-6654497"/>
                <a:satOff val="-10303"/>
                <a:lumOff val="0"/>
                <a:alphaOff val="0"/>
                <a:satMod val="100000"/>
                <a:lumMod val="100000"/>
              </a:schemeClr>
            </a:gs>
            <a:gs pos="50000">
              <a:schemeClr val="accent5">
                <a:hueOff val="-6654497"/>
                <a:satOff val="-10303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5">
                <a:hueOff val="-6654497"/>
                <a:satOff val="-10303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7279" tIns="251460" rIns="469392" bIns="251460" numCol="1" spcCol="1270" anchor="ctr" anchorCtr="0">
          <a:noAutofit/>
        </a:bodyPr>
        <a:lstStyle/>
        <a:p>
          <a:pPr marL="0" lvl="0" indent="0" algn="l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600" kern="1200" dirty="0" err="1">
              <a:solidFill>
                <a:srgbClr val="002060"/>
              </a:solidFill>
            </a:rPr>
            <a:t>Obituari</a:t>
          </a:r>
          <a:endParaRPr lang="en-US" sz="6600" kern="1200" dirty="0">
            <a:solidFill>
              <a:srgbClr val="002060"/>
            </a:solidFill>
          </a:endParaRPr>
        </a:p>
      </dsp:txBody>
      <dsp:txXfrm rot="10800000">
        <a:off x="2934371" y="4801143"/>
        <a:ext cx="9585592" cy="923593"/>
      </dsp:txXfrm>
    </dsp:sp>
    <dsp:sp modelId="{89FE2EEB-1AC0-4543-9087-D92639C9764E}">
      <dsp:nvSpPr>
        <dsp:cNvPr id="0" name=""/>
        <dsp:cNvSpPr/>
      </dsp:nvSpPr>
      <dsp:spPr>
        <a:xfrm>
          <a:off x="2241676" y="4801143"/>
          <a:ext cx="923593" cy="923593"/>
        </a:xfrm>
        <a:prstGeom prst="ellipse">
          <a:avLst/>
        </a:prstGeom>
        <a:gradFill rotWithShape="0">
          <a:gsLst>
            <a:gs pos="0">
              <a:schemeClr val="accent5">
                <a:tint val="50000"/>
                <a:hueOff val="-6591472"/>
                <a:satOff val="-7839"/>
                <a:lumOff val="-128"/>
                <a:alphaOff val="0"/>
                <a:satMod val="100000"/>
                <a:lumMod val="100000"/>
              </a:schemeClr>
            </a:gs>
            <a:gs pos="50000">
              <a:schemeClr val="accent5">
                <a:tint val="50000"/>
                <a:hueOff val="-6591472"/>
                <a:satOff val="-7839"/>
                <a:lumOff val="-128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5">
                <a:tint val="50000"/>
                <a:hueOff val="-6591472"/>
                <a:satOff val="-7839"/>
                <a:lumOff val="-128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105A1D11-F42C-414B-B0FB-11B14A461F82}">
      <dsp:nvSpPr>
        <dsp:cNvPr id="0" name=""/>
        <dsp:cNvSpPr/>
      </dsp:nvSpPr>
      <dsp:spPr>
        <a:xfrm rot="10800000">
          <a:off x="2703473" y="6000437"/>
          <a:ext cx="9816490" cy="923593"/>
        </a:xfrm>
        <a:prstGeom prst="homePlate">
          <a:avLst/>
        </a:prstGeom>
        <a:gradFill rotWithShape="0">
          <a:gsLst>
            <a:gs pos="0">
              <a:schemeClr val="accent5">
                <a:hueOff val="-8318121"/>
                <a:satOff val="-12878"/>
                <a:lumOff val="0"/>
                <a:alphaOff val="0"/>
                <a:satMod val="100000"/>
                <a:lumMod val="100000"/>
              </a:schemeClr>
            </a:gs>
            <a:gs pos="50000">
              <a:schemeClr val="accent5">
                <a:hueOff val="-8318121"/>
                <a:satOff val="-12878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5">
                <a:hueOff val="-8318121"/>
                <a:satOff val="-12878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7279" tIns="251460" rIns="469392" bIns="251460" numCol="1" spcCol="1270" anchor="ctr" anchorCtr="0">
          <a:noAutofit/>
        </a:bodyPr>
        <a:lstStyle/>
        <a:p>
          <a:pPr marL="0" lvl="0" indent="0" algn="l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600" kern="1200" dirty="0">
              <a:solidFill>
                <a:srgbClr val="002060"/>
              </a:solidFill>
            </a:rPr>
            <a:t>Rubrik Editorial</a:t>
          </a:r>
        </a:p>
      </dsp:txBody>
      <dsp:txXfrm rot="10800000">
        <a:off x="2934371" y="6000437"/>
        <a:ext cx="9585592" cy="923593"/>
      </dsp:txXfrm>
    </dsp:sp>
    <dsp:sp modelId="{7B49549F-003C-8F4F-A11B-FC34BE09029B}">
      <dsp:nvSpPr>
        <dsp:cNvPr id="0" name=""/>
        <dsp:cNvSpPr/>
      </dsp:nvSpPr>
      <dsp:spPr>
        <a:xfrm>
          <a:off x="2241676" y="6000437"/>
          <a:ext cx="923593" cy="923593"/>
        </a:xfrm>
        <a:prstGeom prst="ellipse">
          <a:avLst/>
        </a:prstGeom>
        <a:gradFill rotWithShape="0">
          <a:gsLst>
            <a:gs pos="0">
              <a:schemeClr val="accent5">
                <a:tint val="50000"/>
                <a:hueOff val="-8239340"/>
                <a:satOff val="-9799"/>
                <a:lumOff val="-160"/>
                <a:alphaOff val="0"/>
                <a:satMod val="100000"/>
                <a:lumMod val="100000"/>
              </a:schemeClr>
            </a:gs>
            <a:gs pos="50000">
              <a:schemeClr val="accent5">
                <a:tint val="50000"/>
                <a:hueOff val="-8239340"/>
                <a:satOff val="-9799"/>
                <a:lumOff val="-160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5">
                <a:tint val="50000"/>
                <a:hueOff val="-8239340"/>
                <a:satOff val="-9799"/>
                <a:lumOff val="-16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4E733D9B-C125-6B41-8D59-993C7A01219D}">
      <dsp:nvSpPr>
        <dsp:cNvPr id="0" name=""/>
        <dsp:cNvSpPr/>
      </dsp:nvSpPr>
      <dsp:spPr>
        <a:xfrm rot="10800000">
          <a:off x="2703473" y="7199730"/>
          <a:ext cx="9816490" cy="923593"/>
        </a:xfrm>
        <a:prstGeom prst="homePlate">
          <a:avLst/>
        </a:prstGeom>
        <a:gradFill rotWithShape="0">
          <a:gsLst>
            <a:gs pos="0">
              <a:schemeClr val="accent5">
                <a:hueOff val="-9981745"/>
                <a:satOff val="-15454"/>
                <a:lumOff val="0"/>
                <a:alphaOff val="0"/>
                <a:satMod val="100000"/>
                <a:lumMod val="100000"/>
              </a:schemeClr>
            </a:gs>
            <a:gs pos="50000">
              <a:schemeClr val="accent5">
                <a:hueOff val="-9981745"/>
                <a:satOff val="-15454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5">
                <a:hueOff val="-9981745"/>
                <a:satOff val="-15454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7279" tIns="228600" rIns="426720" bIns="228600" numCol="1" spcCol="1270" anchor="ctr" anchorCtr="0">
          <a:noAutofit/>
        </a:bodyPr>
        <a:lstStyle/>
        <a:p>
          <a:pPr marL="0" lvl="0" indent="0" algn="l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0" kern="1200" dirty="0" err="1">
              <a:solidFill>
                <a:srgbClr val="002060"/>
              </a:solidFill>
              <a:latin typeface="Abadi MT Condensed Light" panose="020B0306030101010103" pitchFamily="34" charset="77"/>
            </a:rPr>
            <a:t>Kegiatan</a:t>
          </a:r>
          <a:r>
            <a:rPr lang="en-US" sz="6000" kern="1200" dirty="0">
              <a:solidFill>
                <a:srgbClr val="002060"/>
              </a:solidFill>
              <a:latin typeface="Abadi MT Condensed Light" panose="020B0306030101010103" pitchFamily="34" charset="77"/>
            </a:rPr>
            <a:t> </a:t>
          </a:r>
          <a:r>
            <a:rPr lang="en-US" sz="6000" kern="1200" dirty="0" err="1">
              <a:solidFill>
                <a:srgbClr val="002060"/>
              </a:solidFill>
              <a:latin typeface="Abadi MT Condensed Light" panose="020B0306030101010103" pitchFamily="34" charset="77"/>
            </a:rPr>
            <a:t>Ilmiah</a:t>
          </a:r>
          <a:r>
            <a:rPr lang="en-US" sz="6000" kern="1200" dirty="0">
              <a:solidFill>
                <a:srgbClr val="002060"/>
              </a:solidFill>
              <a:latin typeface="Abadi MT Condensed Light" panose="020B0306030101010103" pitchFamily="34" charset="77"/>
            </a:rPr>
            <a:t> </a:t>
          </a:r>
          <a:r>
            <a:rPr lang="en-US" sz="6000" kern="1200" dirty="0" err="1">
              <a:solidFill>
                <a:srgbClr val="002060"/>
              </a:solidFill>
              <a:latin typeface="Abadi MT Condensed Light" panose="020B0306030101010103" pitchFamily="34" charset="77"/>
            </a:rPr>
            <a:t>Organisasi</a:t>
          </a:r>
          <a:r>
            <a:rPr lang="en-US" sz="6000" kern="1200" dirty="0">
              <a:solidFill>
                <a:srgbClr val="002060"/>
              </a:solidFill>
              <a:latin typeface="Abadi MT Condensed Light" panose="020B0306030101010103" pitchFamily="34" charset="77"/>
            </a:rPr>
            <a:t> </a:t>
          </a:r>
          <a:r>
            <a:rPr lang="en-US" sz="6000" kern="1200" dirty="0" err="1">
              <a:solidFill>
                <a:srgbClr val="002060"/>
              </a:solidFill>
              <a:latin typeface="Abadi MT Condensed Light" panose="020B0306030101010103" pitchFamily="34" charset="77"/>
            </a:rPr>
            <a:t>Profesi</a:t>
          </a:r>
          <a:endParaRPr lang="en-US" sz="6000" kern="1200" dirty="0">
            <a:solidFill>
              <a:srgbClr val="002060"/>
            </a:solidFill>
            <a:latin typeface="Abadi MT Condensed Light" panose="020B0306030101010103" pitchFamily="34" charset="77"/>
          </a:endParaRPr>
        </a:p>
      </dsp:txBody>
      <dsp:txXfrm rot="10800000">
        <a:off x="2934371" y="7199730"/>
        <a:ext cx="9585592" cy="923593"/>
      </dsp:txXfrm>
    </dsp:sp>
    <dsp:sp modelId="{4D37F23E-8C52-2144-B10B-1C006C30143A}">
      <dsp:nvSpPr>
        <dsp:cNvPr id="0" name=""/>
        <dsp:cNvSpPr/>
      </dsp:nvSpPr>
      <dsp:spPr>
        <a:xfrm>
          <a:off x="2241676" y="7199730"/>
          <a:ext cx="923593" cy="923593"/>
        </a:xfrm>
        <a:prstGeom prst="ellipse">
          <a:avLst/>
        </a:prstGeom>
        <a:gradFill rotWithShape="0">
          <a:gsLst>
            <a:gs pos="0">
              <a:schemeClr val="accent5">
                <a:tint val="50000"/>
                <a:hueOff val="-9887207"/>
                <a:satOff val="-11759"/>
                <a:lumOff val="-192"/>
                <a:alphaOff val="0"/>
                <a:satMod val="100000"/>
                <a:lumMod val="100000"/>
              </a:schemeClr>
            </a:gs>
            <a:gs pos="50000">
              <a:schemeClr val="accent5">
                <a:tint val="50000"/>
                <a:hueOff val="-9887207"/>
                <a:satOff val="-11759"/>
                <a:lumOff val="-192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5">
                <a:tint val="50000"/>
                <a:hueOff val="-9887207"/>
                <a:satOff val="-11759"/>
                <a:lumOff val="-192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9/layout/ReverseList">
  <dgm:title val=""/>
  <dgm:desc val=""/>
  <dgm:catLst>
    <dgm:cat type="relationship" pri="38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clrData>
  <dgm:layoutNode name="Name0">
    <dgm:varLst>
      <dgm:chMax val="2"/>
      <dgm:chPref val="2"/>
      <dgm:animLvl val="lvl"/>
    </dgm:varLst>
    <dgm:choose name="Name1">
      <dgm:if name="Name2" axis="ch" ptType="node" func="cnt" op="lte" val="1">
        <dgm:alg type="composite">
          <dgm:param type="ar" val="0.9993"/>
        </dgm:alg>
      </dgm:if>
      <dgm:else name="Name3">
        <dgm:alg type="composite">
          <dgm:param type="ar" val="0.8036"/>
        </dgm:alg>
      </dgm:else>
    </dgm:choose>
    <dgm:shape xmlns:r="http://schemas.openxmlformats.org/officeDocument/2006/relationships" r:blip="">
      <dgm:adjLst/>
    </dgm:shape>
    <dgm:choose name="Name4">
      <dgm:if name="Name5" axis="ch" ptType="node" func="cnt" op="lte" val="1">
        <dgm:constrLst>
          <dgm:constr type="primFontSz" for="des" ptType="node" op="equ" val="65"/>
          <dgm:constr type="l" for="ch" forName="LeftNode" refType="w" fact="0"/>
          <dgm:constr type="t" for="ch" forName="LeftNode" refType="h" fact="0.25"/>
          <dgm:constr type="w" for="ch" forName="LeftNode" refType="w" fact="0.5"/>
          <dgm:constr type="h" for="ch" forName="LeftNode" refType="h"/>
          <dgm:constr type="l" for="ch" forName="LeftText" refType="w" fact="0"/>
          <dgm:constr type="t" for="ch" forName="LeftText" refType="h" fact="0.25"/>
          <dgm:constr type="w" for="ch" forName="LeftText" refType="w" fact="0.5"/>
          <dgm:constr type="h" for="ch" forName="LeftText" refType="h"/>
        </dgm:constrLst>
      </dgm:if>
      <dgm:else name="Name6">
        <dgm:constrLst>
          <dgm:constr type="primFontSz" for="des" ptType="node" op="equ" val="65"/>
          <dgm:constr type="l" for="ch" forName="LeftNode" refType="w" fact="0"/>
          <dgm:constr type="t" for="ch" forName="LeftNode" refType="h" fact="0.1786"/>
          <dgm:constr type="w" for="ch" forName="LeftNode" refType="w" fact="0.4889"/>
          <dgm:constr type="h" for="ch" forName="LeftNode" refType="h" fact="0.6429"/>
          <dgm:constr type="l" for="ch" forName="LeftText" refType="w" fact="0"/>
          <dgm:constr type="t" for="ch" forName="LeftText" refType="h" fact="0.1786"/>
          <dgm:constr type="w" for="ch" forName="LeftText" refType="w" fact="0.4889"/>
          <dgm:constr type="h" for="ch" forName="LeftText" refType="h" fact="0.6429"/>
          <dgm:constr type="l" for="ch" forName="RightNode" refType="w" fact="0.5111"/>
          <dgm:constr type="t" for="ch" forName="RightNode" refType="h" fact="0.1786"/>
          <dgm:constr type="w" for="ch" forName="RightNode" refType="w" fact="0.4889"/>
          <dgm:constr type="h" for="ch" forName="RightNode" refType="h" fact="0.6429"/>
          <dgm:constr type="l" for="ch" forName="RightText" refType="w" fact="0.5111"/>
          <dgm:constr type="t" for="ch" forName="RightText" refType="h" fact="0.1786"/>
          <dgm:constr type="w" for="ch" forName="RightText" refType="w" fact="0.4889"/>
          <dgm:constr type="h" for="ch" forName="RightText" refType="h" fact="0.6429"/>
          <dgm:constr type="l" for="ch" forName="TopArrow" refType="w" fact="0.2444"/>
          <dgm:constr type="t" for="ch" forName="TopArrow" refType="h" fact="0"/>
          <dgm:constr type="w" for="ch" forName="TopArrow" refType="w" fact="0.5111"/>
          <dgm:constr type="h" for="ch" forName="TopArrow" refType="h" fact="0.4107"/>
          <dgm:constr type="l" for="ch" forName="BottomArrow" refType="w" fact="0.2444"/>
          <dgm:constr type="t" for="ch" forName="BottomArrow" refType="h" fact="0.5893"/>
          <dgm:constr type="w" for="ch" forName="BottomArrow" refType="w" fact="0.5111"/>
          <dgm:constr type="h" for="ch" forName="BottomArrow" refType="h" fact="0.4107"/>
        </dgm:constrLst>
      </dgm:else>
    </dgm:choose>
    <dgm:choose name="Name7">
      <dgm:if name="Name8" axis="ch" ptType="node" func="cnt" op="gte" val="1">
        <dgm:layoutNode name="LeftText" styleLbl="revTx" moveWith="LeftNode">
          <dgm:varLst>
            <dgm:bulletEnabled val="1"/>
          </dgm:varLst>
          <dgm:alg type="tx">
            <dgm:param type="txAnchorVert" val="t"/>
            <dgm:param type="parTxLTRAlign" val="l"/>
          </dgm:alg>
          <dgm:choose name="Name9">
            <dgm:if name="Name10" axis="ch" ptType="node" func="cnt" op="lte" val="1">
              <dgm:shape xmlns:r="http://schemas.openxmlformats.org/officeDocument/2006/relationships" type="round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5"/>
                <dgm:constr type="bMarg" refType="primFontSz" fact="0.5"/>
              </dgm:constrLst>
            </dgm:if>
            <dgm:else name="Name11">
              <dgm:shape xmlns:r="http://schemas.openxmlformats.org/officeDocument/2006/relationships" rot="27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45"/>
                <dgm:constr type="tMarg" refType="primFontSz" fact="0.5"/>
                <dgm:constr type="bMarg" refType="primFontSz" fact="0.5"/>
              </dgm:constrLst>
            </dgm:else>
          </dgm:choose>
          <dgm:ruleLst>
            <dgm:rule type="primFontSz" val="5" fact="NaN" max="NaN"/>
          </dgm:ruleLst>
        </dgm:layoutNode>
        <dgm:layoutNode name="LeftNode" styleLbl="bgImgPlace1">
          <dgm:varLst>
            <dgm:chMax val="2"/>
            <dgm:chPref val="2"/>
          </dgm:varLst>
          <dgm:alg type="sp"/>
          <dgm:choose name="Name12">
            <dgm:if name="Name13" axis="ch" ptType="node" func="cnt" op="lte" val="1">
              <dgm:shape xmlns:r="http://schemas.openxmlformats.org/officeDocument/2006/relationships" type="roundRect" r:blip="">
                <dgm:adjLst>
                  <dgm:adj idx="1" val="0.1667"/>
                  <dgm:adj idx="2" val="0"/>
                </dgm:adjLst>
              </dgm:shape>
            </dgm:if>
            <dgm:else name="Name14">
              <dgm:shape xmlns:r="http://schemas.openxmlformats.org/officeDocument/2006/relationships" rot="270" type="round2SameRect" r:blip="">
                <dgm:adjLst>
                  <dgm:adj idx="1" val="0.1667"/>
                  <dgm:adj idx="2" val="0"/>
                </dgm:adjLst>
              </dgm:shape>
            </dgm:else>
          </dgm:choose>
          <dgm:presOf axis="ch desOrSelf" ptType="node node" st="1 1" cnt="1 0"/>
        </dgm:layoutNode>
        <dgm:choose name="Name15">
          <dgm:if name="Name16" axis="ch" ptType="node" func="cnt" op="gte" val="2">
            <dgm:layoutNode name="RightText" styleLbl="revTx" moveWith="RightNode">
              <dgm:varLst>
                <dgm:bulletEnabled val="1"/>
              </dgm:varLst>
              <dgm:alg type="tx">
                <dgm:param type="txAnchorVert" val="t"/>
                <dgm:param type="parTxLTRAlign" val="l"/>
              </dgm:alg>
              <dgm:shape xmlns:r="http://schemas.openxmlformats.org/officeDocument/2006/relationships" rot="9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  <dgm:constrLst>
                <dgm:constr type="lMarg" refType="primFontSz" fact="0.45"/>
                <dgm:constr type="rMarg" refType="primFontSz" fact="0.3"/>
                <dgm:constr type="tMarg" refType="primFontSz" fact="0.5"/>
                <dgm:constr type="bMarg" refType="primFontSz" fact="0.5"/>
              </dgm:constrLst>
              <dgm:ruleLst>
                <dgm:rule type="primFontSz" val="5" fact="NaN" max="NaN"/>
              </dgm:ruleLst>
            </dgm:layoutNode>
            <dgm:layoutNode name="RightNode" styleLbl="bgImgPlace1">
              <dgm:varLst>
                <dgm:chMax val="0"/>
                <dgm:chPref val="0"/>
              </dgm:varLst>
              <dgm:alg type="sp"/>
              <dgm:shape xmlns:r="http://schemas.openxmlformats.org/officeDocument/2006/relationships" rot="90" type="round2SameRect" r:blip="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</dgm:layoutNode>
            <dgm:layoutNode name="TopArrow">
              <dgm:alg type="sp"/>
              <dgm:shape xmlns:r="http://schemas.openxmlformats.org/officeDocument/2006/relationships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  <dgm:layoutNode name="BottomArrow">
              <dgm:alg type="sp"/>
              <dgm:shape xmlns:r="http://schemas.openxmlformats.org/officeDocument/2006/relationships" rot="180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</dgm:if>
          <dgm:else name="Name17"/>
        </dgm:choose>
      </dgm:if>
      <dgm:else name="Name18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8/layout/HexagonCluster">
  <dgm:title val=""/>
  <dgm:desc val=""/>
  <dgm:catLst>
    <dgm:cat type="picture" pri="21000"/>
    <dgm:cat type="relationship" pri="3200"/>
    <dgm:cat type="pictureconvert" pri="21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21"/>
      <dgm:chPref val="21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3871"/>
        </dgm:alg>
        <dgm:constrLst>
          <dgm:constr type="primFontSz" for="des" ptType="node" op="equ" val="65"/>
          <dgm:constr type="l" for="ch" forName="text1" refType="w" fact="0.4525"/>
          <dgm:constr type="t" for="ch" forName="text1" refType="h" fact="0.346"/>
          <dgm:constr type="w" for="ch" forName="text1" refType="w" fact="0.5475"/>
          <dgm:constr type="h" for="ch" forName="text1" refType="h" fact="0.654"/>
          <dgm:constr type="l" for="ch" forName="textaccent1" refType="w" fact="0.4652"/>
          <dgm:constr type="t" for="ch" forName="textaccent1" refType="h" fact="0.6348"/>
          <dgm:constr type="w" for="ch" forName="textaccent1" refType="w" fact="0.0639"/>
          <dgm:constr type="h" for="ch" forName="textaccent1" refType="h" fact="0.0765"/>
          <dgm:constr type="l" for="ch" forName="image1" refType="w" fact="0"/>
          <dgm:constr type="t" for="ch" forName="image1" refType="h" fact="0"/>
          <dgm:constr type="w" for="ch" forName="image1" refType="w" fact="0.5468"/>
          <dgm:constr type="h" for="ch" forName="image1" refType="h" fact="0.6538"/>
          <dgm:constr type="l" for="ch" forName="imageaccent1" refType="w" fact="0.3702"/>
          <dgm:constr type="t" for="ch" forName="imageaccent1" refType="h" fact="0.5633"/>
          <dgm:constr type="w" for="ch" forName="imageaccent1" refType="w" fact="0.0639"/>
          <dgm:constr type="h" for="ch" forName="imageaccent1" refType="h" fact="0.0765"/>
        </dgm:constrLst>
      </dgm:if>
      <dgm:if name="Name3" axis="ch" ptType="node" func="cnt" op="equ" val="2">
        <dgm:alg type="composite">
          <dgm:param type="ar" val="2.6443"/>
        </dgm:alg>
        <dgm:constrLst>
          <dgm:constr type="primFontSz" for="des" ptType="node" op="equ" val="65"/>
          <dgm:constr type="l" for="ch" forName="text1" refType="w" fact="0.2383"/>
          <dgm:constr type="t" for="ch" forName="text1" refType="h" fact="0.3501"/>
          <dgm:constr type="w" for="ch" forName="text1" refType="w" fact="0.285"/>
          <dgm:constr type="h" for="ch" forName="text1" refType="h" fact="0.6499"/>
          <dgm:constr type="l" for="ch" forName="textaccent1" refType="w" fact="0.2472"/>
          <dgm:constr type="t" for="ch" forName="textaccent1" refType="h" fact="0.6371"/>
          <dgm:constr type="w" for="ch" forName="textaccent1" refType="w" fact="0.0333"/>
          <dgm:constr type="h" for="ch" forName="textaccent1" refType="h" fact="0.076"/>
          <dgm:constr type="l" for="ch" forName="image1" refType="w" fact="0"/>
          <dgm:constr type="t" for="ch" forName="image1" refType="h" fact="0"/>
          <dgm:constr type="w" for="ch" forName="image1" refType="w" fact="0.285"/>
          <dgm:constr type="h" for="ch" forName="image1" refType="h" fact="0.6499"/>
          <dgm:constr type="l" for="ch" forName="imageaccent1" refType="w" fact="0.1942"/>
          <dgm:constr type="t" for="ch" forName="imageaccent1" refType="h" fact="0.5602"/>
          <dgm:constr type="w" for="ch" forName="imageaccent1" refType="w" fact="0.0333"/>
          <dgm:constr type="h" for="ch" forName="imageaccent1" refType="h" fact="0.076"/>
          <dgm:constr type="l" for="ch" forName="text2" refType="w" fact="0.4767"/>
          <dgm:constr type="t" for="ch" forName="text2" refType="h" fact="0"/>
          <dgm:constr type="w" for="ch" forName="text2" refType="w" fact="0.285"/>
          <dgm:constr type="h" for="ch" forName="text2" refType="h" fact="0.6499"/>
          <dgm:constr type="l" for="ch" forName="textaccent2" refType="w" fact="0.6709"/>
          <dgm:constr type="t" for="ch" forName="textaccent2" refType="h" fact="0.5602"/>
          <dgm:constr type="w" for="ch" forName="textaccent2" refType="w" fact="0.0333"/>
          <dgm:constr type="h" for="ch" forName="textaccent2" refType="h" fact="0.076"/>
          <dgm:constr type="l" for="ch" forName="image2" refType="w" fact="0.715"/>
          <dgm:constr type="t" for="ch" forName="image2" refType="h" fact="0.3501"/>
          <dgm:constr type="w" for="ch" forName="image2" refType="w" fact="0.285"/>
          <dgm:constr type="h" for="ch" forName="image2" refType="h" fact="0.6499"/>
          <dgm:constr type="l" for="ch" forName="imageaccent2" refType="w" fact="0.7239"/>
          <dgm:constr type="t" for="ch" forName="imageaccent2" refType="h" fact="0.6371"/>
          <dgm:constr type="w" for="ch" forName="imageaccent2" refType="w" fact="0.0333"/>
          <dgm:constr type="h" for="ch" forName="imageaccent2" refType="h" fact="0.076"/>
        </dgm:constrLst>
      </dgm:if>
      <dgm:if name="Name4" axis="ch" ptType="node" func="cnt" op="equ" val="3">
        <dgm:alg type="composite">
          <dgm:param type="ar" val="1.5623"/>
        </dgm:alg>
        <dgm:constrLst>
          <dgm:constr type="primFontSz" for="des" ptType="node" op="equ" val="65"/>
          <dgm:constr type="l" for="ch" forName="text1" refType="w" fact="0.2402"/>
          <dgm:constr type="t" for="ch" forName="text1" refType="h" fact="0.6215"/>
          <dgm:constr type="w" for="ch" forName="text1" refType="w" fact="0.281"/>
          <dgm:constr type="h" for="ch" forName="text1" refType="h" fact="0.3785"/>
          <dgm:constr type="l" for="ch" forName="textaccent1" refType="w" fact="0.2475"/>
          <dgm:constr type="t" for="ch" forName="textaccent1" refType="h" fact="0.7886"/>
          <dgm:constr type="w" for="ch" forName="textaccent1" refType="w" fact="0.0329"/>
          <dgm:constr type="h" for="ch" forName="textaccent1" refType="h" fact="0.0443"/>
          <dgm:constr type="l" for="ch" forName="image1" refType="w" fact="0"/>
          <dgm:constr type="t" for="ch" forName="image1" refType="h" fact="0.4182"/>
          <dgm:constr type="w" for="ch" forName="image1" refType="w" fact="0.281"/>
          <dgm:constr type="h" for="ch" forName="image1" refType="h" fact="0.3785"/>
          <dgm:constr type="l" for="ch" forName="imageaccent1" refType="w" fact="0.1913"/>
          <dgm:constr type="t" for="ch" forName="imageaccent1" refType="h" fact="0.7467"/>
          <dgm:constr type="w" for="ch" forName="imageaccent1" refType="w" fact="0.0329"/>
          <dgm:constr type="h" for="ch" forName="imageaccent1" refType="h" fact="0.0443"/>
          <dgm:constr type="l" for="ch" forName="text2" refType="w" fact="0.4796"/>
          <dgm:constr type="t" for="ch" forName="text2" refType="h" fact="0.4137"/>
          <dgm:constr type="w" for="ch" forName="text2" refType="w" fact="0.281"/>
          <dgm:constr type="h" for="ch" forName="text2" refType="h" fact="0.3785"/>
          <dgm:constr type="l" for="ch" forName="textaccent2" refType="w" fact="0.6717"/>
          <dgm:constr type="t" for="ch" forName="textaccent2" refType="h" fact="0.7418"/>
          <dgm:constr type="w" for="ch" forName="textaccent2" refType="w" fact="0.0329"/>
          <dgm:constr type="h" for="ch" forName="textaccent2" refType="h" fact="0.0443"/>
          <dgm:constr type="l" for="ch" forName="image2" refType="w" fact="0.719"/>
          <dgm:constr type="t" for="ch" forName="image2" refType="h" fact="0.6215"/>
          <dgm:constr type="w" for="ch" forName="image2" refType="w" fact="0.281"/>
          <dgm:constr type="h" for="ch" forName="image2" refType="h" fact="0.3785"/>
          <dgm:constr type="l" for="ch" forName="imageaccent2" refType="w" fact="0.7263"/>
          <dgm:constr type="t" for="ch" forName="imageaccent2" refType="h" fact="0.7886"/>
          <dgm:constr type="w" for="ch" forName="imageaccent2" refType="w" fact="0.0329"/>
          <dgm:constr type="h" for="ch" forName="imageaccent2" refType="h" fact="0.0443"/>
          <dgm:constr type="l" for="ch" forName="text3" refType="w" fact="0.2402"/>
          <dgm:constr type="t" for="ch" forName="text3" refType="h" fact="0.2068"/>
          <dgm:constr type="w" for="ch" forName="text3" refType="w" fact="0.281"/>
          <dgm:constr type="h" for="ch" forName="text3" refType="h" fact="0.3785"/>
          <dgm:constr type="l" for="ch" forName="textaccent3" refType="w" fact="0.4307"/>
          <dgm:constr type="t" for="ch" forName="textaccent3" refType="h" fact="0.215"/>
          <dgm:constr type="w" for="ch" forName="textaccent3" refType="w" fact="0.0329"/>
          <dgm:constr type="h" for="ch" forName="textaccent3" refType="h" fact="0.0443"/>
          <dgm:constr type="l" for="ch" forName="image3" refType="w" fact="0.4796"/>
          <dgm:constr type="t" for="ch" forName="image3" refType="h" fact="0"/>
          <dgm:constr type="w" for="ch" forName="image3" refType="w" fact="0.281"/>
          <dgm:constr type="h" for="ch" forName="image3" refType="h" fact="0.3785"/>
          <dgm:constr type="l" for="ch" forName="imageaccent3" refType="w" fact="0.4879"/>
          <dgm:constr type="t" for="ch" forName="imageaccent3" refType="h" fact="0.1662"/>
          <dgm:constr type="w" for="ch" forName="imageaccent3" refType="w" fact="0.0329"/>
          <dgm:constr type="h" for="ch" forName="imageaccent3" refType="h" fact="0.0443"/>
        </dgm:constrLst>
      </dgm:if>
      <dgm:if name="Name5" axis="ch" ptType="node" func="cnt" op="equ" val="4">
        <dgm:alg type="composite">
          <dgm:param type="ar" val="1.943"/>
        </dgm:alg>
        <dgm:constrLst>
          <dgm:constr type="primFontSz" for="des" ptType="node" op="equ" val="65"/>
          <dgm:constr type="l" for="ch" forName="image2" refType="w" fact="0.5787"/>
          <dgm:constr type="t" for="ch" forName="image2" refType="h" fact="0.6208"/>
          <dgm:constr type="w" for="ch" forName="image2" refType="w" fact="0.227"/>
          <dgm:constr type="h" for="ch" forName="image2" refType="h" fact="0.3786"/>
          <dgm:constr type="l" for="ch" forName="text4" refType="w" fact="0.5787"/>
          <dgm:constr type="t" for="ch" forName="text4" refType="h" fact="0.2081"/>
          <dgm:constr type="w" for="ch" forName="text4" refType="w" fact="0.227"/>
          <dgm:constr type="h" for="ch" forName="text4" refType="h" fact="0.3786"/>
          <dgm:constr type="l" for="ch" forName="text2" refType="w" fact="0.3852"/>
          <dgm:constr type="t" for="ch" forName="text2" refType="h" fact="0.4127"/>
          <dgm:constr type="w" for="ch" forName="text2" refType="w" fact="0.227"/>
          <dgm:constr type="h" for="ch" forName="text2" refType="h" fact="0.3786"/>
          <dgm:constr type="l" for="ch" forName="image3" refType="w" fact="0.3852"/>
          <dgm:constr type="t" for="ch" forName="image3" refType="h" fact="0"/>
          <dgm:constr type="w" for="ch" forName="image3" refType="w" fact="0.227"/>
          <dgm:constr type="h" for="ch" forName="image3" refType="h" fact="0.3786"/>
          <dgm:constr type="l" for="ch" forName="text1" refType="w" fact="0.1927"/>
          <dgm:constr type="t" for="ch" forName="text1" refType="h" fact="0.6214"/>
          <dgm:constr type="w" for="ch" forName="text1" refType="w" fact="0.227"/>
          <dgm:constr type="h" for="ch" forName="text1" refType="h" fact="0.3786"/>
          <dgm:constr type="l" for="ch" forName="textaccent1" refType="w" fact="0.1998"/>
          <dgm:constr type="t" for="ch" forName="textaccent1" refType="h" fact="0.7887"/>
          <dgm:constr type="w" for="ch" forName="textaccent1" refType="w" fact="0.0265"/>
          <dgm:constr type="h" for="ch" forName="textaccent1" refType="h" fact="0.0444"/>
          <dgm:constr type="l" for="ch" forName="image1" refType="w" fact="0"/>
          <dgm:constr type="t" for="ch" forName="image1" refType="h" fact="0.4156"/>
          <dgm:constr type="w" for="ch" forName="image1" refType="w" fact="0.227"/>
          <dgm:constr type="h" for="ch" forName="image1" refType="h" fact="0.3786"/>
          <dgm:constr type="l" for="ch" forName="imageaccent1" refType="w" fact="0.1537"/>
          <dgm:constr type="t" for="ch" forName="imageaccent1" refType="h" fact="0.7417"/>
          <dgm:constr type="w" for="ch" forName="imageaccent1" refType="w" fact="0.0265"/>
          <dgm:constr type="h" for="ch" forName="imageaccent1" refType="h" fact="0.0444"/>
          <dgm:constr type="l" for="ch" forName="textaccent2" refType="w" fact="0.5407"/>
          <dgm:constr type="t" for="ch" forName="textaccent2" refType="h" fact="0.7384"/>
          <dgm:constr type="w" for="ch" forName="textaccent2" refType="w" fact="0.0265"/>
          <dgm:constr type="h" for="ch" forName="textaccent2" refType="h" fact="0.0444"/>
          <dgm:constr type="l" for="ch" forName="imageaccent2" refType="w" fact="0.5839"/>
          <dgm:constr type="t" for="ch" forName="imageaccent2" refType="h" fact="0.7904"/>
          <dgm:constr type="w" for="ch" forName="imageaccent2" refType="w" fact="0.0265"/>
          <dgm:constr type="h" for="ch" forName="imageaccent2" refType="h" fact="0.0444"/>
          <dgm:constr type="l" for="ch" forName="text3" refType="w" fact="0.1927"/>
          <dgm:constr type="t" for="ch" forName="text3" refType="h" fact="0.2087"/>
          <dgm:constr type="w" for="ch" forName="text3" refType="w" fact="0.227"/>
          <dgm:constr type="h" for="ch" forName="text3" refType="h" fact="0.3786"/>
          <dgm:constr type="l" for="ch" forName="textaccent3" refType="w" fact="0.3472"/>
          <dgm:constr type="t" for="ch" forName="textaccent3" refType="h" fact="0.2165"/>
          <dgm:constr type="w" for="ch" forName="textaccent3" refType="w" fact="0.0265"/>
          <dgm:constr type="h" for="ch" forName="textaccent3" refType="h" fact="0.0444"/>
          <dgm:constr type="l" for="ch" forName="imageaccent3" refType="w" fact="0.3904"/>
          <dgm:constr type="t" for="ch" forName="imageaccent3" refType="h" fact="0.1678"/>
          <dgm:constr type="w" for="ch" forName="imageaccent3" refType="w" fact="0.0265"/>
          <dgm:constr type="h" for="ch" forName="imageaccent3" refType="h" fact="0.0444"/>
          <dgm:constr type="l" for="ch" forName="textaccent4" refType="w" fact="0.7739"/>
          <dgm:constr type="t" for="ch" forName="textaccent4" refType="h" fact="0.3752"/>
          <dgm:constr type="w" for="ch" forName="textaccent4" refType="w" fact="0.0265"/>
          <dgm:constr type="h" for="ch" forName="textaccent4" refType="h" fact="0.0444"/>
          <dgm:constr type="l" for="ch" forName="image4" refType="w" fact="0.773"/>
          <dgm:constr type="t" for="ch" forName="image4" refType="h" fact="0.4162"/>
          <dgm:constr type="w" for="ch" forName="image4" refType="w" fact="0.227"/>
          <dgm:constr type="h" for="ch" forName="image4" refType="h" fact="0.3786"/>
          <dgm:constr type="l" for="ch" forName="imageaccent4" refType="w" fact="0.8188"/>
          <dgm:constr type="t" for="ch" forName="imageaccent4" refType="h" fact="0.4229"/>
          <dgm:constr type="w" for="ch" forName="imageaccent4" refType="w" fact="0.0265"/>
          <dgm:constr type="h" for="ch" forName="imageaccent4" refType="h" fact="0.0444"/>
        </dgm:constrLst>
      </dgm:if>
      <dgm:if name="Name6" axis="ch" ptType="node" func="cnt" op="equ" val="5">
        <dgm:alg type="composite">
          <dgm:param type="ar" val="2.3203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4193"/>
          <dgm:constr type="w" for="ch" forName="image4" refType="w" fact="0.1886"/>
          <dgm:constr type="h" for="ch" forName="image4" refType="h" fact="0.3757"/>
          <dgm:constr type="l" for="ch" forName="text5" refType="w" fact="0.6491"/>
          <dgm:constr type="t" for="ch" forName="text5" refType="h" fact="0.004"/>
          <dgm:constr type="w" for="ch" forName="text5" refType="w" fact="0.1886"/>
          <dgm:constr type="h" for="ch" forName="text5" refType="h" fact="0.3757"/>
          <dgm:constr type="l" for="ch" forName="image5" refType="w" fact="0.8114"/>
          <dgm:constr type="t" for="ch" forName="image5" refType="h" fact="0.2136"/>
          <dgm:constr type="w" for="ch" forName="image5" refType="w" fact="0.1886"/>
          <dgm:constr type="h" for="ch" forName="image5" refType="h" fact="0.3757"/>
          <dgm:constr type="l" for="ch" forName="image2" refType="w" fact="0.4868"/>
          <dgm:constr type="t" for="ch" forName="image2" refType="h" fact="0.6235"/>
          <dgm:constr type="w" for="ch" forName="image2" refType="w" fact="0.1886"/>
          <dgm:constr type="h" for="ch" forName="image2" refType="h" fact="0.3757"/>
          <dgm:constr type="l" for="ch" forName="text4" refType="w" fact="0.4868"/>
          <dgm:constr type="t" for="ch" forName="text4" refType="h" fact="0.2081"/>
          <dgm:constr type="w" for="ch" forName="text4" refType="w" fact="0.1886"/>
          <dgm:constr type="h" for="ch" forName="text4" refType="h" fact="0.3757"/>
          <dgm:constr type="l" for="ch" forName="text2" refType="w" fact="0.3246"/>
          <dgm:constr type="t" for="ch" forName="text2" refType="h" fact="0.4154"/>
          <dgm:constr type="w" for="ch" forName="text2" refType="w" fact="0.1886"/>
          <dgm:constr type="h" for="ch" forName="text2" refType="h" fact="0.3757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757"/>
          <dgm:constr type="l" for="ch" forName="text1" refType="w" fact="0.1623"/>
          <dgm:constr type="t" for="ch" forName="text1" refType="h" fact="0.6243"/>
          <dgm:constr type="w" for="ch" forName="text1" refType="w" fact="0.1886"/>
          <dgm:constr type="h" for="ch" forName="text1" refType="h" fact="0.3757"/>
          <dgm:constr type="l" for="ch" forName="text3" refType="w" fact="0.1623"/>
          <dgm:constr type="t" for="ch" forName="text3" refType="h" fact="0.2089"/>
          <dgm:constr type="w" for="ch" forName="text3" refType="w" fact="0.1886"/>
          <dgm:constr type="h" for="ch" forName="text3" refType="h" fact="0.3757"/>
          <dgm:constr type="l" for="ch" forName="textaccent1" refType="w" fact="0.1668"/>
          <dgm:constr type="t" for="ch" forName="textaccent1" refType="h" fact="0.7923"/>
          <dgm:constr type="w" for="ch" forName="textaccent1" refType="w" fact="0.022"/>
          <dgm:constr type="h" for="ch" forName="textaccent1" refType="h" fact="0.044"/>
          <dgm:constr type="l" for="ch" forName="image1" refType="w" fact="0"/>
          <dgm:constr type="t" for="ch" forName="image1" refType="h" fact="0.4166"/>
          <dgm:constr type="w" for="ch" forName="image1" refType="w" fact="0.1886"/>
          <dgm:constr type="h" for="ch" forName="image1" refType="h" fact="0.3757"/>
          <dgm:constr type="l" for="ch" forName="imageaccent1" refType="w" fact="0.1292"/>
          <dgm:constr type="t" for="ch" forName="imageaccent1" refType="h" fact="0.7424"/>
          <dgm:constr type="w" for="ch" forName="imageaccent1" refType="w" fact="0.022"/>
          <dgm:constr type="h" for="ch" forName="imageaccent1" refType="h" fact="0.044"/>
          <dgm:constr type="l" for="ch" forName="textaccent2" refType="w" fact="0.4544"/>
          <dgm:constr type="t" for="ch" forName="textaccent2" refType="h" fact="0.7404"/>
          <dgm:constr type="w" for="ch" forName="textaccent2" refType="w" fact="0.022"/>
          <dgm:constr type="h" for="ch" forName="textaccent2" refType="h" fact="0.044"/>
          <dgm:constr type="l" for="ch" forName="imageaccent2" refType="w" fact="0.4914"/>
          <dgm:constr type="t" for="ch" forName="imageaccent2" refType="h" fact="0.7907"/>
          <dgm:constr type="w" for="ch" forName="imageaccent2" refType="w" fact="0.022"/>
          <dgm:constr type="h" for="ch" forName="imageaccent2" refType="h" fact="0.044"/>
          <dgm:constr type="l" for="ch" forName="textaccent3" refType="w" fact="0.2915"/>
          <dgm:constr type="t" for="ch" forName="textaccent3" refType="h" fact="0.216"/>
          <dgm:constr type="w" for="ch" forName="textaccent3" refType="w" fact="0.022"/>
          <dgm:constr type="h" for="ch" forName="textaccent3" refType="h" fact="0.044"/>
          <dgm:constr type="l" for="ch" forName="imageaccent3" refType="w" fact="0.3299"/>
          <dgm:constr type="t" for="ch" forName="imageaccent3" refType="h" fact="0.1665"/>
          <dgm:constr type="w" for="ch" forName="imageaccent3" refType="w" fact="0.022"/>
          <dgm:constr type="h" for="ch" forName="imageaccent3" refType="h" fact="0.044"/>
          <dgm:constr type="l" for="ch" forName="textaccent4" refType="w" fact="0.65"/>
          <dgm:constr type="t" for="ch" forName="textaccent4" refType="h" fact="0.3746"/>
          <dgm:constr type="w" for="ch" forName="textaccent4" refType="w" fact="0.022"/>
          <dgm:constr type="h" for="ch" forName="textaccent4" refType="h" fact="0.044"/>
          <dgm:constr type="l" for="ch" forName="imageaccent4" refType="w" fact="0.6859"/>
          <dgm:constr type="t" for="ch" forName="imageaccent4" refType="h" fact="0.4261"/>
          <dgm:constr type="w" for="ch" forName="imageaccent4" refType="w" fact="0.022"/>
          <dgm:constr type="h" for="ch" forName="imageaccent4" refType="h" fact="0.044"/>
          <dgm:constr type="l" for="ch" forName="textaccent5" refType="w" fact="0.8123"/>
          <dgm:constr type="t" for="ch" forName="textaccent5" refType="h" fact="0.1724"/>
          <dgm:constr type="w" for="ch" forName="textaccent5" refType="w" fact="0.022"/>
          <dgm:constr type="h" for="ch" forName="textaccent5" refType="h" fact="0.044"/>
          <dgm:constr type="l" for="ch" forName="imageaccent5" refType="w" fact="0.849"/>
          <dgm:constr type="t" for="ch" forName="imageaccent5" refType="h" fact="0.222"/>
          <dgm:constr type="w" for="ch" forName="imageaccent5" refType="w" fact="0.022"/>
          <dgm:constr type="h" for="ch" forName="imageaccent5" refType="h" fact="0.044"/>
        </dgm:constrLst>
      </dgm:if>
      <dgm:if name="Name7" axis="ch" ptType="node" func="cnt" op="equ" val="6">
        <dgm:alg type="composite">
          <dgm:param type="ar" val="1.9179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3466"/>
          <dgm:constr type="w" for="ch" forName="image4" refType="w" fact="0.1886"/>
          <dgm:constr type="h" for="ch" forName="image4" refType="h" fact="0.3106"/>
          <dgm:constr type="l" for="ch" forName="text5" refType="w" fact="0.6491"/>
          <dgm:constr type="t" for="ch" forName="text5" refType="h" fact="0.0033"/>
          <dgm:constr type="w" for="ch" forName="text5" refType="w" fact="0.1886"/>
          <dgm:constr type="h" for="ch" forName="text5" refType="h" fact="0.3106"/>
          <dgm:constr type="l" for="ch" forName="image5" refType="w" fact="0.8114"/>
          <dgm:constr type="t" for="ch" forName="image5" refType="h" fact="0.1766"/>
          <dgm:constr type="w" for="ch" forName="image5" refType="w" fact="0.1886"/>
          <dgm:constr type="h" for="ch" forName="image5" refType="h" fact="0.3106"/>
          <dgm:constr type="l" for="ch" forName="image2" refType="w" fact="0.4868"/>
          <dgm:constr type="t" for="ch" forName="image2" refType="h" fact="0.5154"/>
          <dgm:constr type="w" for="ch" forName="image2" refType="w" fact="0.1886"/>
          <dgm:constr type="h" for="ch" forName="image2" refType="h" fact="0.3106"/>
          <dgm:constr type="l" for="ch" forName="text4" refType="w" fact="0.4868"/>
          <dgm:constr type="t" for="ch" forName="text4" refType="h" fact="0.172"/>
          <dgm:constr type="w" for="ch" forName="text4" refType="w" fact="0.1886"/>
          <dgm:constr type="h" for="ch" forName="text4" refType="h" fact="0.3106"/>
          <dgm:constr type="l" for="ch" forName="text2" refType="w" fact="0.3246"/>
          <dgm:constr type="t" for="ch" forName="text2" refType="h" fact="0.3434"/>
          <dgm:constr type="w" for="ch" forName="text2" refType="w" fact="0.1886"/>
          <dgm:constr type="h" for="ch" forName="text2" refType="h" fact="0.3106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106"/>
          <dgm:constr type="l" for="ch" forName="text1" refType="w" fact="0.1623"/>
          <dgm:constr type="t" for="ch" forName="text1" refType="h" fact="0.516"/>
          <dgm:constr type="w" for="ch" forName="text1" refType="w" fact="0.1886"/>
          <dgm:constr type="h" for="ch" forName="text1" refType="h" fact="0.3106"/>
          <dgm:constr type="l" for="ch" forName="text3" refType="w" fact="0.1623"/>
          <dgm:constr type="t" for="ch" forName="text3" refType="h" fact="0.1727"/>
          <dgm:constr type="w" for="ch" forName="text3" refType="w" fact="0.1886"/>
          <dgm:constr type="h" for="ch" forName="text3" refType="h" fact="0.3106"/>
          <dgm:constr type="l" for="ch" forName="textaccent1" refType="w" fact="0.1668"/>
          <dgm:constr type="t" for="ch" forName="textaccent1" refType="h" fact="0.6549"/>
          <dgm:constr type="w" for="ch" forName="textaccent1" refType="w" fact="0.022"/>
          <dgm:constr type="h" for="ch" forName="textaccent1" refType="h" fact="0.0364"/>
          <dgm:constr type="l" for="ch" forName="image1" refType="w" fact="0"/>
          <dgm:constr type="t" for="ch" forName="image1" refType="h" fact="0.3443"/>
          <dgm:constr type="w" for="ch" forName="image1" refType="w" fact="0.1886"/>
          <dgm:constr type="h" for="ch" forName="image1" refType="h" fact="0.3106"/>
          <dgm:constr type="l" for="ch" forName="imageaccent1" refType="w" fact="0.1292"/>
          <dgm:constr type="t" for="ch" forName="imageaccent1" refType="h" fact="0.6137"/>
          <dgm:constr type="w" for="ch" forName="imageaccent1" refType="w" fact="0.022"/>
          <dgm:constr type="h" for="ch" forName="imageaccent1" refType="h" fact="0.0364"/>
          <dgm:constr type="l" for="ch" forName="textaccent2" refType="w" fact="0.4544"/>
          <dgm:constr type="t" for="ch" forName="textaccent2" refType="h" fact="0.612"/>
          <dgm:constr type="w" for="ch" forName="textaccent2" refType="w" fact="0.022"/>
          <dgm:constr type="h" for="ch" forName="textaccent2" refType="h" fact="0.0364"/>
          <dgm:constr type="l" for="ch" forName="imageaccent2" refType="w" fact="0.4914"/>
          <dgm:constr type="t" for="ch" forName="imageaccent2" refType="h" fact="0.6536"/>
          <dgm:constr type="w" for="ch" forName="imageaccent2" refType="w" fact="0.022"/>
          <dgm:constr type="h" for="ch" forName="imageaccent2" refType="h" fact="0.0364"/>
          <dgm:constr type="l" for="ch" forName="textaccent3" refType="w" fact="0.2915"/>
          <dgm:constr type="t" for="ch" forName="textaccent3" refType="h" fact="0.1786"/>
          <dgm:constr type="w" for="ch" forName="textaccent3" refType="w" fact="0.022"/>
          <dgm:constr type="h" for="ch" forName="textaccent3" refType="h" fact="0.0364"/>
          <dgm:constr type="l" for="ch" forName="imageaccent3" refType="w" fact="0.3299"/>
          <dgm:constr type="t" for="ch" forName="imageaccent3" refType="h" fact="0.1376"/>
          <dgm:constr type="w" for="ch" forName="imageaccent3" refType="w" fact="0.022"/>
          <dgm:constr type="h" for="ch" forName="imageaccent3" refType="h" fact="0.0364"/>
          <dgm:constr type="l" for="ch" forName="textaccent4" refType="w" fact="0.65"/>
          <dgm:constr type="t" for="ch" forName="textaccent4" refType="h" fact="0.3096"/>
          <dgm:constr type="w" for="ch" forName="textaccent4" refType="w" fact="0.022"/>
          <dgm:constr type="h" for="ch" forName="textaccent4" refType="h" fact="0.0364"/>
          <dgm:constr type="l" for="ch" forName="imageaccent4" refType="w" fact="0.6859"/>
          <dgm:constr type="t" for="ch" forName="imageaccent4" refType="h" fact="0.3522"/>
          <dgm:constr type="w" for="ch" forName="imageaccent4" refType="w" fact="0.022"/>
          <dgm:constr type="h" for="ch" forName="imageaccent4" refType="h" fact="0.0364"/>
          <dgm:constr type="l" for="ch" forName="textaccent5" refType="w" fact="0.8123"/>
          <dgm:constr type="t" for="ch" forName="textaccent5" refType="h" fact="0.1425"/>
          <dgm:constr type="w" for="ch" forName="textaccent5" refType="w" fact="0.022"/>
          <dgm:constr type="h" for="ch" forName="textaccent5" refType="h" fact="0.0364"/>
          <dgm:constr type="l" for="ch" forName="imageaccent5" refType="w" fact="0.849"/>
          <dgm:constr type="t" for="ch" forName="imageaccent5" refType="h" fact="0.1835"/>
          <dgm:constr type="w" for="ch" forName="imageaccent5" refType="w" fact="0.022"/>
          <dgm:constr type="h" for="ch" forName="imageaccent5" refType="h" fact="0.0364"/>
          <dgm:constr type="l" for="ch" forName="image6" refType="w" fact="0.6491"/>
          <dgm:constr type="t" for="ch" forName="image6" refType="h" fact="0.6894"/>
          <dgm:constr type="w" for="ch" forName="image6" refType="w" fact="0.1886"/>
          <dgm:constr type="h" for="ch" forName="image6" refType="h" fact="0.3106"/>
          <dgm:constr type="l" for="ch" forName="text6" refType="w" fact="0.8114"/>
          <dgm:constr type="t" for="ch" forName="text6" refType="h" fact="0.5194"/>
          <dgm:constr type="w" for="ch" forName="text6" refType="w" fact="0.1886"/>
          <dgm:constr type="h" for="ch" forName="text6" refType="h" fact="0.3106"/>
          <dgm:constr type="l" for="ch" forName="imageaccent6" refType="w" fact="0.8138"/>
          <dgm:constr type="t" for="ch" forName="imageaccent6" refType="h" fact="0.8257"/>
          <dgm:constr type="w" for="ch" forName="imageaccent6" refType="w" fact="0.022"/>
          <dgm:constr type="h" for="ch" forName="imageaccent6" refType="h" fact="0.0364"/>
          <dgm:constr type="l" for="ch" forName="textaccent6" refType="w" fact="0.8488"/>
          <dgm:constr type="t" for="ch" forName="textaccent6" refType="h" fact="0.7914"/>
          <dgm:constr type="w" for="ch" forName="textaccent6" refType="w" fact="0.022"/>
          <dgm:constr type="h" for="ch" forName="textaccent6" refType="h" fact="0.0364"/>
        </dgm:constrLst>
      </dgm:if>
      <dgm:if name="Name8" axis="ch" ptType="node" func="cnt" op="equ" val="7">
        <dgm:alg type="composite">
          <dgm:param type="ar" val="1.6382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2961"/>
          <dgm:constr type="w" for="ch" forName="image4" refType="w" fact="0.1886"/>
          <dgm:constr type="h" for="ch" forName="image4" refType="h" fact="0.2653"/>
          <dgm:constr type="l" for="ch" forName="text5" refType="w" fact="0.6491"/>
          <dgm:constr type="t" for="ch" forName="text5" refType="h" fact="0.0028"/>
          <dgm:constr type="w" for="ch" forName="text5" refType="w" fact="0.1886"/>
          <dgm:constr type="h" for="ch" forName="text5" refType="h" fact="0.2653"/>
          <dgm:constr type="l" for="ch" forName="image5" refType="w" fact="0.8114"/>
          <dgm:constr type="t" for="ch" forName="image5" refType="h" fact="0.1508"/>
          <dgm:constr type="w" for="ch" forName="image5" refType="w" fact="0.1886"/>
          <dgm:constr type="h" for="ch" forName="image5" refType="h" fact="0.2653"/>
          <dgm:constr type="l" for="ch" forName="image2" refType="w" fact="0.4868"/>
          <dgm:constr type="t" for="ch" forName="image2" refType="h" fact="0.4402"/>
          <dgm:constr type="w" for="ch" forName="image2" refType="w" fact="0.1886"/>
          <dgm:constr type="h" for="ch" forName="image2" refType="h" fact="0.2653"/>
          <dgm:constr type="l" for="ch" forName="text4" refType="w" fact="0.4868"/>
          <dgm:constr type="t" for="ch" forName="text4" refType="h" fact="0.1469"/>
          <dgm:constr type="w" for="ch" forName="text4" refType="w" fact="0.1886"/>
          <dgm:constr type="h" for="ch" forName="text4" refType="h" fact="0.2653"/>
          <dgm:constr type="l" for="ch" forName="text2" refType="w" fact="0.3246"/>
          <dgm:constr type="t" for="ch" forName="text2" refType="h" fact="0.2933"/>
          <dgm:constr type="w" for="ch" forName="text2" refType="w" fact="0.1886"/>
          <dgm:constr type="h" for="ch" forName="text2" refType="h" fact="0.2653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2653"/>
          <dgm:constr type="l" for="ch" forName="text1" refType="w" fact="0.1623"/>
          <dgm:constr type="t" for="ch" forName="text1" refType="h" fact="0.4408"/>
          <dgm:constr type="w" for="ch" forName="text1" refType="w" fact="0.1886"/>
          <dgm:constr type="h" for="ch" forName="text1" refType="h" fact="0.2653"/>
          <dgm:constr type="l" for="ch" forName="text3" refType="w" fact="0.1623"/>
          <dgm:constr type="t" for="ch" forName="text3" refType="h" fact="0.1475"/>
          <dgm:constr type="w" for="ch" forName="text3" refType="w" fact="0.1886"/>
          <dgm:constr type="h" for="ch" forName="text3" refType="h" fact="0.2653"/>
          <dgm:constr type="l" for="ch" forName="textaccent1" refType="w" fact="0.1668"/>
          <dgm:constr type="t" for="ch" forName="textaccent1" refType="h" fact="0.5594"/>
          <dgm:constr type="w" for="ch" forName="textaccent1" refType="w" fact="0.022"/>
          <dgm:constr type="h" for="ch" forName="textaccent1" refType="h" fact="0.0311"/>
          <dgm:constr type="l" for="ch" forName="image1" refType="w" fact="0"/>
          <dgm:constr type="t" for="ch" forName="image1" refType="h" fact="0.2941"/>
          <dgm:constr type="w" for="ch" forName="image1" refType="w" fact="0.1886"/>
          <dgm:constr type="h" for="ch" forName="image1" refType="h" fact="0.2653"/>
          <dgm:constr type="l" for="ch" forName="imageaccent1" refType="w" fact="0.1292"/>
          <dgm:constr type="t" for="ch" forName="imageaccent1" refType="h" fact="0.5242"/>
          <dgm:constr type="w" for="ch" forName="imageaccent1" refType="w" fact="0.022"/>
          <dgm:constr type="h" for="ch" forName="imageaccent1" refType="h" fact="0.0311"/>
          <dgm:constr type="l" for="ch" forName="textaccent2" refType="w" fact="0.4544"/>
          <dgm:constr type="t" for="ch" forName="textaccent2" refType="h" fact="0.5228"/>
          <dgm:constr type="w" for="ch" forName="textaccent2" refType="w" fact="0.022"/>
          <dgm:constr type="h" for="ch" forName="textaccent2" refType="h" fact="0.0311"/>
          <dgm:constr type="l" for="ch" forName="imageaccent2" refType="w" fact="0.4914"/>
          <dgm:constr type="t" for="ch" forName="imageaccent2" refType="h" fact="0.5583"/>
          <dgm:constr type="w" for="ch" forName="imageaccent2" refType="w" fact="0.022"/>
          <dgm:constr type="h" for="ch" forName="imageaccent2" refType="h" fact="0.0311"/>
          <dgm:constr type="l" for="ch" forName="textaccent3" refType="w" fact="0.2907"/>
          <dgm:constr type="t" for="ch" forName="textaccent3" refType="h" fact="0.1511"/>
          <dgm:constr type="w" for="ch" forName="textaccent3" refType="w" fact="0.022"/>
          <dgm:constr type="h" for="ch" forName="textaccent3" refType="h" fact="0.0311"/>
          <dgm:constr type="l" for="ch" forName="imageaccent3" refType="w" fact="0.3299"/>
          <dgm:constr type="t" for="ch" forName="imageaccent3" refType="h" fact="0.1175"/>
          <dgm:constr type="w" for="ch" forName="imageaccent3" refType="w" fact="0.022"/>
          <dgm:constr type="h" for="ch" forName="imageaccent3" refType="h" fact="0.0311"/>
          <dgm:constr type="l" for="ch" forName="textaccent4" refType="w" fact="0.65"/>
          <dgm:constr type="t" for="ch" forName="textaccent4" refType="h" fact="0.2645"/>
          <dgm:constr type="w" for="ch" forName="textaccent4" refType="w" fact="0.022"/>
          <dgm:constr type="h" for="ch" forName="textaccent4" refType="h" fact="0.0311"/>
          <dgm:constr type="l" for="ch" forName="imageaccent4" refType="w" fact="0.6859"/>
          <dgm:constr type="t" for="ch" forName="imageaccent4" refType="h" fact="0.3008"/>
          <dgm:constr type="w" for="ch" forName="imageaccent4" refType="w" fact="0.022"/>
          <dgm:constr type="h" for="ch" forName="imageaccent4" refType="h" fact="0.0311"/>
          <dgm:constr type="l" for="ch" forName="textaccent5" refType="w" fact="0.8123"/>
          <dgm:constr type="t" for="ch" forName="textaccent5" refType="h" fact="0.1217"/>
          <dgm:constr type="w" for="ch" forName="textaccent5" refType="w" fact="0.022"/>
          <dgm:constr type="h" for="ch" forName="textaccent5" refType="h" fact="0.0311"/>
          <dgm:constr type="l" for="ch" forName="imageaccent5" refType="w" fact="0.849"/>
          <dgm:constr type="t" for="ch" forName="imageaccent5" refType="h" fact="0.1567"/>
          <dgm:constr type="w" for="ch" forName="imageaccent5" refType="w" fact="0.022"/>
          <dgm:constr type="h" for="ch" forName="imageaccent5" refType="h" fact="0.0311"/>
          <dgm:constr type="l" for="ch" forName="image6" refType="w" fact="0.6491"/>
          <dgm:constr type="t" for="ch" forName="image6" refType="h" fact="0.5889"/>
          <dgm:constr type="w" for="ch" forName="image6" refType="w" fact="0.1886"/>
          <dgm:constr type="h" for="ch" forName="image6" refType="h" fact="0.2653"/>
          <dgm:constr type="l" for="ch" forName="text6" refType="w" fact="0.8114"/>
          <dgm:constr type="t" for="ch" forName="text6" refType="h" fact="0.4436"/>
          <dgm:constr type="w" for="ch" forName="text6" refType="w" fact="0.1886"/>
          <dgm:constr type="h" for="ch" forName="text6" refType="h" fact="0.2653"/>
          <dgm:constr type="l" for="ch" forName="imageaccent6" refType="w" fact="0.8138"/>
          <dgm:constr type="t" for="ch" forName="imageaccent6" refType="h" fact="0.7053"/>
          <dgm:constr type="w" for="ch" forName="imageaccent6" refType="w" fact="0.022"/>
          <dgm:constr type="h" for="ch" forName="imageaccent6" refType="h" fact="0.0311"/>
          <dgm:constr type="l" for="ch" forName="textaccent6" refType="w" fact="0.8488"/>
          <dgm:constr type="t" for="ch" forName="textaccent6" refType="h" fact="0.676"/>
          <dgm:constr type="w" for="ch" forName="textaccent6" refType="w" fact="0.022"/>
          <dgm:constr type="h" for="ch" forName="textaccent6" refType="h" fact="0.0311"/>
          <dgm:constr type="l" for="ch" forName="text7" refType="w" fact="0.3244"/>
          <dgm:constr type="t" for="ch" forName="text7" refType="h" fact="0.5872"/>
          <dgm:constr type="w" for="ch" forName="text7" refType="w" fact="0.1886"/>
          <dgm:constr type="h" for="ch" forName="text7" refType="h" fact="0.2653"/>
          <dgm:constr type="l" for="ch" forName="image7" refType="w" fact="0.1622"/>
          <dgm:constr type="t" for="ch" forName="image7" refType="h" fact="0.7347"/>
          <dgm:constr type="w" for="ch" forName="image7" refType="w" fact="0.1886"/>
          <dgm:constr type="h" for="ch" forName="image7" refType="h" fact="0.2653"/>
          <dgm:constr type="l" for="ch" forName="imageaccent7" refType="w" fact="0.2905"/>
          <dgm:constr type="t" for="ch" forName="imageaccent7" refType="h" fact="0.7384"/>
          <dgm:constr type="w" for="ch" forName="imageaccent7" refType="w" fact="0.022"/>
          <dgm:constr type="h" for="ch" forName="imageaccent7" refType="h" fact="0.0311"/>
          <dgm:constr type="l" for="ch" forName="textaccent7" refType="w" fact="0.3298"/>
          <dgm:constr type="t" for="ch" forName="textaccent7" refType="h" fact="0.7048"/>
          <dgm:constr type="w" for="ch" forName="textaccent7" refType="w" fact="0.022"/>
          <dgm:constr type="h" for="ch" forName="textaccent7" refType="h" fact="0.0311"/>
        </dgm:constrLst>
      </dgm:if>
      <dgm:if name="Name9" axis="ch" ptType="node" func="cnt" op="equ" val="8">
        <dgm:alg type="composite">
          <dgm:param type="ar" val="1.8974"/>
        </dgm:alg>
        <dgm:constrLst>
          <dgm:constr type="primFontSz" for="des" ptType="node" op="equ" val="65"/>
          <dgm:constr type="l" for="ch" forName="image4" refType="w" fact="0.5589"/>
          <dgm:constr type="t" for="ch" forName="image4" refType="h" fact="0.2952"/>
          <dgm:constr type="w" for="ch" forName="image4" refType="w" fact="0.1624"/>
          <dgm:constr type="h" for="ch" forName="image4" refType="h" fact="0.2645"/>
          <dgm:constr type="l" for="ch" forName="text5" refType="w" fact="0.5589"/>
          <dgm:constr type="t" for="ch" forName="text5" refType="h" fact="0.0028"/>
          <dgm:constr type="w" for="ch" forName="text5" refType="w" fact="0.1624"/>
          <dgm:constr type="h" for="ch" forName="text5" refType="h" fact="0.2645"/>
          <dgm:constr type="l" for="ch" forName="image5" refType="w" fact="0.6986"/>
          <dgm:constr type="t" for="ch" forName="image5" refType="h" fact="0.1504"/>
          <dgm:constr type="w" for="ch" forName="image5" refType="w" fact="0.1624"/>
          <dgm:constr type="h" for="ch" forName="image5" refType="h" fact="0.2645"/>
          <dgm:constr type="l" for="ch" forName="image2" refType="w" fact="0.4192"/>
          <dgm:constr type="t" for="ch" forName="image2" refType="h" fact="0.439"/>
          <dgm:constr type="w" for="ch" forName="image2" refType="w" fact="0.1624"/>
          <dgm:constr type="h" for="ch" forName="image2" refType="h" fact="0.2645"/>
          <dgm:constr type="l" for="ch" forName="text4" refType="w" fact="0.4192"/>
          <dgm:constr type="t" for="ch" forName="text4" refType="h" fact="0.1465"/>
          <dgm:constr type="w" for="ch" forName="text4" refType="w" fact="0.1624"/>
          <dgm:constr type="h" for="ch" forName="text4" refType="h" fact="0.2645"/>
          <dgm:constr type="l" for="ch" forName="text2" refType="w" fact="0.2794"/>
          <dgm:constr type="t" for="ch" forName="text2" refType="h" fact="0.2925"/>
          <dgm:constr type="w" for="ch" forName="text2" refType="w" fact="0.1624"/>
          <dgm:constr type="h" for="ch" forName="text2" refType="h" fact="0.2645"/>
          <dgm:constr type="l" for="ch" forName="image3" refType="w" fact="0.2794"/>
          <dgm:constr type="t" for="ch" forName="image3" refType="h" fact="0"/>
          <dgm:constr type="w" for="ch" forName="image3" refType="w" fact="0.1624"/>
          <dgm:constr type="h" for="ch" forName="image3" refType="h" fact="0.2645"/>
          <dgm:constr type="l" for="ch" forName="text1" refType="w" fact="0.1397"/>
          <dgm:constr type="t" for="ch" forName="text1" refType="h" fact="0.4395"/>
          <dgm:constr type="w" for="ch" forName="text1" refType="w" fact="0.1624"/>
          <dgm:constr type="h" for="ch" forName="text1" refType="h" fact="0.2645"/>
          <dgm:constr type="l" for="ch" forName="text3" refType="w" fact="0.1397"/>
          <dgm:constr type="t" for="ch" forName="text3" refType="h" fact="0.1471"/>
          <dgm:constr type="w" for="ch" forName="text3" refType="w" fact="0.1624"/>
          <dgm:constr type="h" for="ch" forName="text3" refType="h" fact="0.2645"/>
          <dgm:constr type="l" for="ch" forName="textaccent1" refType="w" fact="0.1436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4"/>
          <dgm:constr type="h" for="ch" forName="image1" refType="h" fact="0.2645"/>
          <dgm:constr type="l" for="ch" forName="imageaccent1" refType="w" fact="0.1112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2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31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2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41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6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5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93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1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9"/>
          <dgm:constr type="t" for="ch" forName="image6" refType="h" fact="0.5872"/>
          <dgm:constr type="w" for="ch" forName="image6" refType="w" fact="0.1624"/>
          <dgm:constr type="h" for="ch" forName="image6" refType="h" fact="0.2645"/>
          <dgm:constr type="l" for="ch" forName="text6" refType="w" fact="0.6986"/>
          <dgm:constr type="t" for="ch" forName="text6" refType="h" fact="0.4424"/>
          <dgm:constr type="w" for="ch" forName="text6" refType="w" fact="0.1624"/>
          <dgm:constr type="h" for="ch" forName="text6" refType="h" fact="0.2645"/>
          <dgm:constr type="l" for="ch" forName="imageaccent6" refType="w" fact="0.7007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8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3"/>
          <dgm:constr type="t" for="ch" forName="text7" refType="h" fact="0.5856"/>
          <dgm:constr type="w" for="ch" forName="text7" refType="w" fact="0.1624"/>
          <dgm:constr type="h" for="ch" forName="text7" refType="h" fact="0.2645"/>
          <dgm:constr type="l" for="ch" forName="image7" refType="w" fact="0.1396"/>
          <dgm:constr type="t" for="ch" forName="image7" refType="h" fact="0.7326"/>
          <dgm:constr type="w" for="ch" forName="image7" refType="w" fact="0.1624"/>
          <dgm:constr type="h" for="ch" forName="image7" refType="h" fact="0.2645"/>
          <dgm:constr type="l" for="ch" forName="imageaccent7" refType="w" fact="0.2501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4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9"/>
          <dgm:constr type="t" for="ch" forName="image8" refType="h" fact="0.7355"/>
          <dgm:constr type="w" for="ch" forName="image8" refType="w" fact="0.1624"/>
          <dgm:constr type="h" for="ch" forName="image8" refType="h" fact="0.2645"/>
          <dgm:constr type="l" for="ch" forName="text8" refType="w" fact="0.8376"/>
          <dgm:constr type="t" for="ch" forName="text8" refType="h" fact="0.5906"/>
          <dgm:constr type="w" for="ch" forName="text8" refType="w" fact="0.1624"/>
          <dgm:constr type="h" for="ch" forName="text8" refType="h" fact="0.2645"/>
          <dgm:constr type="l" for="ch" forName="imageaccent8" refType="w" fact="0.8397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8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</dgm:constrLst>
      </dgm:if>
      <dgm:if name="Name10" axis="ch" ptType="node" func="cnt" op="equ" val="9">
        <dgm:alg type="composite">
          <dgm:param type="ar" val="1.8986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952"/>
          <dgm:constr type="w" for="ch" forName="image4" refType="w" fact="0.1623"/>
          <dgm:constr type="h" for="ch" forName="image4" refType="h" fact="0.2645"/>
          <dgm:constr type="l" for="ch" forName="text5" refType="w" fact="0.5585"/>
          <dgm:constr type="t" for="ch" forName="text5" refType="h" fact="0.0028"/>
          <dgm:constr type="w" for="ch" forName="text5" refType="w" fact="0.1623"/>
          <dgm:constr type="h" for="ch" forName="text5" refType="h" fact="0.2645"/>
          <dgm:constr type="l" for="ch" forName="image5" refType="w" fact="0.6982"/>
          <dgm:constr type="t" for="ch" forName="image5" refType="h" fact="0.1504"/>
          <dgm:constr type="w" for="ch" forName="image5" refType="w" fact="0.1623"/>
          <dgm:constr type="h" for="ch" forName="image5" refType="h" fact="0.2645"/>
          <dgm:constr type="l" for="ch" forName="image2" refType="w" fact="0.4189"/>
          <dgm:constr type="t" for="ch" forName="image2" refType="h" fact="0.439"/>
          <dgm:constr type="w" for="ch" forName="image2" refType="w" fact="0.1623"/>
          <dgm:constr type="h" for="ch" forName="image2" refType="h" fact="0.2645"/>
          <dgm:constr type="l" for="ch" forName="text4" refType="w" fact="0.4189"/>
          <dgm:constr type="t" for="ch" forName="text4" refType="h" fact="0.1465"/>
          <dgm:constr type="w" for="ch" forName="text4" refType="w" fact="0.1623"/>
          <dgm:constr type="h" for="ch" forName="text4" refType="h" fact="0.2645"/>
          <dgm:constr type="l" for="ch" forName="text2" refType="w" fact="0.2793"/>
          <dgm:constr type="t" for="ch" forName="text2" refType="h" fact="0.2925"/>
          <dgm:constr type="w" for="ch" forName="text2" refType="w" fact="0.1623"/>
          <dgm:constr type="h" for="ch" forName="text2" refType="h" fact="0.2645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645"/>
          <dgm:constr type="l" for="ch" forName="text1" refType="w" fact="0.1396"/>
          <dgm:constr type="t" for="ch" forName="text1" refType="h" fact="0.4395"/>
          <dgm:constr type="w" for="ch" forName="text1" refType="w" fact="0.1623"/>
          <dgm:constr type="h" for="ch" forName="text1" refType="h" fact="0.2645"/>
          <dgm:constr type="l" for="ch" forName="text3" refType="w" fact="0.1396"/>
          <dgm:constr type="t" for="ch" forName="text3" refType="h" fact="0.1471"/>
          <dgm:constr type="w" for="ch" forName="text3" refType="w" fact="0.1623"/>
          <dgm:constr type="h" for="ch" forName="text3" refType="h" fact="0.2645"/>
          <dgm:constr type="l" for="ch" forName="textaccent1" refType="w" fact="0.1435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3"/>
          <dgm:constr type="h" for="ch" forName="image1" refType="h" fact="0.2645"/>
          <dgm:constr type="l" for="ch" forName="imageaccent1" refType="w" fact="0.1111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28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1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39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3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1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89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05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5"/>
          <dgm:constr type="t" for="ch" forName="image6" refType="h" fact="0.5872"/>
          <dgm:constr type="w" for="ch" forName="image6" refType="w" fact="0.1623"/>
          <dgm:constr type="h" for="ch" forName="image6" refType="h" fact="0.2645"/>
          <dgm:constr type="l" for="ch" forName="text6" refType="w" fact="0.6982"/>
          <dgm:constr type="t" for="ch" forName="text6" refType="h" fact="0.4424"/>
          <dgm:constr type="w" for="ch" forName="text6" refType="w" fact="0.1623"/>
          <dgm:constr type="h" for="ch" forName="text6" refType="h" fact="0.2645"/>
          <dgm:constr type="l" for="ch" forName="imageaccent6" refType="w" fact="0.7002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3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2"/>
          <dgm:constr type="t" for="ch" forName="text7" refType="h" fact="0.5856"/>
          <dgm:constr type="w" for="ch" forName="text7" refType="w" fact="0.1623"/>
          <dgm:constr type="h" for="ch" forName="text7" refType="h" fact="0.2645"/>
          <dgm:constr type="l" for="ch" forName="image7" refType="w" fact="0.1395"/>
          <dgm:constr type="t" for="ch" forName="image7" refType="h" fact="0.7326"/>
          <dgm:constr type="w" for="ch" forName="image7" refType="w" fact="0.1623"/>
          <dgm:constr type="h" for="ch" forName="image7" refType="h" fact="0.2645"/>
          <dgm:constr type="l" for="ch" forName="imageaccent7" refType="w" fact="0.25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38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5"/>
          <dgm:constr type="t" for="ch" forName="image8" refType="h" fact="0.7355"/>
          <dgm:constr type="w" for="ch" forName="image8" refType="w" fact="0.1623"/>
          <dgm:constr type="h" for="ch" forName="image8" refType="h" fact="0.2645"/>
          <dgm:constr type="l" for="ch" forName="text8" refType="w" fact="0.8371"/>
          <dgm:constr type="t" for="ch" forName="text8" refType="h" fact="0.5906"/>
          <dgm:constr type="w" for="ch" forName="text8" refType="w" fact="0.1623"/>
          <dgm:constr type="h" for="ch" forName="text8" refType="h" fact="0.2645"/>
          <dgm:constr type="l" for="ch" forName="imageaccent8" refType="w" fact="0.8392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3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  <dgm:constr type="l" for="ch" forName="text9" refType="w" fact="0.8377"/>
          <dgm:constr type="t" for="ch" forName="text9" refType="h" fact="0.0057"/>
          <dgm:constr type="w" for="ch" forName="text9" refType="w" fact="0.1623"/>
          <dgm:constr type="h" for="ch" forName="text9" refType="h" fact="0.2645"/>
          <dgm:constr type="l" for="ch" forName="textaccent9" refType="w" fact="0.95"/>
          <dgm:constr type="t" for="ch" forName="textaccent9" refType="h" fact="0.2383"/>
          <dgm:constr type="w" for="ch" forName="textaccent9" refType="w" fact="0.0189"/>
          <dgm:constr type="h" for="ch" forName="textaccent9" refType="h" fact="0.031"/>
          <dgm:constr type="l" for="ch" forName="image9" refType="w" fact="0.8377"/>
          <dgm:constr type="t" for="ch" forName="image9" refType="h" fact="0.2977"/>
          <dgm:constr type="w" for="ch" forName="image9" refType="w" fact="0.1623"/>
          <dgm:constr type="h" for="ch" forName="image9" refType="h" fact="0.2645"/>
          <dgm:constr type="l" for="ch" forName="imageaccent9" refType="w" fact="0.95"/>
          <dgm:constr type="t" for="ch" forName="imageaccent9" refType="h" fact="0.2993"/>
          <dgm:constr type="w" for="ch" forName="imageaccent9" refType="w" fact="0.0189"/>
          <dgm:constr type="h" for="ch" forName="imageaccent9" refType="h" fact="0.031"/>
        </dgm:constrLst>
      </dgm:if>
      <dgm:if name="Name11" axis="ch" ptType="node" func="cnt" op="equ" val="10">
        <dgm:alg type="composite">
          <dgm:param type="ar" val="1.6608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583"/>
          <dgm:constr type="w" for="ch" forName="image4" refType="w" fact="0.1623"/>
          <dgm:constr type="h" for="ch" forName="image4" refType="h" fact="0.2314"/>
          <dgm:constr type="l" for="ch" forName="text5" refType="w" fact="0.5585"/>
          <dgm:constr type="t" for="ch" forName="text5" refType="h" fact="0.0024"/>
          <dgm:constr type="w" for="ch" forName="text5" refType="w" fact="0.1623"/>
          <dgm:constr type="h" for="ch" forName="text5" refType="h" fact="0.2314"/>
          <dgm:constr type="l" for="ch" forName="image5" refType="w" fact="0.6982"/>
          <dgm:constr type="t" for="ch" forName="image5" refType="h" fact="0.1316"/>
          <dgm:constr type="w" for="ch" forName="image5" refType="w" fact="0.1623"/>
          <dgm:constr type="h" for="ch" forName="image5" refType="h" fact="0.2314"/>
          <dgm:constr type="l" for="ch" forName="image2" refType="w" fact="0.4189"/>
          <dgm:constr type="t" for="ch" forName="image2" refType="h" fact="0.384"/>
          <dgm:constr type="w" for="ch" forName="image2" refType="w" fact="0.1623"/>
          <dgm:constr type="h" for="ch" forName="image2" refType="h" fact="0.2314"/>
          <dgm:constr type="l" for="ch" forName="text4" refType="w" fact="0.4189"/>
          <dgm:constr type="t" for="ch" forName="text4" refType="h" fact="0.1282"/>
          <dgm:constr type="w" for="ch" forName="text4" refType="w" fact="0.1623"/>
          <dgm:constr type="h" for="ch" forName="text4" refType="h" fact="0.2314"/>
          <dgm:constr type="l" for="ch" forName="text2" refType="w" fact="0.2793"/>
          <dgm:constr type="t" for="ch" forName="text2" refType="h" fact="0.2558"/>
          <dgm:constr type="w" for="ch" forName="text2" refType="w" fact="0.1623"/>
          <dgm:constr type="h" for="ch" forName="text2" refType="h" fact="0.2314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314"/>
          <dgm:constr type="l" for="ch" forName="text1" refType="w" fact="0.1396"/>
          <dgm:constr type="t" for="ch" forName="text1" refType="h" fact="0.3845"/>
          <dgm:constr type="w" for="ch" forName="text1" refType="w" fact="0.1623"/>
          <dgm:constr type="h" for="ch" forName="text1" refType="h" fact="0.2314"/>
          <dgm:constr type="l" for="ch" forName="text3" refType="w" fact="0.1396"/>
          <dgm:constr type="t" for="ch" forName="text3" refType="h" fact="0.1286"/>
          <dgm:constr type="w" for="ch" forName="text3" refType="w" fact="0.1623"/>
          <dgm:constr type="h" for="ch" forName="text3" refType="h" fact="0.2314"/>
          <dgm:constr type="l" for="ch" forName="textaccent1" refType="w" fact="0.1435"/>
          <dgm:constr type="t" for="ch" forName="textaccent1" refType="h" fact="0.488"/>
          <dgm:constr type="w" for="ch" forName="textaccent1" refType="w" fact="0.0189"/>
          <dgm:constr type="h" for="ch" forName="textaccent1" refType="h" fact="0.0271"/>
          <dgm:constr type="l" for="ch" forName="image1" refType="w" fact="0"/>
          <dgm:constr type="t" for="ch" forName="image1" refType="h" fact="0.2566"/>
          <dgm:constr type="w" for="ch" forName="image1" refType="w" fact="0.1623"/>
          <dgm:constr type="h" for="ch" forName="image1" refType="h" fact="0.2314"/>
          <dgm:constr type="l" for="ch" forName="imageaccent1" refType="w" fact="0.1111"/>
          <dgm:constr type="t" for="ch" forName="imageaccent1" refType="h" fact="0.4572"/>
          <dgm:constr type="w" for="ch" forName="imageaccent1" refType="w" fact="0.0189"/>
          <dgm:constr type="h" for="ch" forName="imageaccent1" refType="h" fact="0.0271"/>
          <dgm:constr type="l" for="ch" forName="textaccent2" refType="w" fact="0.391"/>
          <dgm:constr type="t" for="ch" forName="textaccent2" refType="h" fact="0.456"/>
          <dgm:constr type="w" for="ch" forName="textaccent2" refType="w" fact="0.0189"/>
          <dgm:constr type="h" for="ch" forName="textaccent2" refType="h" fact="0.0271"/>
          <dgm:constr type="l" for="ch" forName="imageaccent2" refType="w" fact="0.4228"/>
          <dgm:constr type="t" for="ch" forName="imageaccent2" refType="h" fact="0.487"/>
          <dgm:constr type="w" for="ch" forName="imageaccent2" refType="w" fact="0.0189"/>
          <dgm:constr type="h" for="ch" forName="imageaccent2" refType="h" fact="0.0271"/>
          <dgm:constr type="l" for="ch" forName="textaccent3" refType="w" fact="0.2501"/>
          <dgm:constr type="t" for="ch" forName="textaccent3" refType="h" fact="0.1318"/>
          <dgm:constr type="w" for="ch" forName="textaccent3" refType="w" fact="0.0189"/>
          <dgm:constr type="h" for="ch" forName="textaccent3" refType="h" fact="0.0271"/>
          <dgm:constr type="l" for="ch" forName="imageaccent3" refType="w" fact="0.2839"/>
          <dgm:constr type="t" for="ch" forName="imageaccent3" refType="h" fact="0.1025"/>
          <dgm:constr type="w" for="ch" forName="imageaccent3" refType="w" fact="0.0189"/>
          <dgm:constr type="h" for="ch" forName="imageaccent3" refType="h" fact="0.0271"/>
          <dgm:constr type="l" for="ch" forName="textaccent4" refType="w" fact="0.5593"/>
          <dgm:constr type="t" for="ch" forName="textaccent4" refType="h" fact="0.2307"/>
          <dgm:constr type="w" for="ch" forName="textaccent4" refType="w" fact="0.0189"/>
          <dgm:constr type="h" for="ch" forName="textaccent4" refType="h" fact="0.0271"/>
          <dgm:constr type="l" for="ch" forName="imageaccent4" refType="w" fact="0.5901"/>
          <dgm:constr type="t" for="ch" forName="imageaccent4" refType="h" fact="0.2624"/>
          <dgm:constr type="w" for="ch" forName="imageaccent4" refType="w" fact="0.0189"/>
          <dgm:constr type="h" for="ch" forName="imageaccent4" refType="h" fact="0.0271"/>
          <dgm:constr type="l" for="ch" forName="textaccent5" refType="w" fact="0.6989"/>
          <dgm:constr type="t" for="ch" forName="textaccent5" refType="h" fact="0.1062"/>
          <dgm:constr type="w" for="ch" forName="textaccent5" refType="w" fact="0.0189"/>
          <dgm:constr type="h" for="ch" forName="textaccent5" refType="h" fact="0.0271"/>
          <dgm:constr type="l" for="ch" forName="imageaccent5" refType="w" fact="0.7305"/>
          <dgm:constr type="t" for="ch" forName="imageaccent5" refType="h" fact="0.1367"/>
          <dgm:constr type="w" for="ch" forName="imageaccent5" refType="w" fact="0.0189"/>
          <dgm:constr type="h" for="ch" forName="imageaccent5" refType="h" fact="0.0271"/>
          <dgm:constr type="l" for="ch" forName="image6" refType="w" fact="0.5585"/>
          <dgm:constr type="t" for="ch" forName="image6" refType="h" fact="0.5137"/>
          <dgm:constr type="w" for="ch" forName="image6" refType="w" fact="0.1623"/>
          <dgm:constr type="h" for="ch" forName="image6" refType="h" fact="0.2314"/>
          <dgm:constr type="l" for="ch" forName="text6" refType="w" fact="0.6982"/>
          <dgm:constr type="t" for="ch" forName="text6" refType="h" fact="0.387"/>
          <dgm:constr type="w" for="ch" forName="text6" refType="w" fact="0.1623"/>
          <dgm:constr type="h" for="ch" forName="text6" refType="h" fact="0.2314"/>
          <dgm:constr type="l" for="ch" forName="imageaccent6" refType="w" fact="0.7002"/>
          <dgm:constr type="t" for="ch" forName="imageaccent6" refType="h" fact="0.6152"/>
          <dgm:constr type="w" for="ch" forName="imageaccent6" refType="w" fact="0.0189"/>
          <dgm:constr type="h" for="ch" forName="imageaccent6" refType="h" fact="0.0271"/>
          <dgm:constr type="l" for="ch" forName="textaccent6" refType="w" fact="0.7303"/>
          <dgm:constr type="t" for="ch" forName="textaccent6" refType="h" fact="0.5897"/>
          <dgm:constr type="w" for="ch" forName="textaccent6" refType="w" fact="0.0189"/>
          <dgm:constr type="h" for="ch" forName="textaccent6" refType="h" fact="0.0271"/>
          <dgm:constr type="l" for="ch" forName="text7" refType="w" fact="0.2792"/>
          <dgm:constr type="t" for="ch" forName="text7" refType="h" fact="0.5122"/>
          <dgm:constr type="w" for="ch" forName="text7" refType="w" fact="0.1623"/>
          <dgm:constr type="h" for="ch" forName="text7" refType="h" fact="0.2314"/>
          <dgm:constr type="l" for="ch" forName="image7" refType="w" fact="0.1395"/>
          <dgm:constr type="t" for="ch" forName="image7" refType="h" fact="0.6409"/>
          <dgm:constr type="w" for="ch" forName="image7" refType="w" fact="0.1623"/>
          <dgm:constr type="h" for="ch" forName="image7" refType="h" fact="0.2314"/>
          <dgm:constr type="l" for="ch" forName="imageaccent7" refType="w" fact="0.25"/>
          <dgm:constr type="t" for="ch" forName="imageaccent7" refType="h" fact="0.6441"/>
          <dgm:constr type="w" for="ch" forName="imageaccent7" refType="w" fact="0.0189"/>
          <dgm:constr type="h" for="ch" forName="imageaccent7" refType="h" fact="0.0271"/>
          <dgm:constr type="l" for="ch" forName="textaccent7" refType="w" fact="0.2838"/>
          <dgm:constr type="t" for="ch" forName="textaccent7" refType="h" fact="0.6148"/>
          <dgm:constr type="w" for="ch" forName="textaccent7" refType="w" fact="0.0189"/>
          <dgm:constr type="h" for="ch" forName="textaccent7" refType="h" fact="0.0271"/>
          <dgm:constr type="l" for="ch" forName="image8" refType="w" fact="0.6975"/>
          <dgm:constr type="t" for="ch" forName="image8" refType="h" fact="0.6433"/>
          <dgm:constr type="w" for="ch" forName="image8" refType="w" fact="0.1623"/>
          <dgm:constr type="h" for="ch" forName="image8" refType="h" fact="0.2314"/>
          <dgm:constr type="l" for="ch" forName="text8" refType="w" fact="0.8371"/>
          <dgm:constr type="t" for="ch" forName="text8" refType="h" fact="0.5167"/>
          <dgm:constr type="w" for="ch" forName="text8" refType="w" fact="0.1623"/>
          <dgm:constr type="h" for="ch" forName="text8" refType="h" fact="0.2314"/>
          <dgm:constr type="l" for="ch" forName="imageaccent8" refType="w" fact="0.8392"/>
          <dgm:constr type="t" for="ch" forName="imageaccent8" refType="h" fact="0.7449"/>
          <dgm:constr type="w" for="ch" forName="imageaccent8" refType="w" fact="0.0189"/>
          <dgm:constr type="h" for="ch" forName="imageaccent8" refType="h" fact="0.0271"/>
          <dgm:constr type="l" for="ch" forName="textaccent8" refType="w" fact="0.8693"/>
          <dgm:constr type="t" for="ch" forName="textaccent8" refType="h" fact="0.7194"/>
          <dgm:constr type="w" for="ch" forName="textaccent8" refType="w" fact="0.0189"/>
          <dgm:constr type="h" for="ch" forName="textaccent8" refType="h" fact="0.0271"/>
          <dgm:constr type="l" for="ch" forName="text9" refType="w" fact="0.8377"/>
          <dgm:constr type="t" for="ch" forName="text9" refType="h" fact="0.005"/>
          <dgm:constr type="w" for="ch" forName="text9" refType="w" fact="0.1623"/>
          <dgm:constr type="h" for="ch" forName="text9" refType="h" fact="0.2314"/>
          <dgm:constr type="l" for="ch" forName="textaccent9" refType="w" fact="0.95"/>
          <dgm:constr type="t" for="ch" forName="textaccent9" refType="h" fact="0.2084"/>
          <dgm:constr type="w" for="ch" forName="textaccent9" refType="w" fact="0.0189"/>
          <dgm:constr type="h" for="ch" forName="textaccent9" refType="h" fact="0.0271"/>
          <dgm:constr type="l" for="ch" forName="image9" refType="w" fact="0.8377"/>
          <dgm:constr type="t" for="ch" forName="image9" refType="h" fact="0.2604"/>
          <dgm:constr type="w" for="ch" forName="image9" refType="w" fact="0.1623"/>
          <dgm:constr type="h" for="ch" forName="image9" refType="h" fact="0.2314"/>
          <dgm:constr type="l" for="ch" forName="imageaccent9" refType="w" fact="0.95"/>
          <dgm:constr type="t" for="ch" forName="imageaccent9" refType="h" fact="0.2618"/>
          <dgm:constr type="w" for="ch" forName="imageaccent9" refType="w" fact="0.0189"/>
          <dgm:constr type="h" for="ch" forName="imageaccent9" refType="h" fact="0.0271"/>
          <dgm:constr type="l" for="ch" forName="image10" refType="w" fact="0.2786"/>
          <dgm:constr type="t" for="ch" forName="image10" refType="h" fact="0.7686"/>
          <dgm:constr type="w" for="ch" forName="image10" refType="w" fact="0.1623"/>
          <dgm:constr type="h" for="ch" forName="image10" refType="h" fact="0.2314"/>
          <dgm:constr type="l" for="ch" forName="text10" refType="w" fact="0.4183"/>
          <dgm:constr type="t" for="ch" forName="text10" refType="h" fact="0.6419"/>
          <dgm:constr type="w" for="ch" forName="text10" refType="w" fact="0.1623"/>
          <dgm:constr type="h" for="ch" forName="text10" refType="h" fact="0.2314"/>
          <dgm:constr type="l" for="ch" forName="imageaccent10" refType="w" fact="0.4203"/>
          <dgm:constr type="t" for="ch" forName="imageaccent10" refType="h" fact="0.8701"/>
          <dgm:constr type="w" for="ch" forName="imageaccent10" refType="w" fact="0.0189"/>
          <dgm:constr type="h" for="ch" forName="imageaccent10" refType="h" fact="0.0271"/>
          <dgm:constr type="l" for="ch" forName="textaccent10" refType="w" fact="0.4504"/>
          <dgm:constr type="t" for="ch" forName="textaccent10" refType="h" fact="0.8446"/>
          <dgm:constr type="w" for="ch" forName="textaccent10" refType="w" fact="0.0189"/>
          <dgm:constr type="h" for="ch" forName="textaccent10" refType="h" fact="0.0271"/>
        </dgm:constrLst>
      </dgm:if>
      <dgm:if name="Name12" axis="ch" ptType="node" func="cnt" op="equ" val="11">
        <dgm:alg type="composite">
          <dgm:param type="ar" val="1.4704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287"/>
          <dgm:constr type="w" for="ch" forName="image4" refType="w" fact="0.1623"/>
          <dgm:constr type="h" for="ch" forName="image4" refType="h" fact="0.2049"/>
          <dgm:constr type="l" for="ch" forName="text5" refType="w" fact="0.5585"/>
          <dgm:constr type="t" for="ch" forName="text5" refType="h" fact="0.0022"/>
          <dgm:constr type="w" for="ch" forName="text5" refType="w" fact="0.1623"/>
          <dgm:constr type="h" for="ch" forName="text5" refType="h" fact="0.2049"/>
          <dgm:constr type="l" for="ch" forName="image5" refType="w" fact="0.6982"/>
          <dgm:constr type="t" for="ch" forName="image5" refType="h" fact="0.1165"/>
          <dgm:constr type="w" for="ch" forName="image5" refType="w" fact="0.1623"/>
          <dgm:constr type="h" for="ch" forName="image5" refType="h" fact="0.2049"/>
          <dgm:constr type="l" for="ch" forName="image2" refType="w" fact="0.4189"/>
          <dgm:constr type="t" for="ch" forName="image2" refType="h" fact="0.34"/>
          <dgm:constr type="w" for="ch" forName="image2" refType="w" fact="0.1623"/>
          <dgm:constr type="h" for="ch" forName="image2" refType="h" fact="0.2049"/>
          <dgm:constr type="l" for="ch" forName="text4" refType="w" fact="0.4189"/>
          <dgm:constr type="t" for="ch" forName="text4" refType="h" fact="0.1135"/>
          <dgm:constr type="w" for="ch" forName="text4" refType="w" fact="0.1623"/>
          <dgm:constr type="h" for="ch" forName="text4" refType="h" fact="0.2049"/>
          <dgm:constr type="l" for="ch" forName="text2" refType="w" fact="0.2793"/>
          <dgm:constr type="t" for="ch" forName="text2" refType="h" fact="0.2265"/>
          <dgm:constr type="w" for="ch" forName="text2" refType="w" fact="0.1623"/>
          <dgm:constr type="h" for="ch" forName="text2" refType="h" fact="0.2049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049"/>
          <dgm:constr type="l" for="ch" forName="text1" refType="w" fact="0.1396"/>
          <dgm:constr type="t" for="ch" forName="text1" refType="h" fact="0.3404"/>
          <dgm:constr type="w" for="ch" forName="text1" refType="w" fact="0.1623"/>
          <dgm:constr type="h" for="ch" forName="text1" refType="h" fact="0.2049"/>
          <dgm:constr type="l" for="ch" forName="text3" refType="w" fact="0.1396"/>
          <dgm:constr type="t" for="ch" forName="text3" refType="h" fact="0.1139"/>
          <dgm:constr type="w" for="ch" forName="text3" refType="w" fact="0.1623"/>
          <dgm:constr type="h" for="ch" forName="text3" refType="h" fact="0.2049"/>
          <dgm:constr type="l" for="ch" forName="textaccent1" refType="w" fact="0.1435"/>
          <dgm:constr type="t" for="ch" forName="textaccent1" refType="h" fact="0.432"/>
          <dgm:constr type="w" for="ch" forName="textaccent1" refType="w" fact="0.0189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623"/>
          <dgm:constr type="h" for="ch" forName="image1" refType="h" fact="0.2049"/>
          <dgm:constr type="l" for="ch" forName="imageaccent1" refType="w" fact="0.1111"/>
          <dgm:constr type="t" for="ch" forName="imageaccent1" refType="h" fact="0.4048"/>
          <dgm:constr type="w" for="ch" forName="imageaccent1" refType="w" fact="0.0189"/>
          <dgm:constr type="h" for="ch" forName="imageaccent1" refType="h" fact="0.024"/>
          <dgm:constr type="l" for="ch" forName="textaccent2" refType="w" fact="0.391"/>
          <dgm:constr type="t" for="ch" forName="textaccent2" refType="h" fact="0.4038"/>
          <dgm:constr type="w" for="ch" forName="textaccent2" refType="w" fact="0.0189"/>
          <dgm:constr type="h" for="ch" forName="textaccent2" refType="h" fact="0.024"/>
          <dgm:constr type="l" for="ch" forName="imageaccent2" refType="w" fact="0.4228"/>
          <dgm:constr type="t" for="ch" forName="imageaccent2" refType="h" fact="0.4312"/>
          <dgm:constr type="w" for="ch" forName="imageaccent2" refType="w" fact="0.0189"/>
          <dgm:constr type="h" for="ch" forName="imageaccent2" refType="h" fact="0.024"/>
          <dgm:constr type="l" for="ch" forName="textaccent3" refType="w" fact="0.2501"/>
          <dgm:constr type="t" for="ch" forName="textaccent3" refType="h" fact="0.1167"/>
          <dgm:constr type="w" for="ch" forName="textaccent3" refType="w" fact="0.0189"/>
          <dgm:constr type="h" for="ch" forName="textaccent3" refType="h" fact="0.024"/>
          <dgm:constr type="l" for="ch" forName="imageaccent3" refType="w" fact="0.2839"/>
          <dgm:constr type="t" for="ch" forName="imageaccent3" refType="h" fact="0.0908"/>
          <dgm:constr type="w" for="ch" forName="imageaccent3" refType="w" fact="0.0189"/>
          <dgm:constr type="h" for="ch" forName="imageaccent3" refType="h" fact="0.024"/>
          <dgm:constr type="l" for="ch" forName="textaccent4" refType="w" fact="0.5593"/>
          <dgm:constr type="t" for="ch" forName="textaccent4" refType="h" fact="0.2042"/>
          <dgm:constr type="w" for="ch" forName="textaccent4" refType="w" fact="0.0189"/>
          <dgm:constr type="h" for="ch" forName="textaccent4" refType="h" fact="0.024"/>
          <dgm:constr type="l" for="ch" forName="imageaccent4" refType="w" fact="0.5901"/>
          <dgm:constr type="t" for="ch" forName="imageaccent4" refType="h" fact="0.2323"/>
          <dgm:constr type="w" for="ch" forName="imageaccent4" refType="w" fact="0.0189"/>
          <dgm:constr type="h" for="ch" forName="imageaccent4" refType="h" fact="0.024"/>
          <dgm:constr type="l" for="ch" forName="textaccent5" refType="w" fact="0.6989"/>
          <dgm:constr type="t" for="ch" forName="textaccent5" refType="h" fact="0.094"/>
          <dgm:constr type="w" for="ch" forName="textaccent5" refType="w" fact="0.0189"/>
          <dgm:constr type="h" for="ch" forName="textaccent5" refType="h" fact="0.024"/>
          <dgm:constr type="l" for="ch" forName="imageaccent5" refType="w" fact="0.7305"/>
          <dgm:constr type="t" for="ch" forName="imageaccent5" refType="h" fact="0.121"/>
          <dgm:constr type="w" for="ch" forName="imageaccent5" refType="w" fact="0.0189"/>
          <dgm:constr type="h" for="ch" forName="imageaccent5" refType="h" fact="0.024"/>
          <dgm:constr type="l" for="ch" forName="image6" refType="w" fact="0.5585"/>
          <dgm:constr type="t" for="ch" forName="image6" refType="h" fact="0.4548"/>
          <dgm:constr type="w" for="ch" forName="image6" refType="w" fact="0.1623"/>
          <dgm:constr type="h" for="ch" forName="image6" refType="h" fact="0.2049"/>
          <dgm:constr type="l" for="ch" forName="text6" refType="w" fact="0.6982"/>
          <dgm:constr type="t" for="ch" forName="text6" refType="h" fact="0.3426"/>
          <dgm:constr type="w" for="ch" forName="text6" refType="w" fact="0.1623"/>
          <dgm:constr type="h" for="ch" forName="text6" refType="h" fact="0.2049"/>
          <dgm:constr type="l" for="ch" forName="imageaccent6" refType="w" fact="0.7002"/>
          <dgm:constr type="t" for="ch" forName="imageaccent6" refType="h" fact="0.5447"/>
          <dgm:constr type="w" for="ch" forName="imageaccent6" refType="w" fact="0.0189"/>
          <dgm:constr type="h" for="ch" forName="imageaccent6" refType="h" fact="0.024"/>
          <dgm:constr type="l" for="ch" forName="textaccent6" refType="w" fact="0.7303"/>
          <dgm:constr type="t" for="ch" forName="textaccent6" refType="h" fact="0.5221"/>
          <dgm:constr type="w" for="ch" forName="textaccent6" refType="w" fact="0.0189"/>
          <dgm:constr type="h" for="ch" forName="textaccent6" refType="h" fact="0.024"/>
          <dgm:constr type="l" for="ch" forName="text7" refType="w" fact="0.2792"/>
          <dgm:constr type="t" for="ch" forName="text7" refType="h" fact="0.4535"/>
          <dgm:constr type="w" for="ch" forName="text7" refType="w" fact="0.1623"/>
          <dgm:constr type="h" for="ch" forName="text7" refType="h" fact="0.2049"/>
          <dgm:constr type="l" for="ch" forName="image7" refType="w" fact="0.1395"/>
          <dgm:constr type="t" for="ch" forName="image7" refType="h" fact="0.5674"/>
          <dgm:constr type="w" for="ch" forName="image7" refType="w" fact="0.1623"/>
          <dgm:constr type="h" for="ch" forName="image7" refType="h" fact="0.2049"/>
          <dgm:constr type="l" for="ch" forName="imageaccent7" refType="w" fact="0.25"/>
          <dgm:constr type="t" for="ch" forName="imageaccent7" refType="h" fact="0.5703"/>
          <dgm:constr type="w" for="ch" forName="imageaccent7" refType="w" fact="0.0189"/>
          <dgm:constr type="h" for="ch" forName="imageaccent7" refType="h" fact="0.024"/>
          <dgm:constr type="l" for="ch" forName="textaccent7" refType="w" fact="0.2838"/>
          <dgm:constr type="t" for="ch" forName="textaccent7" refType="h" fact="0.5443"/>
          <dgm:constr type="w" for="ch" forName="textaccent7" refType="w" fact="0.0189"/>
          <dgm:constr type="h" for="ch" forName="textaccent7" refType="h" fact="0.024"/>
          <dgm:constr type="l" for="ch" forName="image8" refType="w" fact="0.6975"/>
          <dgm:constr type="t" for="ch" forName="image8" refType="h" fact="0.5696"/>
          <dgm:constr type="w" for="ch" forName="image8" refType="w" fact="0.1623"/>
          <dgm:constr type="h" for="ch" forName="image8" refType="h" fact="0.2049"/>
          <dgm:constr type="l" for="ch" forName="text8" refType="w" fact="0.8371"/>
          <dgm:constr type="t" for="ch" forName="text8" refType="h" fact="0.4574"/>
          <dgm:constr type="w" for="ch" forName="text8" refType="w" fact="0.1623"/>
          <dgm:constr type="h" for="ch" forName="text8" refType="h" fact="0.2049"/>
          <dgm:constr type="l" for="ch" forName="imageaccent8" refType="w" fact="0.8392"/>
          <dgm:constr type="t" for="ch" forName="imageaccent8" refType="h" fact="0.6595"/>
          <dgm:constr type="w" for="ch" forName="imageaccent8" refType="w" fact="0.0189"/>
          <dgm:constr type="h" for="ch" forName="imageaccent8" refType="h" fact="0.024"/>
          <dgm:constr type="l" for="ch" forName="textaccent8" refType="w" fact="0.8693"/>
          <dgm:constr type="t" for="ch" forName="textaccent8" refType="h" fact="0.6369"/>
          <dgm:constr type="w" for="ch" forName="textaccent8" refType="w" fact="0.0189"/>
          <dgm:constr type="h" for="ch" forName="textaccent8" refType="h" fact="0.024"/>
          <dgm:constr type="l" for="ch" forName="text9" refType="w" fact="0.8377"/>
          <dgm:constr type="t" for="ch" forName="text9" refType="h" fact="0.0044"/>
          <dgm:constr type="w" for="ch" forName="text9" refType="w" fact="0.1623"/>
          <dgm:constr type="h" for="ch" forName="text9" refType="h" fact="0.2049"/>
          <dgm:constr type="l" for="ch" forName="textaccent9" refType="w" fact="0.95"/>
          <dgm:constr type="t" for="ch" forName="textaccent9" refType="h" fact="0.1846"/>
          <dgm:constr type="w" for="ch" forName="textaccent9" refType="w" fact="0.0189"/>
          <dgm:constr type="h" for="ch" forName="textaccent9" refType="h" fact="0.024"/>
          <dgm:constr type="l" for="ch" forName="image9" refType="w" fact="0.8377"/>
          <dgm:constr type="t" for="ch" forName="image9" refType="h" fact="0.2306"/>
          <dgm:constr type="w" for="ch" forName="image9" refType="w" fact="0.1623"/>
          <dgm:constr type="h" for="ch" forName="image9" refType="h" fact="0.2049"/>
          <dgm:constr type="l" for="ch" forName="imageaccent9" refType="w" fact="0.95"/>
          <dgm:constr type="t" for="ch" forName="imageaccent9" refType="h" fact="0.2318"/>
          <dgm:constr type="w" for="ch" forName="imageaccent9" refType="w" fact="0.0189"/>
          <dgm:constr type="h" for="ch" forName="imageaccent9" refType="h" fact="0.024"/>
          <dgm:constr type="l" for="ch" forName="image10" refType="w" fact="0.2786"/>
          <dgm:constr type="t" for="ch" forName="image10" refType="h" fact="0.6805"/>
          <dgm:constr type="w" for="ch" forName="image10" refType="w" fact="0.1623"/>
          <dgm:constr type="h" for="ch" forName="image10" refType="h" fact="0.2049"/>
          <dgm:constr type="l" for="ch" forName="text10" refType="w" fact="0.4183"/>
          <dgm:constr type="t" for="ch" forName="text10" refType="h" fact="0.5683"/>
          <dgm:constr type="w" for="ch" forName="text10" refType="w" fact="0.1623"/>
          <dgm:constr type="h" for="ch" forName="text10" refType="h" fact="0.2049"/>
          <dgm:constr type="l" for="ch" forName="imageaccent10" refType="w" fact="0.4203"/>
          <dgm:constr type="t" for="ch" forName="imageaccent10" refType="h" fact="0.7704"/>
          <dgm:constr type="w" for="ch" forName="imageaccent10" refType="w" fact="0.0189"/>
          <dgm:constr type="h" for="ch" forName="imageaccent10" refType="h" fact="0.024"/>
          <dgm:constr type="l" for="ch" forName="textaccent10" refType="w" fact="0.4504"/>
          <dgm:constr type="t" for="ch" forName="textaccent10" refType="h" fact="0.7478"/>
          <dgm:constr type="w" for="ch" forName="textaccent10" refType="w" fact="0.0189"/>
          <dgm:constr type="h" for="ch" forName="textaccent10" refType="h" fact="0.024"/>
          <dgm:constr type="l" for="ch" forName="text11" refType="w" fact="0.6971"/>
          <dgm:constr type="t" for="ch" forName="text11" refType="h" fact="0.7951"/>
          <dgm:constr type="w" for="ch" forName="text11" refType="w" fact="0.1623"/>
          <dgm:constr type="h" for="ch" forName="text11" refType="h" fact="0.2049"/>
          <dgm:constr type="l" for="ch" forName="image11" refType="w" fact="0.5575"/>
          <dgm:constr type="t" for="ch" forName="image11" refType="h" fact="0.6816"/>
          <dgm:constr type="w" for="ch" forName="image11" refType="w" fact="0.1623"/>
          <dgm:constr type="h" for="ch" forName="image11" refType="h" fact="0.2049"/>
          <dgm:constr type="l" for="ch" forName="imageaccent11" refType="w" fact="0.6692"/>
          <dgm:constr type="t" for="ch" forName="imageaccent11" refType="h" fact="0.8589"/>
          <dgm:constr type="w" for="ch" forName="imageaccent11" refType="w" fact="0.0189"/>
          <dgm:constr type="h" for="ch" forName="imageaccent11" refType="h" fact="0.024"/>
          <dgm:constr type="l" for="ch" forName="textaccent11" refType="w" fact="0.701"/>
          <dgm:constr type="t" for="ch" forName="textaccent11" refType="h" fact="0.8863"/>
          <dgm:constr type="w" for="ch" forName="textaccent11" refType="w" fact="0.0189"/>
          <dgm:constr type="h" for="ch" forName="textaccent11" refType="h" fact="0.024"/>
        </dgm:constrLst>
      </dgm:if>
      <dgm:else name="Name13">
        <dgm:alg type="composite">
          <dgm:param type="ar" val="1.675"/>
        </dgm:alg>
        <dgm:constrLst>
          <dgm:constr type="primFontSz" for="des" ptType="node" op="equ" val="65"/>
          <dgm:constr type="l" for="ch" forName="image4" refType="w" fact="0.4903"/>
          <dgm:constr type="t" for="ch" forName="image4" refType="h" fact="0.2287"/>
          <dgm:constr type="w" for="ch" forName="image4" refType="w" fact="0.1425"/>
          <dgm:constr type="h" for="ch" forName="image4" refType="h" fact="0.2049"/>
          <dgm:constr type="l" for="ch" forName="text5" refType="w" fact="0.4903"/>
          <dgm:constr type="t" for="ch" forName="text5" refType="h" fact="0.0022"/>
          <dgm:constr type="w" for="ch" forName="text5" refType="w" fact="0.1425"/>
          <dgm:constr type="h" for="ch" forName="text5" refType="h" fact="0.2049"/>
          <dgm:constr type="l" for="ch" forName="image5" refType="w" fact="0.6129"/>
          <dgm:constr type="t" for="ch" forName="image5" refType="h" fact="0.1165"/>
          <dgm:constr type="w" for="ch" forName="image5" refType="w" fact="0.1425"/>
          <dgm:constr type="h" for="ch" forName="image5" refType="h" fact="0.2049"/>
          <dgm:constr type="l" for="ch" forName="image2" refType="w" fact="0.3677"/>
          <dgm:constr type="t" for="ch" forName="image2" refType="h" fact="0.34"/>
          <dgm:constr type="w" for="ch" forName="image2" refType="w" fact="0.1425"/>
          <dgm:constr type="h" for="ch" forName="image2" refType="h" fact="0.2049"/>
          <dgm:constr type="l" for="ch" forName="text4" refType="w" fact="0.3677"/>
          <dgm:constr type="t" for="ch" forName="text4" refType="h" fact="0.1135"/>
          <dgm:constr type="w" for="ch" forName="text4" refType="w" fact="0.1425"/>
          <dgm:constr type="h" for="ch" forName="text4" refType="h" fact="0.2049"/>
          <dgm:constr type="l" for="ch" forName="text2" refType="w" fact="0.2452"/>
          <dgm:constr type="t" for="ch" forName="text2" refType="h" fact="0.2265"/>
          <dgm:constr type="w" for="ch" forName="text2" refType="w" fact="0.1425"/>
          <dgm:constr type="h" for="ch" forName="text2" refType="h" fact="0.2049"/>
          <dgm:constr type="l" for="ch" forName="image3" refType="w" fact="0.2452"/>
          <dgm:constr type="t" for="ch" forName="image3" refType="h" fact="0"/>
          <dgm:constr type="w" for="ch" forName="image3" refType="w" fact="0.1425"/>
          <dgm:constr type="h" for="ch" forName="image3" refType="h" fact="0.2049"/>
          <dgm:constr type="l" for="ch" forName="text1" refType="w" fact="0.1226"/>
          <dgm:constr type="t" for="ch" forName="text1" refType="h" fact="0.3404"/>
          <dgm:constr type="w" for="ch" forName="text1" refType="w" fact="0.1425"/>
          <dgm:constr type="h" for="ch" forName="text1" refType="h" fact="0.2049"/>
          <dgm:constr type="l" for="ch" forName="text3" refType="w" fact="0.1226"/>
          <dgm:constr type="t" for="ch" forName="text3" refType="h" fact="0.1139"/>
          <dgm:constr type="w" for="ch" forName="text3" refType="w" fact="0.1425"/>
          <dgm:constr type="h" for="ch" forName="text3" refType="h" fact="0.2049"/>
          <dgm:constr type="l" for="ch" forName="textaccent1" refType="w" fact="0.126"/>
          <dgm:constr type="t" for="ch" forName="textaccent1" refType="h" fact="0.432"/>
          <dgm:constr type="w" for="ch" forName="textaccent1" refType="w" fact="0.0166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425"/>
          <dgm:constr type="h" for="ch" forName="image1" refType="h" fact="0.2049"/>
          <dgm:constr type="l" for="ch" forName="imageaccent1" refType="w" fact="0.0976"/>
          <dgm:constr type="t" for="ch" forName="imageaccent1" refType="h" fact="0.4048"/>
          <dgm:constr type="w" for="ch" forName="imageaccent1" refType="w" fact="0.0166"/>
          <dgm:constr type="h" for="ch" forName="imageaccent1" refType="h" fact="0.024"/>
          <dgm:constr type="l" for="ch" forName="textaccent2" refType="w" fact="0.3432"/>
          <dgm:constr type="t" for="ch" forName="textaccent2" refType="h" fact="0.4038"/>
          <dgm:constr type="w" for="ch" forName="textaccent2" refType="w" fact="0.0166"/>
          <dgm:constr type="h" for="ch" forName="textaccent2" refType="h" fact="0.024"/>
          <dgm:constr type="l" for="ch" forName="imageaccent2" refType="w" fact="0.3712"/>
          <dgm:constr type="t" for="ch" forName="imageaccent2" refType="h" fact="0.4312"/>
          <dgm:constr type="w" for="ch" forName="imageaccent2" refType="w" fact="0.0166"/>
          <dgm:constr type="h" for="ch" forName="imageaccent2" refType="h" fact="0.024"/>
          <dgm:constr type="l" for="ch" forName="textaccent3" refType="w" fact="0.2196"/>
          <dgm:constr type="t" for="ch" forName="textaccent3" refType="h" fact="0.1167"/>
          <dgm:constr type="w" for="ch" forName="textaccent3" refType="w" fact="0.0166"/>
          <dgm:constr type="h" for="ch" forName="textaccent3" refType="h" fact="0.024"/>
          <dgm:constr type="l" for="ch" forName="imageaccent3" refType="w" fact="0.2492"/>
          <dgm:constr type="t" for="ch" forName="imageaccent3" refType="h" fact="0.0908"/>
          <dgm:constr type="w" for="ch" forName="imageaccent3" refType="w" fact="0.0166"/>
          <dgm:constr type="h" for="ch" forName="imageaccent3" refType="h" fact="0.024"/>
          <dgm:constr type="l" for="ch" forName="textaccent4" refType="w" fact="0.491"/>
          <dgm:constr type="t" for="ch" forName="textaccent4" refType="h" fact="0.2042"/>
          <dgm:constr type="w" for="ch" forName="textaccent4" refType="w" fact="0.0166"/>
          <dgm:constr type="h" for="ch" forName="textaccent4" refType="h" fact="0.024"/>
          <dgm:constr type="l" for="ch" forName="imageaccent4" refType="w" fact="0.5181"/>
          <dgm:constr type="t" for="ch" forName="imageaccent4" refType="h" fact="0.2323"/>
          <dgm:constr type="w" for="ch" forName="imageaccent4" refType="w" fact="0.0166"/>
          <dgm:constr type="h" for="ch" forName="imageaccent4" refType="h" fact="0.024"/>
          <dgm:constr type="l" for="ch" forName="textaccent5" refType="w" fact="0.6136"/>
          <dgm:constr type="t" for="ch" forName="textaccent5" refType="h" fact="0.094"/>
          <dgm:constr type="w" for="ch" forName="textaccent5" refType="w" fact="0.0166"/>
          <dgm:constr type="h" for="ch" forName="textaccent5" refType="h" fact="0.024"/>
          <dgm:constr type="l" for="ch" forName="imageaccent5" refType="w" fact="0.6413"/>
          <dgm:constr type="t" for="ch" forName="imageaccent5" refType="h" fact="0.121"/>
          <dgm:constr type="w" for="ch" forName="imageaccent5" refType="w" fact="0.0166"/>
          <dgm:constr type="h" for="ch" forName="imageaccent5" refType="h" fact="0.024"/>
          <dgm:constr type="l" for="ch" forName="image6" refType="w" fact="0.4903"/>
          <dgm:constr type="t" for="ch" forName="image6" refType="h" fact="0.4548"/>
          <dgm:constr type="w" for="ch" forName="image6" refType="w" fact="0.1425"/>
          <dgm:constr type="h" for="ch" forName="image6" refType="h" fact="0.2049"/>
          <dgm:constr type="l" for="ch" forName="text6" refType="w" fact="0.6129"/>
          <dgm:constr type="t" for="ch" forName="text6" refType="h" fact="0.3426"/>
          <dgm:constr type="w" for="ch" forName="text6" refType="w" fact="0.1425"/>
          <dgm:constr type="h" for="ch" forName="text6" refType="h" fact="0.2049"/>
          <dgm:constr type="l" for="ch" forName="imageaccent6" refType="w" fact="0.6147"/>
          <dgm:constr type="t" for="ch" forName="imageaccent6" refType="h" fact="0.5447"/>
          <dgm:constr type="w" for="ch" forName="imageaccent6" refType="w" fact="0.0166"/>
          <dgm:constr type="h" for="ch" forName="imageaccent6" refType="h" fact="0.024"/>
          <dgm:constr type="l" for="ch" forName="textaccent6" refType="w" fact="0.6411"/>
          <dgm:constr type="t" for="ch" forName="textaccent6" refType="h" fact="0.5221"/>
          <dgm:constr type="w" for="ch" forName="textaccent6" refType="w" fact="0.0166"/>
          <dgm:constr type="h" for="ch" forName="textaccent6" refType="h" fact="0.024"/>
          <dgm:constr type="l" for="ch" forName="text7" refType="w" fact="0.2451"/>
          <dgm:constr type="t" for="ch" forName="text7" refType="h" fact="0.4535"/>
          <dgm:constr type="w" for="ch" forName="text7" refType="w" fact="0.1425"/>
          <dgm:constr type="h" for="ch" forName="text7" refType="h" fact="0.2049"/>
          <dgm:constr type="l" for="ch" forName="image7" refType="w" fact="0.1225"/>
          <dgm:constr type="t" for="ch" forName="image7" refType="h" fact="0.5674"/>
          <dgm:constr type="w" for="ch" forName="image7" refType="w" fact="0.1425"/>
          <dgm:constr type="h" for="ch" forName="image7" refType="h" fact="0.2049"/>
          <dgm:constr type="l" for="ch" forName="imageaccent7" refType="w" fact="0.2195"/>
          <dgm:constr type="t" for="ch" forName="imageaccent7" refType="h" fact="0.5703"/>
          <dgm:constr type="w" for="ch" forName="imageaccent7" refType="w" fact="0.0166"/>
          <dgm:constr type="h" for="ch" forName="imageaccent7" refType="h" fact="0.024"/>
          <dgm:constr type="l" for="ch" forName="textaccent7" refType="w" fact="0.2491"/>
          <dgm:constr type="t" for="ch" forName="textaccent7" refType="h" fact="0.5443"/>
          <dgm:constr type="w" for="ch" forName="textaccent7" refType="w" fact="0.0166"/>
          <dgm:constr type="h" for="ch" forName="textaccent7" refType="h" fact="0.024"/>
          <dgm:constr type="l" for="ch" forName="image8" refType="w" fact="0.6123"/>
          <dgm:constr type="t" for="ch" forName="image8" refType="h" fact="0.5696"/>
          <dgm:constr type="w" for="ch" forName="image8" refType="w" fact="0.1425"/>
          <dgm:constr type="h" for="ch" forName="image8" refType="h" fact="0.2049"/>
          <dgm:constr type="l" for="ch" forName="text8" refType="w" fact="0.7349"/>
          <dgm:constr type="t" for="ch" forName="text8" refType="h" fact="0.4574"/>
          <dgm:constr type="w" for="ch" forName="text8" refType="w" fact="0.1425"/>
          <dgm:constr type="h" for="ch" forName="text8" refType="h" fact="0.2049"/>
          <dgm:constr type="l" for="ch" forName="imageaccent8" refType="w" fact="0.7367"/>
          <dgm:constr type="t" for="ch" forName="imageaccent8" refType="h" fact="0.6595"/>
          <dgm:constr type="w" for="ch" forName="imageaccent8" refType="w" fact="0.0166"/>
          <dgm:constr type="h" for="ch" forName="imageaccent8" refType="h" fact="0.024"/>
          <dgm:constr type="l" for="ch" forName="textaccent8" refType="w" fact="0.7631"/>
          <dgm:constr type="t" for="ch" forName="textaccent8" refType="h" fact="0.6369"/>
          <dgm:constr type="w" for="ch" forName="textaccent8" refType="w" fact="0.0166"/>
          <dgm:constr type="h" for="ch" forName="textaccent8" refType="h" fact="0.024"/>
          <dgm:constr type="l" for="ch" forName="text9" refType="w" fact="0.7354"/>
          <dgm:constr type="t" for="ch" forName="text9" refType="h" fact="0.0044"/>
          <dgm:constr type="w" for="ch" forName="text9" refType="w" fact="0.1425"/>
          <dgm:constr type="h" for="ch" forName="text9" refType="h" fact="0.2049"/>
          <dgm:constr type="l" for="ch" forName="textaccent9" refType="w" fact="0.8339"/>
          <dgm:constr type="t" for="ch" forName="textaccent9" refType="h" fact="0.1846"/>
          <dgm:constr type="w" for="ch" forName="textaccent9" refType="w" fact="0.0166"/>
          <dgm:constr type="h" for="ch" forName="textaccent9" refType="h" fact="0.024"/>
          <dgm:constr type="l" for="ch" forName="image9" refType="w" fact="0.7354"/>
          <dgm:constr type="t" for="ch" forName="image9" refType="h" fact="0.2306"/>
          <dgm:constr type="w" for="ch" forName="image9" refType="w" fact="0.1425"/>
          <dgm:constr type="h" for="ch" forName="image9" refType="h" fact="0.2049"/>
          <dgm:constr type="l" for="ch" forName="imageaccent9" refType="w" fact="0.8339"/>
          <dgm:constr type="t" for="ch" forName="imageaccent9" refType="h" fact="0.2318"/>
          <dgm:constr type="w" for="ch" forName="imageaccent9" refType="w" fact="0.0166"/>
          <dgm:constr type="h" for="ch" forName="imageaccent9" refType="h" fact="0.024"/>
          <dgm:constr type="l" for="ch" forName="image10" refType="w" fact="0.2446"/>
          <dgm:constr type="t" for="ch" forName="image10" refType="h" fact="0.6805"/>
          <dgm:constr type="w" for="ch" forName="image10" refType="w" fact="0.1425"/>
          <dgm:constr type="h" for="ch" forName="image10" refType="h" fact="0.2049"/>
          <dgm:constr type="l" for="ch" forName="text10" refType="w" fact="0.3672"/>
          <dgm:constr type="t" for="ch" forName="text10" refType="h" fact="0.5683"/>
          <dgm:constr type="w" for="ch" forName="text10" refType="w" fact="0.1425"/>
          <dgm:constr type="h" for="ch" forName="text10" refType="h" fact="0.2049"/>
          <dgm:constr type="l" for="ch" forName="imageaccent10" refType="w" fact="0.369"/>
          <dgm:constr type="t" for="ch" forName="imageaccent10" refType="h" fact="0.7704"/>
          <dgm:constr type="w" for="ch" forName="imageaccent10" refType="w" fact="0.0166"/>
          <dgm:constr type="h" for="ch" forName="imageaccent10" refType="h" fact="0.024"/>
          <dgm:constr type="l" for="ch" forName="textaccent10" refType="w" fact="0.3954"/>
          <dgm:constr type="t" for="ch" forName="textaccent10" refType="h" fact="0.7478"/>
          <dgm:constr type="w" for="ch" forName="textaccent10" refType="w" fact="0.0166"/>
          <dgm:constr type="h" for="ch" forName="textaccent10" refType="h" fact="0.024"/>
          <dgm:constr type="l" for="ch" forName="text11" refType="w" fact="0.612"/>
          <dgm:constr type="t" for="ch" forName="text11" refType="h" fact="0.7951"/>
          <dgm:constr type="w" for="ch" forName="text11" refType="w" fact="0.1425"/>
          <dgm:constr type="h" for="ch" forName="text11" refType="h" fact="0.2049"/>
          <dgm:constr type="l" for="ch" forName="image11" refType="w" fact="0.4894"/>
          <dgm:constr type="t" for="ch" forName="image11" refType="h" fact="0.6816"/>
          <dgm:constr type="w" for="ch" forName="image11" refType="w" fact="0.1425"/>
          <dgm:constr type="h" for="ch" forName="image11" refType="h" fact="0.2049"/>
          <dgm:constr type="l" for="ch" forName="imageaccent11" refType="w" fact="0.5874"/>
          <dgm:constr type="t" for="ch" forName="imageaccent11" refType="h" fact="0.8589"/>
          <dgm:constr type="w" for="ch" forName="imageaccent11" refType="w" fact="0.0166"/>
          <dgm:constr type="h" for="ch" forName="imageaccent11" refType="h" fact="0.024"/>
          <dgm:constr type="l" for="ch" forName="textaccent11" refType="w" fact="0.6154"/>
          <dgm:constr type="t" for="ch" forName="textaccent11" refType="h" fact="0.8863"/>
          <dgm:constr type="w" for="ch" forName="textaccent11" refType="w" fact="0.0166"/>
          <dgm:constr type="h" for="ch" forName="textaccent11" refType="h" fact="0.024"/>
          <dgm:constr type="l" for="ch" forName="text12" refType="w" fact="0.735"/>
          <dgm:constr type="t" for="ch" forName="text12" refType="h" fact="0.684"/>
          <dgm:constr type="w" for="ch" forName="text12" refType="w" fact="0.1425"/>
          <dgm:constr type="h" for="ch" forName="text12" refType="h" fact="0.2049"/>
          <dgm:constr type="l" for="ch" forName="image12" refType="w" fact="0.8575"/>
          <dgm:constr type="t" for="ch" forName="image12" refType="h" fact="0.5718"/>
          <dgm:constr type="w" for="ch" forName="image12" refType="w" fact="0.1425"/>
          <dgm:constr type="h" for="ch" forName="image12" refType="h" fact="0.2049"/>
          <dgm:constr type="l" for="ch" forName="textaccent12" refType="w" fact="0.8594"/>
          <dgm:constr type="t" for="ch" forName="textaccent12" refType="h" fact="0.7739"/>
          <dgm:constr type="w" for="ch" forName="textaccent12" refType="w" fact="0.0166"/>
          <dgm:constr type="h" for="ch" forName="textaccent12" refType="h" fact="0.024"/>
          <dgm:constr type="l" for="ch" forName="imageaccent12" refType="w" fact="0.8858"/>
          <dgm:constr type="t" for="ch" forName="imageaccent12" refType="h" fact="0.7513"/>
          <dgm:constr type="w" for="ch" forName="imageaccent12" refType="w" fact="0.0166"/>
          <dgm:constr type="h" for="ch" forName="imageaccent12" refType="h" fact="0.024"/>
        </dgm:constrLst>
      </dgm:else>
    </dgm:choose>
    <dgm:forEach name="wrapper" axis="self" ptType="parTrans">
      <dgm:forEach name="wrapper2" axis="self" ptType="sibTrans" st="2">
        <dgm:forEach name="textRepeat" axis="self">
          <dgm:layoutNode name="textRepeatNode" styleLbl="alignNode1">
            <dgm:varLst>
              <dgm:chMax val="0"/>
              <dgm:chPref val="0"/>
              <dgm:bulletEnabled val="1"/>
            </dgm:varLst>
            <dgm:alg type="tx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.1"/>
              <dgm:constr type="bMarg" refType="primFontSz" fact="0.1"/>
            </dgm:constrLst>
            <dgm:ruleLst>
              <dgm:rule type="primFontSz" val="5" fact="NaN" max="NaN"/>
            </dgm:ruleLst>
          </dgm:layoutNode>
        </dgm:forEach>
        <dgm:forEach name="accentRepeat" axis="self">
          <dgm:layoutNode name="accentRepeatNode" styleLbl="solidAlignAcc1">
            <dgm:alg type="sp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/>
          </dgm:layoutNode>
        </dgm:forEach>
        <dgm:forEach name="imageRepeat" axis="self">
          <dgm:layoutNode name="imageRepeatNode" styleLbl="alignAcc1">
            <dgm:alg type="sp"/>
            <dgm:shape xmlns:r="http://schemas.openxmlformats.org/officeDocument/2006/relationships" type="hexagon" r:blip="" blipPhldr="1">
              <dgm:adjLst>
                <dgm:adj idx="1" val="0.25"/>
                <dgm:adj idx="2" val="1.1547"/>
              </dgm:adjLst>
            </dgm:shape>
            <dgm:presOf axis="self"/>
          </dgm:layoutNode>
        </dgm:forEach>
      </dgm:forEach>
    </dgm:forEach>
    <dgm:forEach name="Name14" axis="ch" ptType="node" cnt="1">
      <dgm:layoutNode name="text1">
        <dgm:alg type="sp"/>
        <dgm:shape xmlns:r="http://schemas.openxmlformats.org/officeDocument/2006/relationships" r:blip="">
          <dgm:adjLst/>
        </dgm:shape>
        <dgm:presOf/>
        <dgm:constrLst/>
        <dgm:forEach name="Name15" ref="textRepeat"/>
      </dgm:layoutNode>
      <dgm:layoutNode name="textaccent1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"/>
      </dgm:layoutNode>
    </dgm:forEach>
    <dgm:forEach name="Name17" axis="ch" ptType="sibTrans" hideLastTrans="0" cnt="1">
      <dgm:layoutNode name="image1">
        <dgm:alg type="sp"/>
        <dgm:shape xmlns:r="http://schemas.openxmlformats.org/officeDocument/2006/relationships" r:blip="">
          <dgm:adjLst/>
        </dgm:shape>
        <dgm:presOf/>
        <dgm:constrLst/>
        <dgm:forEach name="Name18" ref="imageRepeat"/>
      </dgm:layoutNode>
      <dgm:layoutNode name="imageaccent1">
        <dgm:alg type="sp"/>
        <dgm:shape xmlns:r="http://schemas.openxmlformats.org/officeDocument/2006/relationships" r:blip="">
          <dgm:adjLst/>
        </dgm:shape>
        <dgm:presOf/>
        <dgm:constrLst/>
        <dgm:forEach name="Name19" ref="accentRepeat"/>
      </dgm:layoutNode>
    </dgm:forEach>
    <dgm:forEach name="Name20" axis="ch" ptType="node" st="2" cnt="1">
      <dgm:layoutNode name="text2">
        <dgm:alg type="sp"/>
        <dgm:shape xmlns:r="http://schemas.openxmlformats.org/officeDocument/2006/relationships" r:blip="">
          <dgm:adjLst/>
        </dgm:shape>
        <dgm:presOf/>
        <dgm:constrLst/>
        <dgm:forEach name="Name21" ref="textRepeat"/>
      </dgm:layoutNode>
      <dgm:layoutNode name="textaccent2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"/>
      </dgm:layoutNode>
    </dgm:forEach>
    <dgm:forEach name="Name23" axis="ch" ptType="sibTrans" hideLastTrans="0" st="2" cnt="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24" ref="imageRepeat"/>
      </dgm:layoutNode>
      <dgm:layoutNode name="imageaccent2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"/>
      </dgm:layoutNode>
    </dgm:forEach>
    <dgm:forEach name="Name26" axis="ch" ptType="node" st="3" cnt="1">
      <dgm:layoutNode name="text3">
        <dgm:alg type="sp"/>
        <dgm:shape xmlns:r="http://schemas.openxmlformats.org/officeDocument/2006/relationships" r:blip="">
          <dgm:adjLst/>
        </dgm:shape>
        <dgm:presOf/>
        <dgm:constrLst/>
        <dgm:forEach name="Name27" ref="textRepeat"/>
      </dgm:layoutNode>
      <dgm:layoutNode name="textaccent3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</dgm:forEach>
    <dgm:forEach name="Name29" axis="ch" ptType="sibTrans" hideLastTrans="0" st="3" cnt="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30" ref="imageRepeat"/>
      </dgm:layoutNode>
      <dgm:layoutNode name="imageaccent3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4" cnt="1">
      <dgm:layoutNode name="text4">
        <dgm:alg type="sp"/>
        <dgm:shape xmlns:r="http://schemas.openxmlformats.org/officeDocument/2006/relationships" r:blip="">
          <dgm:adjLst/>
        </dgm:shape>
        <dgm:presOf/>
        <dgm:constrLst/>
        <dgm:forEach name="Name33" ref="textRepeat"/>
      </dgm:layoutNode>
      <dgm:layoutNode name="textaccent4">
        <dgm:alg type="sp"/>
        <dgm:shape xmlns:r="http://schemas.openxmlformats.org/officeDocument/2006/relationships" r:blip="">
          <dgm:adjLst/>
        </dgm:shape>
        <dgm:presOf/>
        <dgm:constrLst/>
        <dgm:forEach name="Name34" ref="accentRepeat"/>
      </dgm:layoutNode>
    </dgm:forEach>
    <dgm:forEach name="Name35" axis="ch" ptType="sibTrans" hideLastTrans="0" st="4" cnt="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36" ref="imageRepeat"/>
      </dgm:layoutNode>
      <dgm:layoutNode name="imageaccent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text5">
        <dgm:alg type="sp"/>
        <dgm:shape xmlns:r="http://schemas.openxmlformats.org/officeDocument/2006/relationships" r:blip="">
          <dgm:adjLst/>
        </dgm:shape>
        <dgm:presOf/>
        <dgm:constrLst/>
        <dgm:forEach name="Name39" ref="textRepeat"/>
      </dgm:layoutNode>
      <dgm:layoutNode name="text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</dgm:forEach>
    <dgm:forEach name="Name41" axis="ch" ptType="sibTrans" hideLastTrans="0" st="5" cnt="1">
      <dgm:layoutNode name="image5">
        <dgm:alg type="sp"/>
        <dgm:shape xmlns:r="http://schemas.openxmlformats.org/officeDocument/2006/relationships" r:blip="">
          <dgm:adjLst/>
        </dgm:shape>
        <dgm:presOf/>
        <dgm:constrLst/>
        <dgm:forEach name="Name42" ref="imageRepeat"/>
      </dgm:layoutNode>
      <dgm:layoutNode name="imageaccent5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  <dgm:forEach name="Name44" axis="ch" ptType="node" st="6" cnt="1">
      <dgm:layoutNode name="text6">
        <dgm:alg type="sp"/>
        <dgm:shape xmlns:r="http://schemas.openxmlformats.org/officeDocument/2006/relationships" r:blip="">
          <dgm:adjLst/>
        </dgm:shape>
        <dgm:presOf/>
        <dgm:constrLst/>
        <dgm:forEach name="Name45" ref="textRepeat"/>
      </dgm:layoutNode>
      <dgm:layoutNode name="textaccent6">
        <dgm:alg type="sp"/>
        <dgm:shape xmlns:r="http://schemas.openxmlformats.org/officeDocument/2006/relationships" r:blip="">
          <dgm:adjLst/>
        </dgm:shape>
        <dgm:presOf/>
        <dgm:constrLst/>
        <dgm:forEach name="Name46" ref="accentRepeat"/>
      </dgm:layoutNode>
    </dgm:forEach>
    <dgm:forEach name="Name47" axis="ch" ptType="sibTrans" hideLastTrans="0" st="6" cnt="1">
      <dgm:layoutNode name="image6">
        <dgm:alg type="sp"/>
        <dgm:shape xmlns:r="http://schemas.openxmlformats.org/officeDocument/2006/relationships" r:blip="">
          <dgm:adjLst/>
        </dgm:shape>
        <dgm:presOf/>
        <dgm:constrLst/>
        <dgm:forEach name="Name48" ref="imageRepeat"/>
      </dgm:layoutNode>
      <dgm:layoutNode name="imageaccent6">
        <dgm:alg type="sp"/>
        <dgm:shape xmlns:r="http://schemas.openxmlformats.org/officeDocument/2006/relationships" r:blip="">
          <dgm:adjLst/>
        </dgm:shape>
        <dgm:presOf/>
        <dgm:constrLst/>
        <dgm:forEach name="Name49" ref="accentRepeat"/>
      </dgm:layoutNode>
    </dgm:forEach>
    <dgm:forEach name="Name50" axis="ch" ptType="node" st="7" cnt="1">
      <dgm:layoutNode name="text7">
        <dgm:alg type="sp"/>
        <dgm:shape xmlns:r="http://schemas.openxmlformats.org/officeDocument/2006/relationships" r:blip="">
          <dgm:adjLst/>
        </dgm:shape>
        <dgm:presOf/>
        <dgm:constrLst/>
        <dgm:forEach name="Name51" ref="textRepeat"/>
      </dgm:layoutNode>
      <dgm:layoutNode name="textaccent7">
        <dgm:alg type="sp"/>
        <dgm:shape xmlns:r="http://schemas.openxmlformats.org/officeDocument/2006/relationships" r:blip="">
          <dgm:adjLst/>
        </dgm:shape>
        <dgm:presOf/>
        <dgm:constrLst/>
        <dgm:forEach name="Name52" ref="accentRepeat"/>
      </dgm:layoutNode>
    </dgm:forEach>
    <dgm:forEach name="Name53" axis="ch" ptType="sibTrans" hideLastTrans="0" st="7" cnt="1">
      <dgm:layoutNode name="image7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  <dgm:layoutNode name="imageaccent7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</dgm:forEach>
    <dgm:forEach name="Name56" axis="ch" ptType="node" st="8" cnt="1">
      <dgm:layoutNode name="text8">
        <dgm:alg type="sp"/>
        <dgm:shape xmlns:r="http://schemas.openxmlformats.org/officeDocument/2006/relationships" r:blip="">
          <dgm:adjLst/>
        </dgm:shape>
        <dgm:presOf/>
        <dgm:constrLst/>
        <dgm:forEach name="Name57" ref="textRepeat"/>
      </dgm:layoutNode>
      <dgm:layoutNode name="textaccent8">
        <dgm:alg type="sp"/>
        <dgm:shape xmlns:r="http://schemas.openxmlformats.org/officeDocument/2006/relationships" r:blip="">
          <dgm:adjLst/>
        </dgm:shape>
        <dgm:presOf/>
        <dgm:constrLst/>
        <dgm:forEach name="Name58" ref="accentRepeat"/>
      </dgm:layoutNode>
    </dgm:forEach>
    <dgm:forEach name="Name59" axis="ch" ptType="sibTrans" hideLastTrans="0" st="8" cnt="1">
      <dgm:layoutNode name="image8">
        <dgm:alg type="sp"/>
        <dgm:shape xmlns:r="http://schemas.openxmlformats.org/officeDocument/2006/relationships" r:blip="">
          <dgm:adjLst/>
        </dgm:shape>
        <dgm:presOf/>
        <dgm:constrLst/>
        <dgm:forEach name="Name60" ref="imageRepeat"/>
      </dgm:layoutNode>
      <dgm:layoutNode name="imageaccent8">
        <dgm:alg type="sp"/>
        <dgm:shape xmlns:r="http://schemas.openxmlformats.org/officeDocument/2006/relationships" r:blip="">
          <dgm:adjLst/>
        </dgm:shape>
        <dgm:presOf/>
        <dgm:constrLst/>
        <dgm:forEach name="Name61" ref="accentRepeat"/>
      </dgm:layoutNode>
    </dgm:forEach>
    <dgm:forEach name="Name62" axis="ch" ptType="node" st="9" cnt="1">
      <dgm:layoutNode name="text9">
        <dgm:alg type="sp"/>
        <dgm:shape xmlns:r="http://schemas.openxmlformats.org/officeDocument/2006/relationships" r:blip="">
          <dgm:adjLst/>
        </dgm:shape>
        <dgm:presOf/>
        <dgm:constrLst/>
        <dgm:forEach name="Name63" ref="textRepeat"/>
      </dgm:layoutNode>
      <dgm:layoutNode name="textaccent9">
        <dgm:alg type="sp"/>
        <dgm:shape xmlns:r="http://schemas.openxmlformats.org/officeDocument/2006/relationships" r:blip="">
          <dgm:adjLst/>
        </dgm:shape>
        <dgm:presOf/>
        <dgm:constrLst/>
        <dgm:forEach name="Name64" ref="accentRepeat"/>
      </dgm:layoutNode>
    </dgm:forEach>
    <dgm:forEach name="Name65" axis="ch" ptType="sibTrans" hideLastTrans="0" st="9" cnt="1">
      <dgm:layoutNode name="image9">
        <dgm:alg type="sp"/>
        <dgm:shape xmlns:r="http://schemas.openxmlformats.org/officeDocument/2006/relationships" r:blip="">
          <dgm:adjLst/>
        </dgm:shape>
        <dgm:presOf/>
        <dgm:constrLst/>
        <dgm:forEach name="Name66" ref="imageRepeat"/>
      </dgm:layoutNode>
      <dgm:layoutNode name="imageaccent9">
        <dgm:alg type="sp"/>
        <dgm:shape xmlns:r="http://schemas.openxmlformats.org/officeDocument/2006/relationships" r:blip="">
          <dgm:adjLst/>
        </dgm:shape>
        <dgm:presOf/>
        <dgm:constrLst/>
        <dgm:forEach name="Name67" ref="accentRepeat"/>
      </dgm:layoutNode>
    </dgm:forEach>
    <dgm:forEach name="Name68" axis="ch" ptType="node" st="10" cnt="1">
      <dgm:layoutNode name="text10">
        <dgm:alg type="sp"/>
        <dgm:shape xmlns:r="http://schemas.openxmlformats.org/officeDocument/2006/relationships" r:blip="">
          <dgm:adjLst/>
        </dgm:shape>
        <dgm:presOf/>
        <dgm:constrLst/>
        <dgm:forEach name="Name69" ref="textRepeat"/>
      </dgm:layoutNode>
      <dgm:layoutNode name="textaccent10">
        <dgm:alg type="sp"/>
        <dgm:shape xmlns:r="http://schemas.openxmlformats.org/officeDocument/2006/relationships" r:blip="">
          <dgm:adjLst/>
        </dgm:shape>
        <dgm:presOf/>
        <dgm:constrLst/>
        <dgm:forEach name="Name70" ref="accentRepeat"/>
      </dgm:layoutNode>
    </dgm:forEach>
    <dgm:forEach name="Name71" axis="ch" ptType="sibTrans" hideLastTrans="0" st="10" cnt="1">
      <dgm:layoutNode name="image10">
        <dgm:alg type="sp"/>
        <dgm:shape xmlns:r="http://schemas.openxmlformats.org/officeDocument/2006/relationships" r:blip="">
          <dgm:adjLst/>
        </dgm:shape>
        <dgm:presOf/>
        <dgm:constrLst/>
        <dgm:forEach name="Name72" ref="imageRepeat"/>
      </dgm:layoutNode>
      <dgm:layoutNode name="imageaccent10">
        <dgm:alg type="sp"/>
        <dgm:shape xmlns:r="http://schemas.openxmlformats.org/officeDocument/2006/relationships" r:blip="">
          <dgm:adjLst/>
        </dgm:shape>
        <dgm:presOf/>
        <dgm:constrLst/>
        <dgm:forEach name="Name73" ref="accentRepeat"/>
      </dgm:layoutNode>
    </dgm:forEach>
    <dgm:forEach name="Name74" axis="ch" ptType="node" st="11" cnt="1">
      <dgm:layoutNode name="text11">
        <dgm:alg type="sp"/>
        <dgm:shape xmlns:r="http://schemas.openxmlformats.org/officeDocument/2006/relationships" r:blip="">
          <dgm:adjLst/>
        </dgm:shape>
        <dgm:presOf/>
        <dgm:constrLst/>
        <dgm:forEach name="Name75" ref="textRepeat"/>
      </dgm:layoutNode>
      <dgm:layoutNode name="textaccent1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</dgm:forEach>
    <dgm:forEach name="Name77" axis="ch" ptType="sibTrans" hideLastTrans="0" st="11" cnt="1">
      <dgm:layoutNode name="image11">
        <dgm:alg type="sp"/>
        <dgm:shape xmlns:r="http://schemas.openxmlformats.org/officeDocument/2006/relationships" r:blip="">
          <dgm:adjLst/>
        </dgm:shape>
        <dgm:presOf/>
        <dgm:constrLst/>
        <dgm:forEach name="Name78" ref="imageRepeat"/>
      </dgm:layoutNode>
      <dgm:layoutNode name="imageaccent11">
        <dgm:alg type="sp"/>
        <dgm:shape xmlns:r="http://schemas.openxmlformats.org/officeDocument/2006/relationships" r:blip="">
          <dgm:adjLst/>
        </dgm:shape>
        <dgm:presOf/>
        <dgm:constrLst/>
        <dgm:forEach name="Name79" ref="accentRepeat"/>
      </dgm:layoutNode>
    </dgm:forEach>
    <dgm:forEach name="Name80" axis="ch" ptType="node" st="12" cnt="1">
      <dgm:layoutNode name="text12">
        <dgm:alg type="sp"/>
        <dgm:shape xmlns:r="http://schemas.openxmlformats.org/officeDocument/2006/relationships" r:blip="">
          <dgm:adjLst/>
        </dgm:shape>
        <dgm:presOf/>
        <dgm:constrLst/>
        <dgm:forEach name="Name81" ref="textRepeat"/>
      </dgm:layoutNode>
      <dgm:layoutNode name="textaccent12">
        <dgm:alg type="sp"/>
        <dgm:shape xmlns:r="http://schemas.openxmlformats.org/officeDocument/2006/relationships" r:blip="">
          <dgm:adjLst/>
        </dgm:shape>
        <dgm:presOf/>
        <dgm:constrLst/>
        <dgm:forEach name="Name82" ref="accentRepeat"/>
      </dgm:layoutNode>
    </dgm:forEach>
    <dgm:forEach name="Name83" axis="ch" ptType="sibTrans" hideLastTrans="0" st="12" cnt="1">
      <dgm:layoutNode name="image12">
        <dgm:alg type="sp"/>
        <dgm:shape xmlns:r="http://schemas.openxmlformats.org/officeDocument/2006/relationships" r:blip="">
          <dgm:adjLst/>
        </dgm:shape>
        <dgm:presOf/>
        <dgm:constrLst/>
        <dgm:forEach name="Name84" ref="imageRepeat"/>
      </dgm:layoutNode>
      <dgm:layoutNode name="imageaccent12">
        <dgm:alg type="sp"/>
        <dgm:shape xmlns:r="http://schemas.openxmlformats.org/officeDocument/2006/relationships" r:blip="">
          <dgm:adjLst/>
        </dgm:shape>
        <dgm:presOf/>
        <dgm:constrLst/>
        <dgm:forEach name="Name85" ref="accentRepeat"/>
      </dgm:layoutNod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8/layout/AscendingPictureAccentProcess">
  <dgm:title val=""/>
  <dgm:desc val=""/>
  <dgm:catLst>
    <dgm:cat type="process" pri="22500"/>
    <dgm:cat type="picture" pri="16000"/>
    <dgm:cat type="pictureconvert" pri="1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func="var" arg="dir" op="equ" val="norm">
            <dgm:choose name="Name5">
              <dgm:if name="Name6" axis="des" func="maxDepth" op="gt" val="1">
                <dgm:alg type="composite">
                  <dgm:param type="ar" val="2.7"/>
                </dgm:alg>
                <dgm:constrLst>
                  <dgm:constr type="primFontSz" for="ch" forName="parTx1" op="equ" val="65"/>
                  <dgm:constr type="primFontSz" for="ch" forName="desTx1" op="equ" val="65"/>
                  <dgm:constr type="userD" refType="w" fact="0.0247"/>
                  <dgm:constr type="l" for="ch" forName="parTx1" refType="w" fact="0.2711"/>
                  <dgm:constr type="t" for="ch" forName="parTx1" refType="h" fact="0.9603"/>
                  <dgm:constr type="w" for="ch" forName="parTx1" refType="w" fact="0.5325"/>
                  <dgm:constr type="h" for="ch" forName="parTx1" refType="h" fact="0.3856"/>
                  <dgm:constr type="ctrX" for="ch" forName="picture1" refType="w" fact="0.2469"/>
                  <dgm:constr type="ctrY" for="ch" forName="picture1" refType="h" fact="0.9"/>
                  <dgm:constr type="w" for="ch" forName="picture1" refType="w" fact="0.2469"/>
                  <dgm:constr type="h" for="ch" forName="picture1" refType="h" fact="0.6667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</dgm:constrLst>
              </dgm:if>
              <dgm:else name="Name7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userD" refType="w" fact="0.0333"/>
                  <dgm:constr type="l" for="ch" forName="parTx1" refType="w" fact="0.366"/>
                  <dgm:constr type="t" for="ch" forName="parTx1" refType="h" fact="0.7113"/>
                  <dgm:constr type="w" for="ch" forName="parTx1" refType="w" fact="0.7189"/>
                  <dgm:constr type="h" for="ch" forName="parTx1" refType="h" fact="0.3856"/>
                  <dgm:constr type="ctrX" for="ch" forName="picture1" refType="w" fact="0.3333"/>
                  <dgm:constr type="ctrY" for="ch" forName="picture1" refType="h" fact="0.6667"/>
                  <dgm:constr type="w" for="ch" forName="picture1" refType="w" fact="0.3333"/>
                  <dgm:constr type="h" for="ch" forName="picture1" refType="h" fact="0.6667"/>
                </dgm:constrLst>
              </dgm:else>
            </dgm:choose>
          </dgm:if>
          <dgm:else name="Name8">
            <dgm:choose name="Name9">
              <dgm:if name="Name10" axis="des" func="maxDepth" op="gt" val="1">
                <dgm:alg type="composite">
                  <dgm:param type="ar" val="2.7"/>
                </dgm:alg>
                <dgm:constrLst>
                  <dgm:constr type="primFontSz" for="ch" forName="parTx1" op="equ" val="65"/>
                  <dgm:constr type="primFontSz" for="ch" forName="desTx1" op="equ" val="65"/>
                  <dgm:constr type="userD" refType="w" fact="0.0247"/>
                  <dgm:constr type="r" for="ch" forName="parTx1" refType="w" fact="0.7289"/>
                  <dgm:constr type="t" for="ch" forName="parTx1" refType="h" fact="0.9603"/>
                  <dgm:constr type="w" for="ch" forName="parTx1" refType="w" fact="0.5325"/>
                  <dgm:constr type="h" for="ch" forName="parTx1" refType="h" fact="0.3856"/>
                  <dgm:constr type="ctrX" for="ch" forName="picture1" refType="w" fact="0.7531"/>
                  <dgm:constr type="ctrY" for="ch" forName="picture1" refType="h" fact="0.9"/>
                  <dgm:constr type="w" for="ch" forName="picture1" refType="w" fact="0.2469"/>
                  <dgm:constr type="h" for="ch" forName="picture1" refType="h" fact="0.6667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</dgm:constrLst>
              </dgm:if>
              <dgm:else name="Name1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userD" refType="w" fact="0.0333"/>
                  <dgm:constr type="r" for="ch" forName="parTx1" refType="w" fact="0.634"/>
                  <dgm:constr type="t" for="ch" forName="parTx1" refType="h" fact="0.7113"/>
                  <dgm:constr type="w" for="ch" forName="parTx1" refType="w" fact="0.7189"/>
                  <dgm:constr type="h" for="ch" forName="parTx1" refType="h" fact="0.3856"/>
                  <dgm:constr type="ctrX" for="ch" forName="picture1" refType="w" fact="0.6667"/>
                  <dgm:constr type="ctrY" for="ch" forName="picture1" refType="h" fact="0.6667"/>
                  <dgm:constr type="w" for="ch" forName="picture1" refType="w" fact="0.3333"/>
                  <dgm:constr type="h" for="ch" forName="picture1" refType="h" fact="0.6667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func="var" arg="dir" op="equ" val="norm">
            <dgm:choose name="Name15">
              <dgm:if name="Name16" axis="des" func="maxDepth" op="gt" val="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userD" refType="w" fact="0.0188"/>
                  <dgm:constr type="ctrX" for="ch" forName="dot1" refType="w" fact="0.3221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3056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2859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3095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3346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3597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3848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41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3597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3597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l" for="ch" forName="parTx1" refType="w" fact="0.197"/>
                  <dgm:constr type="t" for="ch" forName="parTx1" refType="h" fact="0.8169"/>
                  <dgm:constr type="w" for="ch" forName="parTx1" refType="w" fact="0.4064"/>
                  <dgm:constr type="h" for="ch" forName="parTx1" refType="h" fact="0.218"/>
                  <dgm:constr type="ctrX" for="ch" forName="picture1" refType="w" fact="0.1785"/>
                  <dgm:constr type="ctrY" for="ch" forName="picture1" refType="h" fact="0.7834"/>
                  <dgm:constr type="w" for="ch" forName="picture1" refType="w" fact="0.1884"/>
                  <dgm:constr type="h" for="ch" forName="picture1" refType="h" fact="0.3768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688"/>
                  <dgm:constr type="t" for="ch" forName="parTx2" refType="h" fact="0.3905"/>
                  <dgm:constr type="w" for="ch" forName="parTx2" refType="w" fact="0.4064"/>
                  <dgm:constr type="h" for="ch" forName="parTx2" refType="h" fact="0.218"/>
                  <dgm:constr type="ctrX" for="ch" forName="picture2" refType="w" fact="0.3503"/>
                  <dgm:constr type="ctrY" for="ch" forName="picture2" refType="h" fact="0.357"/>
                  <dgm:constr type="w" for="ch" forName="picture2" refType="w" fact="0.1884"/>
                  <dgm:constr type="h" for="ch" forName="picture2" refType="h" fact="0.3768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</dgm:constrLst>
              </dgm:if>
              <dgm:else name="Name17">
                <dgm:alg type="composite">
                  <dgm:param type="ar" val="1.507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userD" refType="w" fact="0.025"/>
                  <dgm:constr type="ctrX" for="ch" forName="dot1" refType="w" fact="0.4274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4055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3794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4106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444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4773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5106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544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4773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4773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l" for="ch" forName="parTx1" refType="w" fact="0.2614"/>
                  <dgm:constr type="t" for="ch" forName="parTx1" refType="h" fact="0.8086"/>
                  <dgm:constr type="w" for="ch" forName="parTx1" refType="w" fact="0.5392"/>
                  <dgm:constr type="h" for="ch" forName="parTx1" refType="h" fact="0.218"/>
                  <dgm:constr type="ctrX" for="ch" forName="picture1" refType="w" fact="0.2369"/>
                  <dgm:constr type="ctrY" for="ch" forName="picture1" refType="h" fact="0.7834"/>
                  <dgm:constr type="w" for="ch" forName="picture1" refType="w" fact="0.25"/>
                  <dgm:constr type="h" for="ch" forName="picture1" refType="h" fact="0.3768"/>
                  <dgm:constr type="l" for="ch" forName="parTx2" refType="w" fact="0.4893"/>
                  <dgm:constr type="t" for="ch" forName="parTx2" refType="h" fact="0.3822"/>
                  <dgm:constr type="w" for="ch" forName="parTx2" refType="w" fact="0.5392"/>
                  <dgm:constr type="h" for="ch" forName="parTx2" refType="h" fact="0.218"/>
                  <dgm:constr type="ctrX" for="ch" forName="picture2" refType="w" fact="0.4648"/>
                  <dgm:constr type="ctrY" for="ch" forName="picture2" refType="h" fact="0.357"/>
                  <dgm:constr type="w" for="ch" forName="picture2" refType="w" fact="0.25"/>
                  <dgm:constr type="h" for="ch" forName="picture2" refType="h" fact="0.3768"/>
                </dgm:constrLst>
              </dgm:else>
            </dgm:choose>
          </dgm:if>
          <dgm:else name="Name18">
            <dgm:choose name="Name19">
              <dgm:if name="Name20" axis="des" func="maxDepth" op="gt" val="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userD" refType="w" fact="0.0188"/>
                  <dgm:constr type="ctrX" for="ch" forName="dot1" refType="w" fact="0.6779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6944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7141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6905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6654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6403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6152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59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6403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6403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r" for="ch" forName="parTx1" refType="w" fact="0.803"/>
                  <dgm:constr type="t" for="ch" forName="parTx1" refType="h" fact="0.8169"/>
                  <dgm:constr type="w" for="ch" forName="parTx1" refType="w" fact="0.4064"/>
                  <dgm:constr type="h" for="ch" forName="parTx1" refType="h" fact="0.218"/>
                  <dgm:constr type="ctrX" for="ch" forName="picture1" refType="w" fact="0.8215"/>
                  <dgm:constr type="ctrY" for="ch" forName="picture1" refType="h" fact="0.7834"/>
                  <dgm:constr type="w" for="ch" forName="picture1" refType="w" fact="0.1884"/>
                  <dgm:constr type="h" for="ch" forName="picture1" refType="h" fact="0.3768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312"/>
                  <dgm:constr type="t" for="ch" forName="parTx2" refType="h" fact="0.3905"/>
                  <dgm:constr type="w" for="ch" forName="parTx2" refType="w" fact="0.4064"/>
                  <dgm:constr type="h" for="ch" forName="parTx2" refType="h" fact="0.218"/>
                  <dgm:constr type="ctrX" for="ch" forName="picture2" refType="w" fact="0.6497"/>
                  <dgm:constr type="ctrY" for="ch" forName="picture2" refType="h" fact="0.357"/>
                  <dgm:constr type="w" for="ch" forName="picture2" refType="w" fact="0.1884"/>
                  <dgm:constr type="h" for="ch" forName="picture2" refType="h" fact="0.3768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</dgm:constrLst>
              </dgm:if>
              <dgm:else name="Name21">
                <dgm:alg type="composite">
                  <dgm:param type="ar" val="1.507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userD" refType="w" fact="0.025"/>
                  <dgm:constr type="ctrX" for="ch" forName="dot1" refType="w" fact="0.5726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5945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6206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5894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556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5227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4894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456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5227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5227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r" for="ch" forName="parTx1" refType="w" fact="0.7386"/>
                  <dgm:constr type="t" for="ch" forName="parTx1" refType="h" fact="0.8086"/>
                  <dgm:constr type="w" for="ch" forName="parTx1" refType="w" fact="0.5392"/>
                  <dgm:constr type="h" for="ch" forName="parTx1" refType="h" fact="0.218"/>
                  <dgm:constr type="ctrX" for="ch" forName="picture1" refType="w" fact="0.7631"/>
                  <dgm:constr type="ctrY" for="ch" forName="picture1" refType="h" fact="0.7834"/>
                  <dgm:constr type="w" for="ch" forName="picture1" refType="w" fact="0.25"/>
                  <dgm:constr type="h" for="ch" forName="picture1" refType="h" fact="0.3768"/>
                  <dgm:constr type="r" for="ch" forName="parTx2" refType="w" fact="0.5107"/>
                  <dgm:constr type="t" for="ch" forName="parTx2" refType="h" fact="0.3822"/>
                  <dgm:constr type="w" for="ch" forName="parTx2" refType="w" fact="0.5392"/>
                  <dgm:constr type="h" for="ch" forName="parTx2" refType="h" fact="0.218"/>
                  <dgm:constr type="ctrX" for="ch" forName="picture2" refType="w" fact="0.5352"/>
                  <dgm:constr type="ctrY" for="ch" forName="picture2" refType="h" fact="0.357"/>
                  <dgm:constr type="w" for="ch" forName="picture2" refType="w" fact="0.25"/>
                  <dgm:constr type="h" for="ch" forName="picture2" refType="h" fact="0.3768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func="var" arg="dir" op="equ" val="norm">
            <dgm:choose name="Name25">
              <dgm:if name="Name26" axis="des" func="maxDepth" op="gt" val="1">
                <dgm:alg type="composite">
                  <dgm:param type="ar" val="1.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userD" refType="w" fact="0.0162"/>
                  <dgm:constr type="ctrX" for="ch" forName="dot1" refType="w" fact="0.2981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2676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2357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4445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4323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4236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446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4685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491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5135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4685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4685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l" for="ch" forName="parTx1" refType="w" fact="0.1487"/>
                  <dgm:constr type="t" for="ch" forName="parTx1" refType="h" fact="0.8596"/>
                  <dgm:constr type="w" for="ch" forName="parTx1" refType="w" fact="0.3491"/>
                  <dgm:constr type="h" for="ch" forName="parTx1" refType="h" fact="0.1638"/>
                  <dgm:constr type="ctrX" for="ch" forName="picture1" refType="w" fact="0.1328"/>
                  <dgm:constr type="ctrY" for="ch" forName="picture1" refType="h" fact="0.8361"/>
                  <dgm:constr type="w" for="ch" forName="picture1" refType="w" fact="0.1618"/>
                  <dgm:constr type="h" for="ch" forName="picture1" refType="h" fact="0.2832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732"/>
                  <dgm:constr type="t" for="ch" forName="parTx2" refType="h" fact="0.6469"/>
                  <dgm:constr type="w" for="ch" forName="parTx2" refType="w" fact="0.3491"/>
                  <dgm:constr type="h" for="ch" forName="parTx2" refType="h" fact="0.1638"/>
                  <dgm:constr type="ctrX" for="ch" forName="picture2" refType="w" fact="0.3573"/>
                  <dgm:constr type="ctrY" for="ch" forName="picture2" refType="h" fact="0.6234"/>
                  <dgm:constr type="w" for="ch" forName="picture2" refType="w" fact="0.1618"/>
                  <dgm:constr type="h" for="ch" forName="picture2" refType="h" fact="0.2832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4763"/>
                  <dgm:constr type="t" for="ch" forName="parTx3" refType="h" fact="0.3243"/>
                  <dgm:constr type="w" for="ch" forName="parTx3" refType="w" fact="0.3491"/>
                  <dgm:constr type="h" for="ch" forName="parTx3" refType="h" fact="0.1638"/>
                  <dgm:constr type="ctrX" for="ch" forName="picture3" refType="w" fact="0.4604"/>
                  <dgm:constr type="ctrY" for="ch" forName="picture3" refType="h" fact="0.3008"/>
                  <dgm:constr type="w" for="ch" forName="picture3" refType="w" fact="0.1618"/>
                  <dgm:constr type="h" for="ch" forName="picture3" refType="h" fact="0.2832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</dgm:constrLst>
              </dgm:if>
              <dgm:else name="Name27">
                <dgm:alg type="composite">
                  <dgm:param type="ar" val="1.416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userD" refType="w" fact="0.02"/>
                  <dgm:constr type="ctrX" for="ch" forName="dot1" refType="w" fact="0.3684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3307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2912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5494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5342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5234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5512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579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6068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6346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579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579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l" for="ch" forName="parTx1" refType="w" fact="0.1837"/>
                  <dgm:constr type="t" for="ch" forName="parTx1" refType="h" fact="0.8551"/>
                  <dgm:constr type="w" for="ch" forName="parTx1" refType="w" fact="0.4314"/>
                  <dgm:constr type="h" for="ch" forName="parTx1" refType="h" fact="0.1638"/>
                  <dgm:constr type="ctrX" for="ch" forName="picture1" refType="w" fact="0.1641"/>
                  <dgm:constr type="ctrY" for="ch" forName="picture1" refType="h" fact="0.8361"/>
                  <dgm:constr type="w" for="ch" forName="picture1" refType="w" fact="0.2"/>
                  <dgm:constr type="h" for="ch" forName="picture1" refType="h" fact="0.2832"/>
                  <dgm:constr type="l" for="ch" forName="parTx2" refType="w" fact="0.4612"/>
                  <dgm:constr type="t" for="ch" forName="parTx2" refType="h" fact="0.6424"/>
                  <dgm:constr type="w" for="ch" forName="parTx2" refType="w" fact="0.4314"/>
                  <dgm:constr type="h" for="ch" forName="parTx2" refType="h" fact="0.1638"/>
                  <dgm:constr type="ctrX" for="ch" forName="picture2" refType="w" fact="0.4416"/>
                  <dgm:constr type="ctrY" for="ch" forName="picture2" refType="h" fact="0.6234"/>
                  <dgm:constr type="w" for="ch" forName="picture2" refType="w" fact="0.2"/>
                  <dgm:constr type="h" for="ch" forName="picture2" refType="h" fact="0.2832"/>
                  <dgm:constr type="l" for="ch" forName="parTx3" refType="w" fact="0.5886"/>
                  <dgm:constr type="t" for="ch" forName="parTx3" refType="h" fact="0.3198"/>
                  <dgm:constr type="w" for="ch" forName="parTx3" refType="w" fact="0.4314"/>
                  <dgm:constr type="h" for="ch" forName="parTx3" refType="h" fact="0.1638"/>
                  <dgm:constr type="ctrX" for="ch" forName="picture3" refType="w" fact="0.569"/>
                  <dgm:constr type="ctrY" for="ch" forName="picture3" refType="h" fact="0.3008"/>
                  <dgm:constr type="w" for="ch" forName="picture3" refType="w" fact="0.2"/>
                  <dgm:constr type="h" for="ch" forName="picture3" refType="h" fact="0.2832"/>
                </dgm:constrLst>
              </dgm:else>
            </dgm:choose>
          </dgm:if>
          <dgm:else name="Name28">
            <dgm:choose name="Name29">
              <dgm:if name="Name30" axis="des" func="maxDepth" op="gt" val="1">
                <dgm:alg type="composite">
                  <dgm:param type="ar" val="1.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userD" refType="w" fact="0.0162"/>
                  <dgm:constr type="ctrX" for="ch" forName="dot1" refType="w" fact="0.7019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7324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7643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5555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5677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5764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554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5315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509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4865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5315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5315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r" for="ch" forName="parTx1" refType="w" fact="0.8513"/>
                  <dgm:constr type="t" for="ch" forName="parTx1" refType="h" fact="0.8596"/>
                  <dgm:constr type="w" for="ch" forName="parTx1" refType="w" fact="0.3491"/>
                  <dgm:constr type="h" for="ch" forName="parTx1" refType="h" fact="0.1638"/>
                  <dgm:constr type="ctrX" for="ch" forName="picture1" refType="w" fact="0.8672"/>
                  <dgm:constr type="ctrY" for="ch" forName="picture1" refType="h" fact="0.8361"/>
                  <dgm:constr type="w" for="ch" forName="picture1" refType="w" fact="0.1618"/>
                  <dgm:constr type="h" for="ch" forName="picture1" refType="h" fact="0.2832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268"/>
                  <dgm:constr type="t" for="ch" forName="parTx2" refType="h" fact="0.6469"/>
                  <dgm:constr type="w" for="ch" forName="parTx2" refType="w" fact="0.3491"/>
                  <dgm:constr type="h" for="ch" forName="parTx2" refType="h" fact="0.1638"/>
                  <dgm:constr type="ctrX" for="ch" forName="picture2" refType="w" fact="0.6427"/>
                  <dgm:constr type="ctrY" for="ch" forName="picture2" refType="h" fact="0.6234"/>
                  <dgm:constr type="w" for="ch" forName="picture2" refType="w" fact="0.1618"/>
                  <dgm:constr type="h" for="ch" forName="picture2" refType="h" fact="0.2832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5237"/>
                  <dgm:constr type="t" for="ch" forName="parTx3" refType="h" fact="0.3243"/>
                  <dgm:constr type="w" for="ch" forName="parTx3" refType="w" fact="0.3491"/>
                  <dgm:constr type="h" for="ch" forName="parTx3" refType="h" fact="0.1638"/>
                  <dgm:constr type="ctrX" for="ch" forName="picture3" refType="w" fact="0.5396"/>
                  <dgm:constr type="ctrY" for="ch" forName="picture3" refType="h" fact="0.3008"/>
                  <dgm:constr type="w" for="ch" forName="picture3" refType="w" fact="0.1618"/>
                  <dgm:constr type="h" for="ch" forName="picture3" refType="h" fact="0.2832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</dgm:constrLst>
              </dgm:if>
              <dgm:else name="Name31">
                <dgm:alg type="composite">
                  <dgm:param type="ar" val="1.416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userD" refType="w" fact="0.02"/>
                  <dgm:constr type="ctrX" for="ch" forName="dot1" refType="w" fact="0.6316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6693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7088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4506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4658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4766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4488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421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3932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3654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421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421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r" for="ch" forName="parTx1" refType="w" fact="0.8163"/>
                  <dgm:constr type="t" for="ch" forName="parTx1" refType="h" fact="0.8551"/>
                  <dgm:constr type="w" for="ch" forName="parTx1" refType="w" fact="0.4314"/>
                  <dgm:constr type="h" for="ch" forName="parTx1" refType="h" fact="0.1638"/>
                  <dgm:constr type="ctrX" for="ch" forName="picture1" refType="w" fact="0.8359"/>
                  <dgm:constr type="ctrY" for="ch" forName="picture1" refType="h" fact="0.8361"/>
                  <dgm:constr type="w" for="ch" forName="picture1" refType="w" fact="0.2"/>
                  <dgm:constr type="h" for="ch" forName="picture1" refType="h" fact="0.2832"/>
                  <dgm:constr type="r" for="ch" forName="parTx2" refType="w" fact="0.5388"/>
                  <dgm:constr type="t" for="ch" forName="parTx2" refType="h" fact="0.6424"/>
                  <dgm:constr type="w" for="ch" forName="parTx2" refType="w" fact="0.4314"/>
                  <dgm:constr type="h" for="ch" forName="parTx2" refType="h" fact="0.1638"/>
                  <dgm:constr type="ctrX" for="ch" forName="picture2" refType="w" fact="0.5584"/>
                  <dgm:constr type="ctrY" for="ch" forName="picture2" refType="h" fact="0.6234"/>
                  <dgm:constr type="w" for="ch" forName="picture2" refType="w" fact="0.2"/>
                  <dgm:constr type="h" for="ch" forName="picture2" refType="h" fact="0.2832"/>
                  <dgm:constr type="r" for="ch" forName="parTx3" refType="w" fact="0.4114"/>
                  <dgm:constr type="t" for="ch" forName="parTx3" refType="h" fact="0.3198"/>
                  <dgm:constr type="w" for="ch" forName="parTx3" refType="w" fact="0.4314"/>
                  <dgm:constr type="h" for="ch" forName="parTx3" refType="h" fact="0.1638"/>
                  <dgm:constr type="ctrX" for="ch" forName="picture3" refType="w" fact="0.431"/>
                  <dgm:constr type="ctrY" for="ch" forName="picture3" refType="h" fact="0.3008"/>
                  <dgm:constr type="w" for="ch" forName="picture3" refType="w" fact="0.2"/>
                  <dgm:constr type="h" for="ch" forName="picture3" refType="h" fact="0.2832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func="var" arg="dir" op="equ" val="norm">
            <dgm:choose name="Name35">
              <dgm:if name="Name36" axis="des" func="maxDepth" op="gt" val="1">
                <dgm:alg type="composite">
                  <dgm:param type="ar" val="1.5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userD" refType="w" fact="0.0136"/>
                  <dgm:constr type="ctrX" for="ch" forName="dot1" refType="w" fact="0.3253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2949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2635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2313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4675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5486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5267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5462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5657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5851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6046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5657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5657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l" for="ch" forName="parTx1" refType="w" fact="0.1466"/>
                  <dgm:constr type="t" for="ch" forName="parTx1" refType="h" fact="0.9095"/>
                  <dgm:constr type="w" for="ch" forName="parTx1" refType="w" fact="0.294"/>
                  <dgm:constr type="h" for="ch" forName="parTx1" refType="h" fact="0.1222"/>
                  <dgm:constr type="ctrX" for="ch" forName="picture1" refType="w" fact="0.1333"/>
                  <dgm:constr type="ctrY" for="ch" forName="picture1" refType="h" fact="0.8922"/>
                  <dgm:constr type="w" for="ch" forName="picture1" refType="w" fact="0.1363"/>
                  <dgm:constr type="h" for="ch" forName="picture1" refType="h" fact="0.211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105"/>
                  <dgm:constr type="t" for="ch" forName="parTx2" refType="h" fact="0.762"/>
                  <dgm:constr type="w" for="ch" forName="parTx2" refType="w" fact="0.294"/>
                  <dgm:constr type="h" for="ch" forName="parTx2" refType="h" fact="0.1222"/>
                  <dgm:constr type="ctrX" for="ch" forName="picture2" refType="w" fact="0.3972"/>
                  <dgm:constr type="ctrY" for="ch" forName="picture2" refType="h" fact="0.7447"/>
                  <dgm:constr type="w" for="ch" forName="picture2" refType="w" fact="0.1363"/>
                  <dgm:constr type="h" for="ch" forName="picture2" refType="h" fact="0.211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229"/>
                  <dgm:constr type="t" for="ch" forName="parTx3" refType="h" fact="0.5294"/>
                  <dgm:constr type="w" for="ch" forName="parTx3" refType="w" fact="0.294"/>
                  <dgm:constr type="h" for="ch" forName="parTx3" refType="h" fact="0.1222"/>
                  <dgm:constr type="ctrX" for="ch" forName="picture3" refType="w" fact="0.5095"/>
                  <dgm:constr type="ctrY" for="ch" forName="picture3" refType="h" fact="0.5121"/>
                  <dgm:constr type="w" for="ch" forName="picture3" refType="w" fact="0.1363"/>
                  <dgm:constr type="h" for="ch" forName="picture3" refType="h" fact="0.211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722"/>
                  <dgm:constr type="t" for="ch" forName="parTx4" refType="h" fact="0.2523"/>
                  <dgm:constr type="w" for="ch" forName="parTx4" refType="w" fact="0.294"/>
                  <dgm:constr type="h" for="ch" forName="parTx4" refType="h" fact="0.1222"/>
                  <dgm:constr type="ctrX" for="ch" forName="picture4" refType="w" fact="0.5588"/>
                  <dgm:constr type="ctrY" for="ch" forName="picture4" refType="h" fact="0.235"/>
                  <dgm:constr type="w" for="ch" forName="picture4" refType="w" fact="0.1363"/>
                  <dgm:constr type="h" for="ch" forName="picture4" refType="h" fact="0.211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</dgm:constrLst>
              </dgm:if>
              <dgm:else name="Name37">
                <dgm:alg type="composite">
                  <dgm:param type="ar" val="1.26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userD" refType="w" fact="0.0167"/>
                  <dgm:constr type="ctrX" for="ch" forName="dot1" refType="w" fact="0.3978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3606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3223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2829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5717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6709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6441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6679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6917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7155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7394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6917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6917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l" for="ch" forName="parTx1" refType="w" fact="0.1793"/>
                  <dgm:constr type="t" for="ch" forName="parTx1" refType="h" fact="0.9064"/>
                  <dgm:constr type="w" for="ch" forName="parTx1" refType="w" fact="0.3595"/>
                  <dgm:constr type="h" for="ch" forName="parTx1" refType="h" fact="0.1222"/>
                  <dgm:constr type="ctrX" for="ch" forName="picture1" refType="w" fact="0.163"/>
                  <dgm:constr type="ctrY" for="ch" forName="picture1" refType="h" fact="0.8922"/>
                  <dgm:constr type="w" for="ch" forName="picture1" refType="w" fact="0.1667"/>
                  <dgm:constr type="h" for="ch" forName="picture1" refType="h" fact="0.2113"/>
                  <dgm:constr type="l" for="ch" forName="parTx2" refType="w" fact="0.502"/>
                  <dgm:constr type="t" for="ch" forName="parTx2" refType="h" fact="0.7589"/>
                  <dgm:constr type="w" for="ch" forName="parTx2" refType="w" fact="0.3595"/>
                  <dgm:constr type="h" for="ch" forName="parTx2" refType="h" fact="0.1222"/>
                  <dgm:constr type="ctrX" for="ch" forName="picture2" refType="w" fact="0.4857"/>
                  <dgm:constr type="ctrY" for="ch" forName="picture2" refType="h" fact="0.7447"/>
                  <dgm:constr type="w" for="ch" forName="picture2" refType="w" fact="0.1667"/>
                  <dgm:constr type="h" for="ch" forName="picture2" refType="h" fact="0.2113"/>
                  <dgm:constr type="l" for="ch" forName="parTx3" refType="w" fact="0.6394"/>
                  <dgm:constr type="t" for="ch" forName="parTx3" refType="h" fact="0.5263"/>
                  <dgm:constr type="w" for="ch" forName="parTx3" refType="w" fact="0.3595"/>
                  <dgm:constr type="h" for="ch" forName="parTx3" refType="h" fact="0.1222"/>
                  <dgm:constr type="ctrX" for="ch" forName="picture3" refType="w" fact="0.6231"/>
                  <dgm:constr type="ctrY" for="ch" forName="picture3" refType="h" fact="0.5121"/>
                  <dgm:constr type="w" for="ch" forName="picture3" refType="w" fact="0.1667"/>
                  <dgm:constr type="h" for="ch" forName="picture3" refType="h" fact="0.2113"/>
                  <dgm:constr type="l" for="ch" forName="parTx4" refType="w" fact="0.6997"/>
                  <dgm:constr type="t" for="ch" forName="parTx4" refType="h" fact="0.2492"/>
                  <dgm:constr type="w" for="ch" forName="parTx4" refType="w" fact="0.3595"/>
                  <dgm:constr type="h" for="ch" forName="parTx4" refType="h" fact="0.1222"/>
                  <dgm:constr type="ctrX" for="ch" forName="picture4" refType="w" fact="0.6834"/>
                  <dgm:constr type="ctrY" for="ch" forName="picture4" refType="h" fact="0.235"/>
                  <dgm:constr type="w" for="ch" forName="picture4" refType="w" fact="0.1667"/>
                  <dgm:constr type="h" for="ch" forName="picture4" refType="h" fact="0.2113"/>
                </dgm:constrLst>
              </dgm:else>
            </dgm:choose>
          </dgm:if>
          <dgm:else name="Name38">
            <dgm:choose name="Name39">
              <dgm:if name="Name40" axis="des" func="maxDepth" op="gt" val="1">
                <dgm:alg type="composite">
                  <dgm:param type="ar" val="1.5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userD" refType="w" fact="0.0136"/>
                  <dgm:constr type="ctrX" for="ch" forName="dot1" refType="w" fact="0.6747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7051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7365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7687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5325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4514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4733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4538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4343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4149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3954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4343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4343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r" for="ch" forName="parTx1" refType="w" fact="0.8534"/>
                  <dgm:constr type="t" for="ch" forName="parTx1" refType="h" fact="0.9095"/>
                  <dgm:constr type="w" for="ch" forName="parTx1" refType="w" fact="0.294"/>
                  <dgm:constr type="h" for="ch" forName="parTx1" refType="h" fact="0.1222"/>
                  <dgm:constr type="ctrX" for="ch" forName="picture1" refType="w" fact="0.8667"/>
                  <dgm:constr type="ctrY" for="ch" forName="picture1" refType="h" fact="0.8922"/>
                  <dgm:constr type="w" for="ch" forName="picture1" refType="w" fact="0.1363"/>
                  <dgm:constr type="h" for="ch" forName="picture1" refType="h" fact="0.211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895"/>
                  <dgm:constr type="t" for="ch" forName="parTx2" refType="h" fact="0.762"/>
                  <dgm:constr type="w" for="ch" forName="parTx2" refType="w" fact="0.294"/>
                  <dgm:constr type="h" for="ch" forName="parTx2" refType="h" fact="0.1222"/>
                  <dgm:constr type="ctrX" for="ch" forName="picture2" refType="w" fact="0.6028"/>
                  <dgm:constr type="ctrY" for="ch" forName="picture2" refType="h" fact="0.7447"/>
                  <dgm:constr type="w" for="ch" forName="picture2" refType="w" fact="0.1363"/>
                  <dgm:constr type="h" for="ch" forName="picture2" refType="h" fact="0.211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771"/>
                  <dgm:constr type="t" for="ch" forName="parTx3" refType="h" fact="0.5294"/>
                  <dgm:constr type="w" for="ch" forName="parTx3" refType="w" fact="0.294"/>
                  <dgm:constr type="h" for="ch" forName="parTx3" refType="h" fact="0.1222"/>
                  <dgm:constr type="ctrX" for="ch" forName="picture3" refType="w" fact="0.4905"/>
                  <dgm:constr type="ctrY" for="ch" forName="picture3" refType="h" fact="0.5121"/>
                  <dgm:constr type="w" for="ch" forName="picture3" refType="w" fact="0.1363"/>
                  <dgm:constr type="h" for="ch" forName="picture3" refType="h" fact="0.211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278"/>
                  <dgm:constr type="t" for="ch" forName="parTx4" refType="h" fact="0.2523"/>
                  <dgm:constr type="w" for="ch" forName="parTx4" refType="w" fact="0.294"/>
                  <dgm:constr type="h" for="ch" forName="parTx4" refType="h" fact="0.1222"/>
                  <dgm:constr type="ctrX" for="ch" forName="picture4" refType="w" fact="0.4412"/>
                  <dgm:constr type="ctrY" for="ch" forName="picture4" refType="h" fact="0.235"/>
                  <dgm:constr type="w" for="ch" forName="picture4" refType="w" fact="0.1363"/>
                  <dgm:constr type="h" for="ch" forName="picture4" refType="h" fact="0.211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</dgm:constrLst>
              </dgm:if>
              <dgm:else name="Name41">
                <dgm:alg type="composite">
                  <dgm:param type="ar" val="1.26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userD" refType="w" fact="0.0167"/>
                  <dgm:constr type="ctrX" for="ch" forName="dot1" refType="w" fact="0.6022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6394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6777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7171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4283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3291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3559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3321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3083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2845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2606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3083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3083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r" for="ch" forName="parTx1" refType="w" fact="0.8207"/>
                  <dgm:constr type="t" for="ch" forName="parTx1" refType="h" fact="0.9064"/>
                  <dgm:constr type="w" for="ch" forName="parTx1" refType="w" fact="0.3595"/>
                  <dgm:constr type="h" for="ch" forName="parTx1" refType="h" fact="0.1222"/>
                  <dgm:constr type="ctrX" for="ch" forName="picture1" refType="w" fact="0.837"/>
                  <dgm:constr type="ctrY" for="ch" forName="picture1" refType="h" fact="0.8922"/>
                  <dgm:constr type="w" for="ch" forName="picture1" refType="w" fact="0.1667"/>
                  <dgm:constr type="h" for="ch" forName="picture1" refType="h" fact="0.2113"/>
                  <dgm:constr type="r" for="ch" forName="parTx2" refType="w" fact="0.498"/>
                  <dgm:constr type="t" for="ch" forName="parTx2" refType="h" fact="0.7589"/>
                  <dgm:constr type="w" for="ch" forName="parTx2" refType="w" fact="0.3595"/>
                  <dgm:constr type="h" for="ch" forName="parTx2" refType="h" fact="0.1222"/>
                  <dgm:constr type="ctrX" for="ch" forName="picture2" refType="w" fact="0.5143"/>
                  <dgm:constr type="ctrY" for="ch" forName="picture2" refType="h" fact="0.7447"/>
                  <dgm:constr type="w" for="ch" forName="picture2" refType="w" fact="0.1667"/>
                  <dgm:constr type="h" for="ch" forName="picture2" refType="h" fact="0.2113"/>
                  <dgm:constr type="r" for="ch" forName="parTx3" refType="w" fact="0.3606"/>
                  <dgm:constr type="t" for="ch" forName="parTx3" refType="h" fact="0.5263"/>
                  <dgm:constr type="w" for="ch" forName="parTx3" refType="w" fact="0.3595"/>
                  <dgm:constr type="h" for="ch" forName="parTx3" refType="h" fact="0.1222"/>
                  <dgm:constr type="ctrX" for="ch" forName="picture3" refType="w" fact="0.3769"/>
                  <dgm:constr type="ctrY" for="ch" forName="picture3" refType="h" fact="0.5121"/>
                  <dgm:constr type="w" for="ch" forName="picture3" refType="w" fact="0.1667"/>
                  <dgm:constr type="h" for="ch" forName="picture3" refType="h" fact="0.2113"/>
                  <dgm:constr type="r" for="ch" forName="parTx4" refType="w" fact="0.3003"/>
                  <dgm:constr type="t" for="ch" forName="parTx4" refType="h" fact="0.2492"/>
                  <dgm:constr type="w" for="ch" forName="parTx4" refType="w" fact="0.3595"/>
                  <dgm:constr type="h" for="ch" forName="parTx4" refType="h" fact="0.1222"/>
                  <dgm:constr type="ctrX" for="ch" forName="picture4" refType="w" fact="0.3166"/>
                  <dgm:constr type="ctrY" for="ch" forName="picture4" refType="h" fact="0.235"/>
                  <dgm:constr type="w" for="ch" forName="picture4" refType="w" fact="0.1667"/>
                  <dgm:constr type="h" for="ch" forName="picture4" refType="h" fact="0.2113"/>
                </dgm:constrLst>
              </dgm:else>
            </dgm:choose>
          </dgm:else>
        </dgm:choose>
      </dgm:if>
      <dgm:if name="Name42" axis="ch" ptType="node" func="cnt" op="equ" val="5">
        <dgm:choose name="Name43">
          <dgm:if name="Name44" func="var" arg="dir" op="equ" val="norm">
            <dgm:choose name="Name45">
              <dgm:if name="Name46" axis="des" func="maxDepth" op="gt" val="1">
                <dgm:alg type="composite">
                  <dgm:param type="ar" val="1.4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userD" refType="w" fact="0.0118"/>
                  <dgm:constr type="ctrX" for="ch" forName="dot1" refType="w" fact="0.3263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3001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2733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2462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4691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4484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5549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601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5779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5951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6123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6295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6467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6123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6123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l" for="ch" forName="parTx1" refType="w" fact="0.1746"/>
                  <dgm:constr type="t" for="ch" forName="parTx1" refType="h" fact="0.9304"/>
                  <dgm:constr type="w" for="ch" forName="parTx1" refType="w" fact="0.2544"/>
                  <dgm:constr type="h" for="ch" forName="parTx1" refType="h" fact="0.0962"/>
                  <dgm:constr type="ctrX" for="ch" forName="picture1" refType="w" fact="0.1631"/>
                  <dgm:constr type="ctrY" for="ch" forName="picture1" refType="h" fact="0.9169"/>
                  <dgm:constr type="w" for="ch" forName="picture1" refType="w" fact="0.118"/>
                  <dgm:constr type="h" for="ch" forName="picture1" refType="h" fact="0.166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982"/>
                  <dgm:constr type="t" for="ch" forName="parTx2" refType="h" fact="0.8167"/>
                  <dgm:constr type="w" for="ch" forName="parTx2" refType="w" fact="0.2544"/>
                  <dgm:constr type="h" for="ch" forName="parTx2" refType="h" fact="0.0962"/>
                  <dgm:constr type="ctrX" for="ch" forName="picture2" refType="w" fact="0.3866"/>
                  <dgm:constr type="ctrY" for="ch" forName="picture2" refType="h" fact="0.8032"/>
                  <dgm:constr type="w" for="ch" forName="picture2" refType="w" fact="0.118"/>
                  <dgm:constr type="h" for="ch" forName="picture2" refType="h" fact="0.166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194"/>
                  <dgm:constr type="t" for="ch" forName="parTx3" refType="h" fact="0.6524"/>
                  <dgm:constr type="w" for="ch" forName="parTx3" refType="w" fact="0.2544"/>
                  <dgm:constr type="h" for="ch" forName="parTx3" refType="h" fact="0.0962"/>
                  <dgm:constr type="ctrX" for="ch" forName="picture3" refType="w" fact="0.5078"/>
                  <dgm:constr type="ctrY" for="ch" forName="picture3" refType="h" fact="0.6389"/>
                  <dgm:constr type="w" for="ch" forName="picture3" refType="w" fact="0.118"/>
                  <dgm:constr type="h" for="ch" forName="picture3" refType="h" fact="0.166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827"/>
                  <dgm:constr type="t" for="ch" forName="parTx4" refType="h" fact="0.4412"/>
                  <dgm:constr type="w" for="ch" forName="parTx4" refType="w" fact="0.2544"/>
                  <dgm:constr type="h" for="ch" forName="parTx4" refType="h" fact="0.0962"/>
                  <dgm:constr type="ctrX" for="ch" forName="picture4" refType="w" fact="0.5712"/>
                  <dgm:constr type="ctrY" for="ch" forName="picture4" refType="h" fact="0.4277"/>
                  <dgm:constr type="w" for="ch" forName="picture4" refType="w" fact="0.118"/>
                  <dgm:constr type="h" for="ch" forName="picture4" refType="h" fact="0.166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18"/>
                  <dgm:constr type="t" for="ch" forName="parTx5" refType="h" fact="0.2262"/>
                  <dgm:constr type="w" for="ch" forName="parTx5" refType="w" fact="0.2544"/>
                  <dgm:constr type="h" for="ch" forName="parTx5" refType="h" fact="0.0962"/>
                  <dgm:constr type="ctrX" for="ch" forName="picture5" refType="w" fact="0.6064"/>
                  <dgm:constr type="ctrY" for="ch" forName="picture5" refType="h" fact="0.2127"/>
                  <dgm:constr type="w" for="ch" forName="picture5" refType="w" fact="0.118"/>
                  <dgm:constr type="h" for="ch" forName="picture5" refType="h" fact="0.1663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</dgm:constrLst>
              </dgm:if>
              <dgm:else name="Name47">
                <dgm:alg type="composite">
                  <dgm:param type="ar" val="1.164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userD" refType="w" fact="0.0143"/>
                  <dgm:constr type="ctrX" for="ch" forName="dot1" refType="w" fact="0.3951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3634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331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2981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5681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543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672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7278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6999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7207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7415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7624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7832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7415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7415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l" for="ch" forName="parTx1" refType="w" fact="0.2115"/>
                  <dgm:constr type="t" for="ch" forName="parTx1" refType="h" fact="0.928"/>
                  <dgm:constr type="w" for="ch" forName="parTx1" refType="w" fact="0.3081"/>
                  <dgm:constr type="h" for="ch" forName="parTx1" refType="h" fact="0.0962"/>
                  <dgm:constr type="ctrX" for="ch" forName="picture1" refType="w" fact="0.1975"/>
                  <dgm:constr type="ctrY" for="ch" forName="picture1" refType="h" fact="0.9169"/>
                  <dgm:constr type="w" for="ch" forName="picture1" refType="w" fact="0.1429"/>
                  <dgm:constr type="h" for="ch" forName="picture1" refType="h" fact="0.1663"/>
                  <dgm:constr type="l" for="ch" forName="parTx2" refType="w" fact="0.4822"/>
                  <dgm:constr type="t" for="ch" forName="parTx2" refType="h" fact="0.8143"/>
                  <dgm:constr type="w" for="ch" forName="parTx2" refType="w" fact="0.3081"/>
                  <dgm:constr type="h" for="ch" forName="parTx2" refType="h" fact="0.0962"/>
                  <dgm:constr type="ctrX" for="ch" forName="picture2" refType="w" fact="0.4682"/>
                  <dgm:constr type="ctrY" for="ch" forName="picture2" refType="h" fact="0.8032"/>
                  <dgm:constr type="w" for="ch" forName="picture2" refType="w" fact="0.1429"/>
                  <dgm:constr type="h" for="ch" forName="picture2" refType="h" fact="0.1663"/>
                  <dgm:constr type="l" for="ch" forName="parTx3" refType="w" fact="0.629"/>
                  <dgm:constr type="t" for="ch" forName="parTx3" refType="h" fact="0.65"/>
                  <dgm:constr type="w" for="ch" forName="parTx3" refType="w" fact="0.3081"/>
                  <dgm:constr type="h" for="ch" forName="parTx3" refType="h" fact="0.0962"/>
                  <dgm:constr type="ctrX" for="ch" forName="picture3" refType="w" fact="0.615"/>
                  <dgm:constr type="ctrY" for="ch" forName="picture3" refType="h" fact="0.6389"/>
                  <dgm:constr type="w" for="ch" forName="picture3" refType="w" fact="0.1429"/>
                  <dgm:constr type="h" for="ch" forName="picture3" refType="h" fact="0.1663"/>
                  <dgm:constr type="l" for="ch" forName="parTx4" refType="w" fact="0.7057"/>
                  <dgm:constr type="t" for="ch" forName="parTx4" refType="h" fact="0.4388"/>
                  <dgm:constr type="w" for="ch" forName="parTx4" refType="w" fact="0.3081"/>
                  <dgm:constr type="h" for="ch" forName="parTx4" refType="h" fact="0.0962"/>
                  <dgm:constr type="ctrX" for="ch" forName="picture4" refType="w" fact="0.6917"/>
                  <dgm:constr type="ctrY" for="ch" forName="picture4" refType="h" fact="0.4277"/>
                  <dgm:constr type="w" for="ch" forName="picture4" refType="w" fact="0.1429"/>
                  <dgm:constr type="h" for="ch" forName="picture4" refType="h" fact="0.1663"/>
                  <dgm:constr type="l" for="ch" forName="parTx5" refType="w" fact="0.7484"/>
                  <dgm:constr type="t" for="ch" forName="parTx5" refType="h" fact="0.2238"/>
                  <dgm:constr type="w" for="ch" forName="parTx5" refType="w" fact="0.3081"/>
                  <dgm:constr type="h" for="ch" forName="parTx5" refType="h" fact="0.0962"/>
                  <dgm:constr type="ctrX" for="ch" forName="picture5" refType="w" fact="0.7344"/>
                  <dgm:constr type="ctrY" for="ch" forName="picture5" refType="h" fact="0.2127"/>
                  <dgm:constr type="w" for="ch" forName="picture5" refType="w" fact="0.1429"/>
                  <dgm:constr type="h" for="ch" forName="picture5" refType="h" fact="0.1663"/>
                </dgm:constrLst>
              </dgm:else>
            </dgm:choose>
          </dgm:if>
          <dgm:else name="Name48">
            <dgm:choose name="Name49">
              <dgm:if name="Name50" axis="des" func="maxDepth" op="gt" val="1">
                <dgm:alg type="composite">
                  <dgm:param type="ar" val="1.4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userD" refType="w" fact="0.0118"/>
                  <dgm:constr type="ctrX" for="ch" forName="dot1" refType="w" fact="0.6737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6999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7267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7538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5309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5516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4451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399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4221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4049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3877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3705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3533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3877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3877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r" for="ch" forName="parTx1" refType="w" fact="0.8254"/>
                  <dgm:constr type="t" for="ch" forName="parTx1" refType="h" fact="0.9304"/>
                  <dgm:constr type="w" for="ch" forName="parTx1" refType="w" fact="0.2544"/>
                  <dgm:constr type="h" for="ch" forName="parTx1" refType="h" fact="0.0962"/>
                  <dgm:constr type="ctrX" for="ch" forName="picture1" refType="w" fact="0.8369"/>
                  <dgm:constr type="ctrY" for="ch" forName="picture1" refType="h" fact="0.9169"/>
                  <dgm:constr type="w" for="ch" forName="picture1" refType="w" fact="0.118"/>
                  <dgm:constr type="h" for="ch" forName="picture1" refType="h" fact="0.166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018"/>
                  <dgm:constr type="t" for="ch" forName="parTx2" refType="h" fact="0.8167"/>
                  <dgm:constr type="w" for="ch" forName="parTx2" refType="w" fact="0.2544"/>
                  <dgm:constr type="h" for="ch" forName="parTx2" refType="h" fact="0.0962"/>
                  <dgm:constr type="ctrX" for="ch" forName="picture2" refType="w" fact="0.6134"/>
                  <dgm:constr type="ctrY" for="ch" forName="picture2" refType="h" fact="0.8032"/>
                  <dgm:constr type="w" for="ch" forName="picture2" refType="w" fact="0.118"/>
                  <dgm:constr type="h" for="ch" forName="picture2" refType="h" fact="0.166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806"/>
                  <dgm:constr type="t" for="ch" forName="parTx3" refType="h" fact="0.6524"/>
                  <dgm:constr type="w" for="ch" forName="parTx3" refType="w" fact="0.2544"/>
                  <dgm:constr type="h" for="ch" forName="parTx3" refType="h" fact="0.0962"/>
                  <dgm:constr type="ctrX" for="ch" forName="picture3" refType="w" fact="0.4922"/>
                  <dgm:constr type="ctrY" for="ch" forName="picture3" refType="h" fact="0.6389"/>
                  <dgm:constr type="w" for="ch" forName="picture3" refType="w" fact="0.118"/>
                  <dgm:constr type="h" for="ch" forName="picture3" refType="h" fact="0.166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173"/>
                  <dgm:constr type="t" for="ch" forName="parTx4" refType="h" fact="0.4412"/>
                  <dgm:constr type="w" for="ch" forName="parTx4" refType="w" fact="0.2544"/>
                  <dgm:constr type="h" for="ch" forName="parTx4" refType="h" fact="0.0962"/>
                  <dgm:constr type="ctrX" for="ch" forName="picture4" refType="w" fact="0.4288"/>
                  <dgm:constr type="ctrY" for="ch" forName="picture4" refType="h" fact="0.4277"/>
                  <dgm:constr type="w" for="ch" forName="picture4" refType="w" fact="0.118"/>
                  <dgm:constr type="h" for="ch" forName="picture4" refType="h" fact="0.166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82"/>
                  <dgm:constr type="t" for="ch" forName="parTx5" refType="h" fact="0.2262"/>
                  <dgm:constr type="w" for="ch" forName="parTx5" refType="w" fact="0.2544"/>
                  <dgm:constr type="h" for="ch" forName="parTx5" refType="h" fact="0.0962"/>
                  <dgm:constr type="ctrX" for="ch" forName="picture5" refType="w" fact="0.3936"/>
                  <dgm:constr type="ctrY" for="ch" forName="picture5" refType="h" fact="0.2127"/>
                  <dgm:constr type="w" for="ch" forName="picture5" refType="w" fact="0.118"/>
                  <dgm:constr type="h" for="ch" forName="picture5" refType="h" fact="0.1663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</dgm:constrLst>
              </dgm:if>
              <dgm:else name="Name51">
                <dgm:alg type="composite">
                  <dgm:param type="ar" val="1.164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userD" refType="w" fact="0.0143"/>
                  <dgm:constr type="ctrX" for="ch" forName="dot1" refType="w" fact="0.6049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6366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669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7019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4319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457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328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2722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3001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2793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2585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2376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2168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2585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2585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r" for="ch" forName="parTx1" refType="w" fact="0.7885"/>
                  <dgm:constr type="t" for="ch" forName="parTx1" refType="h" fact="0.928"/>
                  <dgm:constr type="w" for="ch" forName="parTx1" refType="w" fact="0.3081"/>
                  <dgm:constr type="h" for="ch" forName="parTx1" refType="h" fact="0.0962"/>
                  <dgm:constr type="ctrX" for="ch" forName="picture1" refType="w" fact="0.8025"/>
                  <dgm:constr type="ctrY" for="ch" forName="picture1" refType="h" fact="0.9169"/>
                  <dgm:constr type="w" for="ch" forName="picture1" refType="w" fact="0.1429"/>
                  <dgm:constr type="h" for="ch" forName="picture1" refType="h" fact="0.1663"/>
                  <dgm:constr type="r" for="ch" forName="parTx2" refType="w" fact="0.5178"/>
                  <dgm:constr type="t" for="ch" forName="parTx2" refType="h" fact="0.8143"/>
                  <dgm:constr type="w" for="ch" forName="parTx2" refType="w" fact="0.3081"/>
                  <dgm:constr type="h" for="ch" forName="parTx2" refType="h" fact="0.0962"/>
                  <dgm:constr type="ctrX" for="ch" forName="picture2" refType="w" fact="0.5318"/>
                  <dgm:constr type="ctrY" for="ch" forName="picture2" refType="h" fact="0.8032"/>
                  <dgm:constr type="w" for="ch" forName="picture2" refType="w" fact="0.1429"/>
                  <dgm:constr type="h" for="ch" forName="picture2" refType="h" fact="0.1663"/>
                  <dgm:constr type="r" for="ch" forName="parTx3" refType="w" fact="0.371"/>
                  <dgm:constr type="t" for="ch" forName="parTx3" refType="h" fact="0.65"/>
                  <dgm:constr type="w" for="ch" forName="parTx3" refType="w" fact="0.3081"/>
                  <dgm:constr type="h" for="ch" forName="parTx3" refType="h" fact="0.0962"/>
                  <dgm:constr type="ctrX" for="ch" forName="picture3" refType="w" fact="0.385"/>
                  <dgm:constr type="ctrY" for="ch" forName="picture3" refType="h" fact="0.6389"/>
                  <dgm:constr type="w" for="ch" forName="picture3" refType="w" fact="0.1429"/>
                  <dgm:constr type="h" for="ch" forName="picture3" refType="h" fact="0.1663"/>
                  <dgm:constr type="r" for="ch" forName="parTx4" refType="w" fact="0.2943"/>
                  <dgm:constr type="t" for="ch" forName="parTx4" refType="h" fact="0.4388"/>
                  <dgm:constr type="w" for="ch" forName="parTx4" refType="w" fact="0.3081"/>
                  <dgm:constr type="h" for="ch" forName="parTx4" refType="h" fact="0.0962"/>
                  <dgm:constr type="ctrX" for="ch" forName="picture4" refType="w" fact="0.3083"/>
                  <dgm:constr type="ctrY" for="ch" forName="picture4" refType="h" fact="0.4277"/>
                  <dgm:constr type="w" for="ch" forName="picture4" refType="w" fact="0.1429"/>
                  <dgm:constr type="h" for="ch" forName="picture4" refType="h" fact="0.1663"/>
                  <dgm:constr type="r" for="ch" forName="parTx5" refType="w" fact="0.2516"/>
                  <dgm:constr type="t" for="ch" forName="parTx5" refType="h" fact="0.2238"/>
                  <dgm:constr type="w" for="ch" forName="parTx5" refType="w" fact="0.3081"/>
                  <dgm:constr type="h" for="ch" forName="parTx5" refType="h" fact="0.0962"/>
                  <dgm:constr type="ctrX" for="ch" forName="picture5" refType="w" fact="0.2656"/>
                  <dgm:constr type="ctrY" for="ch" forName="picture5" refType="h" fact="0.2127"/>
                  <dgm:constr type="w" for="ch" forName="picture5" refType="w" fact="0.1429"/>
                  <dgm:constr type="h" for="ch" forName="picture5" refType="h" fact="0.1663"/>
                </dgm:constrLst>
              </dgm:else>
            </dgm:choose>
          </dgm:else>
        </dgm:choose>
      </dgm:if>
      <dgm:if name="Name52" axis="ch" ptType="node" func="cnt" op="equ" val="6">
        <dgm:choose name="Name53">
          <dgm:if name="Name54" func="var" arg="dir" op="equ" val="norm">
            <dgm:choose name="Name55">
              <dgm:if name="Name56" axis="des" func="maxDepth" op="gt" val="1">
                <dgm:alg type="composite">
                  <dgm:param type="ar" val="1.3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userD" refType="w" fact="0.0105"/>
                  <dgm:constr type="ctrX" for="ch" forName="dot1" refType="w" fact="0.3608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3384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3155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2923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2688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4883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4695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5696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6247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6509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6281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6437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6593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675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6906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6593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6593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l" for="ch" forName="parTx1" refType="w" fact="0.2091"/>
                  <dgm:constr type="t" for="ch" forName="parTx1" refType="h" fact="0.9433"/>
                  <dgm:constr type="w" for="ch" forName="parTx1" refType="w" fact="0.2275"/>
                  <dgm:constr type="h" for="ch" forName="parTx1" refType="h" fact="0.0811"/>
                  <dgm:constr type="ctrX" for="ch" forName="picture1" refType="w" fact="0.1988"/>
                  <dgm:constr type="ctrY" for="ch" forName="picture1" refType="h" fact="0.9322"/>
                  <dgm:constr type="w" for="ch" forName="picture1" refType="w" fact="0.1055"/>
                  <dgm:constr type="h" for="ch" forName="picture1" refType="h" fact="0.140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273"/>
                  <dgm:constr type="t" for="ch" forName="parTx2" refType="h" fact="0.8468"/>
                  <dgm:constr type="w" for="ch" forName="parTx2" refType="w" fact="0.2275"/>
                  <dgm:constr type="h" for="ch" forName="parTx2" refType="h" fact="0.0811"/>
                  <dgm:constr type="ctrX" for="ch" forName="picture2" refType="w" fact="0.4169"/>
                  <dgm:constr type="ctrY" for="ch" forName="picture2" refType="h" fact="0.8357"/>
                  <dgm:constr type="w" for="ch" forName="picture2" refType="w" fact="0.1055"/>
                  <dgm:constr type="h" for="ch" forName="picture2" refType="h" fact="0.140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349"/>
                  <dgm:constr type="t" for="ch" forName="parTx3" refType="h" fact="0.7023"/>
                  <dgm:constr type="w" for="ch" forName="parTx3" refType="w" fact="0.2275"/>
                  <dgm:constr type="h" for="ch" forName="parTx3" refType="h" fact="0.0811"/>
                  <dgm:constr type="ctrX" for="ch" forName="picture3" refType="w" fact="0.5245"/>
                  <dgm:constr type="ctrY" for="ch" forName="picture3" refType="h" fact="0.6912"/>
                  <dgm:constr type="w" for="ch" forName="picture3" refType="w" fact="0.1055"/>
                  <dgm:constr type="h" for="ch" forName="picture3" refType="h" fact="0.140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998"/>
                  <dgm:constr type="t" for="ch" forName="parTx4" refType="h" fact="0.5441"/>
                  <dgm:constr type="w" for="ch" forName="parTx4" refType="w" fact="0.2275"/>
                  <dgm:constr type="h" for="ch" forName="parTx4" refType="h" fact="0.0811"/>
                  <dgm:constr type="ctrX" for="ch" forName="picture4" refType="w" fact="0.5894"/>
                  <dgm:constr type="ctrY" for="ch" forName="picture4" refType="h" fact="0.533"/>
                  <dgm:constr type="w" for="ch" forName="picture4" refType="w" fact="0.1055"/>
                  <dgm:constr type="h" for="ch" forName="picture4" refType="h" fact="0.140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416"/>
                  <dgm:constr type="t" for="ch" forName="parTx5" refType="h" fact="0.3737"/>
                  <dgm:constr type="w" for="ch" forName="parTx5" refType="w" fact="0.2275"/>
                  <dgm:constr type="h" for="ch" forName="parTx5" refType="h" fact="0.0811"/>
                  <dgm:constr type="ctrX" for="ch" forName="picture5" refType="w" fact="0.6313"/>
                  <dgm:constr type="ctrY" for="ch" forName="picture5" refType="h" fact="0.3626"/>
                  <dgm:constr type="w" for="ch" forName="picture5" refType="w" fact="0.1055"/>
                  <dgm:constr type="h" for="ch" forName="picture5" refType="h" fact="0.1403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  <dgm:constr type="l" for="ch" forName="parTx6" refType="w" fact="0.6644"/>
                  <dgm:constr type="t" for="ch" forName="parTx6" refType="h" fact="0.2061"/>
                  <dgm:constr type="w" for="ch" forName="parTx6" refType="w" fact="0.2275"/>
                  <dgm:constr type="h" for="ch" forName="parTx6" refType="h" fact="0.0811"/>
                  <dgm:constr type="ctrX" for="ch" forName="picture6" refType="w" fact="0.6541"/>
                  <dgm:constr type="ctrY" for="ch" forName="picture6" refType="h" fact="0.195"/>
                  <dgm:constr type="w" for="ch" forName="picture6" refType="w" fact="0.1055"/>
                  <dgm:constr type="h" for="ch" forName="picture6" refType="h" fact="0.1403"/>
                  <dgm:constr type="l" for="ch" forName="desTx6" refType="r" refFor="ch" refForName="parTx6"/>
                  <dgm:constr type="r" for="ch" forName="desTx6" refType="w"/>
                  <dgm:constr type="t" for="ch" forName="desTx6" refType="t" refFor="ch" refForName="parTx6"/>
                  <dgm:constr type="h" for="ch" forName="desTx6" refType="h" refFor="ch" refForName="parTx6"/>
                </dgm:constrLst>
              </dgm:if>
              <dgm:else name="Name57">
                <dgm:alg type="composite">
                  <dgm:param type="ar" val="1.122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userD" refType="w" fact="0.0125"/>
                  <dgm:constr type="ctrX" for="ch" forName="dot1" refType="w" fact="0.4276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401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3739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3464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3186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5786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5564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675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7403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7714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7443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7628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7814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7999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8184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7814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7814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l" for="ch" forName="parTx1" refType="w" fact="0.2479"/>
                  <dgm:constr type="t" for="ch" forName="parTx1" refType="h" fact="0.9416"/>
                  <dgm:constr type="w" for="ch" forName="parTx1" refType="w" fact="0.2696"/>
                  <dgm:constr type="h" for="ch" forName="parTx1" refType="h" fact="0.0811"/>
                  <dgm:constr type="ctrX" for="ch" forName="picture1" refType="w" fact="0.2356"/>
                  <dgm:constr type="ctrY" for="ch" forName="picture1" refType="h" fact="0.9322"/>
                  <dgm:constr type="w" for="ch" forName="picture1" refType="w" fact="0.125"/>
                  <dgm:constr type="h" for="ch" forName="picture1" refType="h" fact="0.1403"/>
                  <dgm:constr type="l" for="ch" forName="parTx2" refType="w" fact="0.5064"/>
                  <dgm:constr type="t" for="ch" forName="parTx2" refType="h" fact="0.8451"/>
                  <dgm:constr type="w" for="ch" forName="parTx2" refType="w" fact="0.2696"/>
                  <dgm:constr type="h" for="ch" forName="parTx2" refType="h" fact="0.0811"/>
                  <dgm:constr type="ctrX" for="ch" forName="picture2" refType="w" fact="0.4941"/>
                  <dgm:constr type="ctrY" for="ch" forName="picture2" refType="h" fact="0.8357"/>
                  <dgm:constr type="w" for="ch" forName="picture2" refType="w" fact="0.125"/>
                  <dgm:constr type="h" for="ch" forName="picture2" refType="h" fact="0.1403"/>
                  <dgm:constr type="l" for="ch" forName="parTx3" refType="w" fact="0.6339"/>
                  <dgm:constr type="t" for="ch" forName="parTx3" refType="h" fact="0.7006"/>
                  <dgm:constr type="w" for="ch" forName="parTx3" refType="w" fact="0.2696"/>
                  <dgm:constr type="h" for="ch" forName="parTx3" refType="h" fact="0.0811"/>
                  <dgm:constr type="ctrX" for="ch" forName="picture3" refType="w" fact="0.6216"/>
                  <dgm:constr type="ctrY" for="ch" forName="picture3" refType="h" fact="0.6912"/>
                  <dgm:constr type="w" for="ch" forName="picture3" refType="w" fact="0.125"/>
                  <dgm:constr type="h" for="ch" forName="picture3" refType="h" fact="0.1403"/>
                  <dgm:constr type="l" for="ch" forName="parTx4" refType="w" fact="0.7108"/>
                  <dgm:constr type="t" for="ch" forName="parTx4" refType="h" fact="0.5424"/>
                  <dgm:constr type="w" for="ch" forName="parTx4" refType="w" fact="0.2696"/>
                  <dgm:constr type="h" for="ch" forName="parTx4" refType="h" fact="0.0811"/>
                  <dgm:constr type="ctrX" for="ch" forName="picture4" refType="w" fact="0.6985"/>
                  <dgm:constr type="ctrY" for="ch" forName="picture4" refType="h" fact="0.533"/>
                  <dgm:constr type="w" for="ch" forName="picture4" refType="w" fact="0.125"/>
                  <dgm:constr type="h" for="ch" forName="picture4" refType="h" fact="0.1403"/>
                  <dgm:constr type="l" for="ch" forName="parTx5" refType="w" fact="0.7604"/>
                  <dgm:constr type="t" for="ch" forName="parTx5" refType="h" fact="0.372"/>
                  <dgm:constr type="w" for="ch" forName="parTx5" refType="w" fact="0.2696"/>
                  <dgm:constr type="h" for="ch" forName="parTx5" refType="h" fact="0.0811"/>
                  <dgm:constr type="ctrX" for="ch" forName="picture5" refType="w" fact="0.7481"/>
                  <dgm:constr type="ctrY" for="ch" forName="picture5" refType="h" fact="0.3626"/>
                  <dgm:constr type="w" for="ch" forName="picture5" refType="w" fact="0.125"/>
                  <dgm:constr type="h" for="ch" forName="picture5" refType="h" fact="0.1403"/>
                  <dgm:constr type="l" for="ch" forName="parTx6" refType="w" fact="0.7874"/>
                  <dgm:constr type="t" for="ch" forName="parTx6" refType="h" fact="0.2044"/>
                  <dgm:constr type="w" for="ch" forName="parTx6" refType="w" fact="0.2696"/>
                  <dgm:constr type="h" for="ch" forName="parTx6" refType="h" fact="0.0811"/>
                  <dgm:constr type="ctrX" for="ch" forName="picture6" refType="w" fact="0.7751"/>
                  <dgm:constr type="ctrY" for="ch" forName="picture6" refType="h" fact="0.195"/>
                  <dgm:constr type="w" for="ch" forName="picture6" refType="w" fact="0.125"/>
                  <dgm:constr type="h" for="ch" forName="picture6" refType="h" fact="0.1403"/>
                </dgm:constrLst>
              </dgm:else>
            </dgm:choose>
          </dgm:if>
          <dgm:else name="Name58">
            <dgm:choose name="Name59">
              <dgm:if name="Name60" axis="des" func="maxDepth" op="gt" val="1">
                <dgm:alg type="composite">
                  <dgm:param type="ar" val="1.3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userD" refType="w" fact="0.0105"/>
                  <dgm:constr type="ctrX" for="ch" forName="dot1" refType="w" fact="0.6392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6616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6845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7077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7312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5117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5305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4304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3753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3491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3719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3563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3407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325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3094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3407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3407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r" for="ch" forName="parTx1" refType="w" fact="0.7909"/>
                  <dgm:constr type="t" for="ch" forName="parTx1" refType="h" fact="0.9433"/>
                  <dgm:constr type="w" for="ch" forName="parTx1" refType="w" fact="0.2275"/>
                  <dgm:constr type="h" for="ch" forName="parTx1" refType="h" fact="0.0811"/>
                  <dgm:constr type="ctrX" for="ch" forName="picture1" refType="w" fact="0.8012"/>
                  <dgm:constr type="ctrY" for="ch" forName="picture1" refType="h" fact="0.9322"/>
                  <dgm:constr type="w" for="ch" forName="picture1" refType="w" fact="0.1055"/>
                  <dgm:constr type="h" for="ch" forName="picture1" refType="h" fact="0.140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727"/>
                  <dgm:constr type="t" for="ch" forName="parTx2" refType="h" fact="0.8468"/>
                  <dgm:constr type="w" for="ch" forName="parTx2" refType="w" fact="0.2275"/>
                  <dgm:constr type="h" for="ch" forName="parTx2" refType="h" fact="0.0811"/>
                  <dgm:constr type="ctrX" for="ch" forName="picture2" refType="w" fact="0.5831"/>
                  <dgm:constr type="ctrY" for="ch" forName="picture2" refType="h" fact="0.8357"/>
                  <dgm:constr type="w" for="ch" forName="picture2" refType="w" fact="0.1055"/>
                  <dgm:constr type="h" for="ch" forName="picture2" refType="h" fact="0.140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651"/>
                  <dgm:constr type="t" for="ch" forName="parTx3" refType="h" fact="0.7023"/>
                  <dgm:constr type="w" for="ch" forName="parTx3" refType="w" fact="0.2275"/>
                  <dgm:constr type="h" for="ch" forName="parTx3" refType="h" fact="0.0811"/>
                  <dgm:constr type="ctrX" for="ch" forName="picture3" refType="w" fact="0.4755"/>
                  <dgm:constr type="ctrY" for="ch" forName="picture3" refType="h" fact="0.6912"/>
                  <dgm:constr type="w" for="ch" forName="picture3" refType="w" fact="0.1055"/>
                  <dgm:constr type="h" for="ch" forName="picture3" refType="h" fact="0.140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002"/>
                  <dgm:constr type="t" for="ch" forName="parTx4" refType="h" fact="0.5441"/>
                  <dgm:constr type="w" for="ch" forName="parTx4" refType="w" fact="0.2275"/>
                  <dgm:constr type="h" for="ch" forName="parTx4" refType="h" fact="0.0811"/>
                  <dgm:constr type="ctrX" for="ch" forName="picture4" refType="w" fact="0.4106"/>
                  <dgm:constr type="ctrY" for="ch" forName="picture4" refType="h" fact="0.533"/>
                  <dgm:constr type="w" for="ch" forName="picture4" refType="w" fact="0.1055"/>
                  <dgm:constr type="h" for="ch" forName="picture4" refType="h" fact="0.140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584"/>
                  <dgm:constr type="t" for="ch" forName="parTx5" refType="h" fact="0.3737"/>
                  <dgm:constr type="w" for="ch" forName="parTx5" refType="w" fact="0.2275"/>
                  <dgm:constr type="h" for="ch" forName="parTx5" refType="h" fact="0.0811"/>
                  <dgm:constr type="ctrX" for="ch" forName="picture5" refType="w" fact="0.3687"/>
                  <dgm:constr type="ctrY" for="ch" forName="picture5" refType="h" fact="0.3626"/>
                  <dgm:constr type="w" for="ch" forName="picture5" refType="w" fact="0.1055"/>
                  <dgm:constr type="h" for="ch" forName="picture5" refType="h" fact="0.1403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  <dgm:constr type="r" for="ch" forName="parTx6" refType="w" fact="0.3356"/>
                  <dgm:constr type="t" for="ch" forName="parTx6" refType="h" fact="0.2061"/>
                  <dgm:constr type="w" for="ch" forName="parTx6" refType="w" fact="0.2275"/>
                  <dgm:constr type="h" for="ch" forName="parTx6" refType="h" fact="0.0811"/>
                  <dgm:constr type="ctrX" for="ch" forName="picture6" refType="w" fact="0.3459"/>
                  <dgm:constr type="ctrY" for="ch" forName="picture6" refType="h" fact="0.195"/>
                  <dgm:constr type="w" for="ch" forName="picture6" refType="w" fact="0.1055"/>
                  <dgm:constr type="h" for="ch" forName="picture6" refType="h" fact="0.1403"/>
                  <dgm:constr type="r" for="ch" forName="desTx6" refType="l" refFor="ch" refForName="parTx6"/>
                  <dgm:constr type="l" for="ch" forName="desTx6"/>
                  <dgm:constr type="t" for="ch" forName="desTx6" refType="t" refFor="ch" refForName="parTx6"/>
                  <dgm:constr type="h" for="ch" forName="desTx6" refType="h" refFor="ch" refForName="parTx6"/>
                </dgm:constrLst>
              </dgm:if>
              <dgm:else name="Name61">
                <dgm:alg type="composite">
                  <dgm:param type="ar" val="1.122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userD" refType="w" fact="0.0125"/>
                  <dgm:constr type="ctrX" for="ch" forName="dot1" refType="w" fact="0.5724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599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6261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6536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6814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4214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4436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325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2597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2286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2557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2372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2187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2001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1816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2187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2187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r" for="ch" forName="parTx1" refType="w" fact="0.7522"/>
                  <dgm:constr type="t" for="ch" forName="parTx1" refType="h" fact="0.9416"/>
                  <dgm:constr type="w" for="ch" forName="parTx1" refType="w" fact="0.2696"/>
                  <dgm:constr type="h" for="ch" forName="parTx1" refType="h" fact="0.0811"/>
                  <dgm:constr type="ctrX" for="ch" forName="picture1" refType="w" fact="0.7644"/>
                  <dgm:constr type="ctrY" for="ch" forName="picture1" refType="h" fact="0.9322"/>
                  <dgm:constr type="w" for="ch" forName="picture1" refType="w" fact="0.125"/>
                  <dgm:constr type="h" for="ch" forName="picture1" refType="h" fact="0.1403"/>
                  <dgm:constr type="r" for="ch" forName="parTx2" refType="w" fact="0.4937"/>
                  <dgm:constr type="t" for="ch" forName="parTx2" refType="h" fact="0.8451"/>
                  <dgm:constr type="w" for="ch" forName="parTx2" refType="w" fact="0.2696"/>
                  <dgm:constr type="h" for="ch" forName="parTx2" refType="h" fact="0.0811"/>
                  <dgm:constr type="ctrX" for="ch" forName="picture2" refType="w" fact="0.5059"/>
                  <dgm:constr type="ctrY" for="ch" forName="picture2" refType="h" fact="0.8357"/>
                  <dgm:constr type="w" for="ch" forName="picture2" refType="w" fact="0.125"/>
                  <dgm:constr type="h" for="ch" forName="picture2" refType="h" fact="0.1403"/>
                  <dgm:constr type="r" for="ch" forName="parTx3" refType="w" fact="0.3662"/>
                  <dgm:constr type="t" for="ch" forName="parTx3" refType="h" fact="0.7006"/>
                  <dgm:constr type="w" for="ch" forName="parTx3" refType="w" fact="0.2696"/>
                  <dgm:constr type="h" for="ch" forName="parTx3" refType="h" fact="0.0811"/>
                  <dgm:constr type="ctrX" for="ch" forName="picture3" refType="w" fact="0.3784"/>
                  <dgm:constr type="ctrY" for="ch" forName="picture3" refType="h" fact="0.6912"/>
                  <dgm:constr type="w" for="ch" forName="picture3" refType="w" fact="0.125"/>
                  <dgm:constr type="h" for="ch" forName="picture3" refType="h" fact="0.1403"/>
                  <dgm:constr type="r" for="ch" forName="parTx4" refType="w" fact="0.2893"/>
                  <dgm:constr type="t" for="ch" forName="parTx4" refType="h" fact="0.5424"/>
                  <dgm:constr type="w" for="ch" forName="parTx4" refType="w" fact="0.2696"/>
                  <dgm:constr type="h" for="ch" forName="parTx4" refType="h" fact="0.0811"/>
                  <dgm:constr type="ctrX" for="ch" forName="picture4" refType="w" fact="0.3015"/>
                  <dgm:constr type="ctrY" for="ch" forName="picture4" refType="h" fact="0.533"/>
                  <dgm:constr type="w" for="ch" forName="picture4" refType="w" fact="0.125"/>
                  <dgm:constr type="h" for="ch" forName="picture4" refType="h" fact="0.1403"/>
                  <dgm:constr type="r" for="ch" forName="parTx5" refType="w" fact="0.2397"/>
                  <dgm:constr type="t" for="ch" forName="parTx5" refType="h" fact="0.372"/>
                  <dgm:constr type="w" for="ch" forName="parTx5" refType="w" fact="0.2696"/>
                  <dgm:constr type="h" for="ch" forName="parTx5" refType="h" fact="0.0811"/>
                  <dgm:constr type="ctrX" for="ch" forName="picture5" refType="w" fact="0.2519"/>
                  <dgm:constr type="ctrY" for="ch" forName="picture5" refType="h" fact="0.3626"/>
                  <dgm:constr type="w" for="ch" forName="picture5" refType="w" fact="0.125"/>
                  <dgm:constr type="h" for="ch" forName="picture5" refType="h" fact="0.1403"/>
                  <dgm:constr type="r" for="ch" forName="parTx6" refType="w" fact="0.2127"/>
                  <dgm:constr type="t" for="ch" forName="parTx6" refType="h" fact="0.2044"/>
                  <dgm:constr type="w" for="ch" forName="parTx6" refType="w" fact="0.2696"/>
                  <dgm:constr type="h" for="ch" forName="parTx6" refType="h" fact="0.0811"/>
                  <dgm:constr type="ctrX" for="ch" forName="picture6" refType="w" fact="0.2249"/>
                  <dgm:constr type="ctrY" for="ch" forName="picture6" refType="h" fact="0.195"/>
                  <dgm:constr type="w" for="ch" forName="picture6" refType="w" fact="0.125"/>
                  <dgm:constr type="h" for="ch" forName="picture6" refType="h" fact="0.1403"/>
                </dgm:constrLst>
              </dgm:else>
            </dgm:choose>
          </dgm:else>
        </dgm:choose>
      </dgm:if>
      <dgm:else name="Name62">
        <dgm:choose name="Name63">
          <dgm:if name="Name64" func="var" arg="dir" op="equ" val="norm">
            <dgm:choose name="Name65">
              <dgm:if name="Name66" axis="des" func="maxDepth" op="gt" val="1">
                <dgm:alg type="composite">
                  <dgm:param type="ar" val="1.2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primFontSz" for="ch" forName="desTx7" refType="primFontSz" refFor="ch" refForName="desTx1" op="equ"/>
                  <dgm:constr type="userD" refType="w" fact="0.0097"/>
                  <dgm:constr type="ctrX" for="ch" forName="dot1" refType="w" fact="0.3909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3721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353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3337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3142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5088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4926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5836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6371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6701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6853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6627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6773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6919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7065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7212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6919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6919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l" for="ch" forName="parTx1" refType="w" fact="0.2556"/>
                  <dgm:constr type="t" for="ch" forName="parTx1" refType="h" fact="0.8856"/>
                  <dgm:constr type="w" for="ch" forName="parTx1" refType="w" fact="0.2101"/>
                  <dgm:constr type="h" for="ch" forName="parTx1" refType="h" fact="0.0704"/>
                  <dgm:constr type="ctrX" for="ch" forName="picture1" refType="w" fact="0.246"/>
                  <dgm:constr type="ctrY" for="ch" forName="picture1" refType="h" fact="0.8769"/>
                  <dgm:constr type="w" for="ch" forName="picture1" refType="w" fact="0.0974"/>
                  <dgm:constr type="h" for="ch" forName="picture1" refType="h" fact="0.1218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535"/>
                  <dgm:constr type="t" for="ch" forName="parTx2" refType="h" fact="0.7956"/>
                  <dgm:constr type="w" for="ch" forName="parTx2" refType="w" fact="0.2101"/>
                  <dgm:constr type="h" for="ch" forName="parTx2" refType="h" fact="0.0704"/>
                  <dgm:constr type="ctrX" for="ch" forName="picture2" refType="w" fact="0.4439"/>
                  <dgm:constr type="ctrY" for="ch" forName="picture2" refType="h" fact="0.787"/>
                  <dgm:constr type="w" for="ch" forName="picture2" refType="w" fact="0.0974"/>
                  <dgm:constr type="h" for="ch" forName="picture2" refType="h" fact="0.1218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511"/>
                  <dgm:constr type="t" for="ch" forName="parTx3" refType="h" fact="0.673"/>
                  <dgm:constr type="w" for="ch" forName="parTx3" refType="w" fact="0.2101"/>
                  <dgm:constr type="h" for="ch" forName="parTx3" refType="h" fact="0.0704"/>
                  <dgm:constr type="ctrX" for="ch" forName="picture3" refType="w" fact="0.5415"/>
                  <dgm:constr type="ctrY" for="ch" forName="picture3" refType="h" fact="0.6644"/>
                  <dgm:constr type="w" for="ch" forName="picture3" refType="w" fact="0.0974"/>
                  <dgm:constr type="h" for="ch" forName="picture3" refType="h" fact="0.1218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6132"/>
                  <dgm:constr type="t" for="ch" forName="parTx4" refType="h" fact="0.538"/>
                  <dgm:constr type="w" for="ch" forName="parTx4" refType="w" fact="0.2101"/>
                  <dgm:constr type="h" for="ch" forName="parTx4" refType="h" fact="0.0704"/>
                  <dgm:constr type="ctrX" for="ch" forName="picture4" refType="w" fact="0.6037"/>
                  <dgm:constr type="ctrY" for="ch" forName="picture4" refType="h" fact="0.5294"/>
                  <dgm:constr type="w" for="ch" forName="picture4" refType="w" fact="0.0974"/>
                  <dgm:constr type="h" for="ch" forName="picture4" refType="h" fact="0.1218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576"/>
                  <dgm:constr type="t" for="ch" forName="parTx5" refType="h" fact="0.3951"/>
                  <dgm:constr type="w" for="ch" forName="parTx5" refType="w" fact="0.2101"/>
                  <dgm:constr type="h" for="ch" forName="parTx5" refType="h" fact="0.0704"/>
                  <dgm:constr type="ctrX" for="ch" forName="picture5" refType="w" fact="0.648"/>
                  <dgm:constr type="ctrY" for="ch" forName="picture5" refType="h" fact="0.3864"/>
                  <dgm:constr type="w" for="ch" forName="picture5" refType="w" fact="0.0974"/>
                  <dgm:constr type="h" for="ch" forName="picture5" refType="h" fact="0.1218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  <dgm:constr type="l" for="ch" forName="parTx6" refType="w" fact="0.6828"/>
                  <dgm:constr type="t" for="ch" forName="parTx6" refType="h" fact="0.2531"/>
                  <dgm:constr type="w" for="ch" forName="parTx6" refType="w" fact="0.2101"/>
                  <dgm:constr type="h" for="ch" forName="parTx6" refType="h" fact="0.0704"/>
                  <dgm:constr type="ctrX" for="ch" forName="picture6" refType="w" fact="0.6733"/>
                  <dgm:constr type="ctrY" for="ch" forName="picture6" refType="h" fact="0.2444"/>
                  <dgm:constr type="w" for="ch" forName="picture6" refType="w" fact="0.0974"/>
                  <dgm:constr type="h" for="ch" forName="picture6" refType="h" fact="0.1218"/>
                  <dgm:constr type="l" for="ch" forName="desTx6" refType="r" refFor="ch" refForName="parTx6"/>
                  <dgm:constr type="r" for="ch" forName="desTx6" refType="w"/>
                  <dgm:constr type="t" for="ch" forName="desTx6" refType="t" refFor="ch" refForName="parTx6"/>
                  <dgm:constr type="h" for="ch" forName="desTx6" refType="h" refFor="ch" refForName="parTx6"/>
                  <dgm:constr type="l" for="ch" forName="parTx7" refType="w" fact="0.6966"/>
                  <dgm:constr type="t" for="ch" forName="parTx7" refType="h" fact="0.1162"/>
                  <dgm:constr type="w" for="ch" forName="parTx7" refType="w" fact="0.2101"/>
                  <dgm:constr type="h" for="ch" forName="parTx7" refType="h" fact="0.0704"/>
                  <dgm:constr type="ctrX" for="ch" forName="picture7" refType="w" fact="0.6871"/>
                  <dgm:constr type="ctrY" for="ch" forName="picture7" refType="h" fact="0.1075"/>
                  <dgm:constr type="w" for="ch" forName="picture7" refType="w" fact="0.0974"/>
                  <dgm:constr type="h" for="ch" forName="picture7" refType="h" fact="0.1218"/>
                  <dgm:constr type="l" for="ch" forName="desTx7" refType="r" refFor="ch" refForName="parTx7"/>
                  <dgm:constr type="r" for="ch" forName="desTx7" refType="w"/>
                  <dgm:constr type="t" for="ch" forName="desTx7" refType="t" refFor="ch" refForName="parTx7"/>
                  <dgm:constr type="h" for="ch" forName="desTx7" refType="h" refFor="ch" refForName="parTx7"/>
                </dgm:constrLst>
              </dgm:if>
              <dgm:else name="Name67">
                <dgm:alg type="composite">
                  <dgm:param type="ar" val="1.096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userD" refType="w" fact="0.0111"/>
                  <dgm:constr type="ctrX" for="ch" forName="dot1" refType="w" fact="0.4459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4244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4026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3806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3584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5803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5618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6656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7266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7643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7816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7558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7725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7892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8058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8225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7892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7892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l" for="ch" forName="parTx1" refType="w" fact="0.2915"/>
                  <dgm:constr type="t" for="ch" forName="parTx1" refType="h" fact="0.8845"/>
                  <dgm:constr type="w" for="ch" forName="parTx1" refType="w" fact="0.2396"/>
                  <dgm:constr type="h" for="ch" forName="parTx1" refType="h" fact="0.0704"/>
                  <dgm:constr type="ctrX" for="ch" forName="picture1" refType="w" fact="0.2806"/>
                  <dgm:constr type="ctrY" for="ch" forName="picture1" refType="h" fact="0.8769"/>
                  <dgm:constr type="w" for="ch" forName="picture1" refType="w" fact="0.1111"/>
                  <dgm:constr type="h" for="ch" forName="picture1" refType="h" fact="0.1218"/>
                  <dgm:constr type="l" for="ch" forName="parTx2" refType="w" fact="0.5172"/>
                  <dgm:constr type="t" for="ch" forName="parTx2" refType="h" fact="0.7946"/>
                  <dgm:constr type="w" for="ch" forName="parTx2" refType="w" fact="0.2396"/>
                  <dgm:constr type="h" for="ch" forName="parTx2" refType="h" fact="0.0704"/>
                  <dgm:constr type="ctrX" for="ch" forName="picture2" refType="w" fact="0.5063"/>
                  <dgm:constr type="ctrY" for="ch" forName="picture2" refType="h" fact="0.787"/>
                  <dgm:constr type="w" for="ch" forName="picture2" refType="w" fact="0.1111"/>
                  <dgm:constr type="h" for="ch" forName="picture2" refType="h" fact="0.1218"/>
                  <dgm:constr type="l" for="ch" forName="parTx3" refType="w" fact="0.6285"/>
                  <dgm:constr type="t" for="ch" forName="parTx3" refType="h" fact="0.672"/>
                  <dgm:constr type="w" for="ch" forName="parTx3" refType="w" fact="0.2396"/>
                  <dgm:constr type="h" for="ch" forName="parTx3" refType="h" fact="0.0704"/>
                  <dgm:constr type="ctrX" for="ch" forName="picture3" refType="w" fact="0.6176"/>
                  <dgm:constr type="ctrY" for="ch" forName="picture3" refType="h" fact="0.6644"/>
                  <dgm:constr type="w" for="ch" forName="picture3" refType="w" fact="0.1111"/>
                  <dgm:constr type="h" for="ch" forName="picture3" refType="h" fact="0.1218"/>
                  <dgm:constr type="l" for="ch" forName="parTx4" refType="w" fact="0.6994"/>
                  <dgm:constr type="t" for="ch" forName="parTx4" refType="h" fact="0.5369"/>
                  <dgm:constr type="w" for="ch" forName="parTx4" refType="w" fact="0.2396"/>
                  <dgm:constr type="h" for="ch" forName="parTx4" refType="h" fact="0.0704"/>
                  <dgm:constr type="ctrX" for="ch" forName="picture4" refType="w" fact="0.6885"/>
                  <dgm:constr type="ctrY" for="ch" forName="picture4" refType="h" fact="0.5294"/>
                  <dgm:constr type="w" for="ch" forName="picture4" refType="w" fact="0.1111"/>
                  <dgm:constr type="h" for="ch" forName="picture4" refType="h" fact="0.1218"/>
                  <dgm:constr type="l" for="ch" forName="parTx5" refType="w" fact="0.75"/>
                  <dgm:constr type="t" for="ch" forName="parTx5" refType="h" fact="0.394"/>
                  <dgm:constr type="w" for="ch" forName="parTx5" refType="w" fact="0.2396"/>
                  <dgm:constr type="h" for="ch" forName="parTx5" refType="h" fact="0.0704"/>
                  <dgm:constr type="ctrX" for="ch" forName="picture5" refType="w" fact="0.7391"/>
                  <dgm:constr type="ctrY" for="ch" forName="picture5" refType="h" fact="0.3864"/>
                  <dgm:constr type="w" for="ch" forName="picture5" refType="w" fact="0.1111"/>
                  <dgm:constr type="h" for="ch" forName="picture5" refType="h" fact="0.1218"/>
                  <dgm:constr type="l" for="ch" forName="parTx6" refType="w" fact="0.7788"/>
                  <dgm:constr type="t" for="ch" forName="parTx6" refType="h" fact="0.252"/>
                  <dgm:constr type="w" for="ch" forName="parTx6" refType="w" fact="0.2396"/>
                  <dgm:constr type="h" for="ch" forName="parTx6" refType="h" fact="0.0704"/>
                  <dgm:constr type="ctrX" for="ch" forName="picture6" refType="w" fact="0.7679"/>
                  <dgm:constr type="ctrY" for="ch" forName="picture6" refType="h" fact="0.2444"/>
                  <dgm:constr type="w" for="ch" forName="picture6" refType="w" fact="0.1111"/>
                  <dgm:constr type="h" for="ch" forName="picture6" refType="h" fact="0.1218"/>
                  <dgm:constr type="l" for="ch" forName="parTx7" refType="w" fact="0.7945"/>
                  <dgm:constr type="t" for="ch" forName="parTx7" refType="h" fact="0.1151"/>
                  <dgm:constr type="w" for="ch" forName="parTx7" refType="w" fact="0.2396"/>
                  <dgm:constr type="h" for="ch" forName="parTx7" refType="h" fact="0.0704"/>
                  <dgm:constr type="ctrX" for="ch" forName="picture7" refType="w" fact="0.7836"/>
                  <dgm:constr type="ctrY" for="ch" forName="picture7" refType="h" fact="0.1075"/>
                  <dgm:constr type="w" for="ch" forName="picture7" refType="w" fact="0.1111"/>
                  <dgm:constr type="h" for="ch" forName="picture7" refType="h" fact="0.1218"/>
                </dgm:constrLst>
              </dgm:else>
            </dgm:choose>
          </dgm:if>
          <dgm:else name="Name68">
            <dgm:choose name="Name69">
              <dgm:if name="Name70" axis="des" func="maxDepth" op="gt" val="1">
                <dgm:alg type="composite">
                  <dgm:param type="ar" val="1.2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primFontSz" for="ch" forName="desTx7" refType="primFontSz" refFor="ch" refForName="desTx1" op="equ"/>
                  <dgm:constr type="userD" refType="w" fact="0.0097"/>
                  <dgm:constr type="ctrX" for="ch" forName="dot1" refType="w" fact="0.6091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6279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647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6663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6858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4912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5074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4164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3629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3299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3147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3373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3227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3081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2935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2788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3081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3081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r" for="ch" forName="parTx1" refType="w" fact="0.7444"/>
                  <dgm:constr type="t" for="ch" forName="parTx1" refType="h" fact="0.8856"/>
                  <dgm:constr type="w" for="ch" forName="parTx1" refType="w" fact="0.2101"/>
                  <dgm:constr type="h" for="ch" forName="parTx1" refType="h" fact="0.0704"/>
                  <dgm:constr type="ctrX" for="ch" forName="picture1" refType="w" fact="0.754"/>
                  <dgm:constr type="ctrY" for="ch" forName="picture1" refType="h" fact="0.8769"/>
                  <dgm:constr type="w" for="ch" forName="picture1" refType="w" fact="0.0974"/>
                  <dgm:constr type="h" for="ch" forName="picture1" refType="h" fact="0.1218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465"/>
                  <dgm:constr type="t" for="ch" forName="parTx2" refType="h" fact="0.7956"/>
                  <dgm:constr type="w" for="ch" forName="parTx2" refType="w" fact="0.2101"/>
                  <dgm:constr type="h" for="ch" forName="parTx2" refType="h" fact="0.0704"/>
                  <dgm:constr type="ctrX" for="ch" forName="picture2" refType="w" fact="0.5561"/>
                  <dgm:constr type="ctrY" for="ch" forName="picture2" refType="h" fact="0.787"/>
                  <dgm:constr type="w" for="ch" forName="picture2" refType="w" fact="0.0974"/>
                  <dgm:constr type="h" for="ch" forName="picture2" refType="h" fact="0.1218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489"/>
                  <dgm:constr type="t" for="ch" forName="parTx3" refType="h" fact="0.673"/>
                  <dgm:constr type="w" for="ch" forName="parTx3" refType="w" fact="0.2101"/>
                  <dgm:constr type="h" for="ch" forName="parTx3" refType="h" fact="0.0704"/>
                  <dgm:constr type="ctrX" for="ch" forName="picture3" refType="w" fact="0.4585"/>
                  <dgm:constr type="ctrY" for="ch" forName="picture3" refType="h" fact="0.6644"/>
                  <dgm:constr type="w" for="ch" forName="picture3" refType="w" fact="0.0974"/>
                  <dgm:constr type="h" for="ch" forName="picture3" refType="h" fact="0.1218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3868"/>
                  <dgm:constr type="t" for="ch" forName="parTx4" refType="h" fact="0.538"/>
                  <dgm:constr type="w" for="ch" forName="parTx4" refType="w" fact="0.2101"/>
                  <dgm:constr type="h" for="ch" forName="parTx4" refType="h" fact="0.0704"/>
                  <dgm:constr type="ctrX" for="ch" forName="picture4" refType="w" fact="0.3963"/>
                  <dgm:constr type="ctrY" for="ch" forName="picture4" refType="h" fact="0.5294"/>
                  <dgm:constr type="w" for="ch" forName="picture4" refType="w" fact="0.0974"/>
                  <dgm:constr type="h" for="ch" forName="picture4" refType="h" fact="0.1218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424"/>
                  <dgm:constr type="t" for="ch" forName="parTx5" refType="h" fact="0.3951"/>
                  <dgm:constr type="w" for="ch" forName="parTx5" refType="w" fact="0.2101"/>
                  <dgm:constr type="h" for="ch" forName="parTx5" refType="h" fact="0.0704"/>
                  <dgm:constr type="ctrX" for="ch" forName="picture5" refType="w" fact="0.352"/>
                  <dgm:constr type="ctrY" for="ch" forName="picture5" refType="h" fact="0.3864"/>
                  <dgm:constr type="w" for="ch" forName="picture5" refType="w" fact="0.0974"/>
                  <dgm:constr type="h" for="ch" forName="picture5" refType="h" fact="0.1218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  <dgm:constr type="r" for="ch" forName="parTx6" refType="w" fact="0.3172"/>
                  <dgm:constr type="t" for="ch" forName="parTx6" refType="h" fact="0.2531"/>
                  <dgm:constr type="w" for="ch" forName="parTx6" refType="w" fact="0.2101"/>
                  <dgm:constr type="h" for="ch" forName="parTx6" refType="h" fact="0.0704"/>
                  <dgm:constr type="ctrX" for="ch" forName="picture6" refType="w" fact="0.3267"/>
                  <dgm:constr type="ctrY" for="ch" forName="picture6" refType="h" fact="0.2444"/>
                  <dgm:constr type="w" for="ch" forName="picture6" refType="w" fact="0.0974"/>
                  <dgm:constr type="h" for="ch" forName="picture6" refType="h" fact="0.1218"/>
                  <dgm:constr type="r" for="ch" forName="desTx6" refType="l" refFor="ch" refForName="parTx6"/>
                  <dgm:constr type="l" for="ch" forName="desTx6"/>
                  <dgm:constr type="t" for="ch" forName="desTx6" refType="t" refFor="ch" refForName="parTx6"/>
                  <dgm:constr type="h" for="ch" forName="desTx6" refType="h" refFor="ch" refForName="parTx6"/>
                  <dgm:constr type="r" for="ch" forName="parTx7" refType="w" fact="0.3034"/>
                  <dgm:constr type="t" for="ch" forName="parTx7" refType="h" fact="0.1162"/>
                  <dgm:constr type="w" for="ch" forName="parTx7" refType="w" fact="0.2101"/>
                  <dgm:constr type="h" for="ch" forName="parTx7" refType="h" fact="0.0704"/>
                  <dgm:constr type="ctrX" for="ch" forName="picture7" refType="w" fact="0.3129"/>
                  <dgm:constr type="ctrY" for="ch" forName="picture7" refType="h" fact="0.1075"/>
                  <dgm:constr type="w" for="ch" forName="picture7" refType="w" fact="0.0974"/>
                  <dgm:constr type="h" for="ch" forName="picture7" refType="h" fact="0.1218"/>
                  <dgm:constr type="r" for="ch" forName="desTx7" refType="l" refFor="ch" refForName="parTx7"/>
                  <dgm:constr type="l" for="ch" forName="desTx7"/>
                  <dgm:constr type="t" for="ch" forName="desTx7" refType="t" refFor="ch" refForName="parTx7"/>
                  <dgm:constr type="h" for="ch" forName="desTx7" refType="h" refFor="ch" refForName="parTx7"/>
                </dgm:constrLst>
              </dgm:if>
              <dgm:else name="Name71">
                <dgm:alg type="composite">
                  <dgm:param type="ar" val="1.096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userD" refType="w" fact="0.0111"/>
                  <dgm:constr type="ctrX" for="ch" forName="dot1" refType="w" fact="0.5541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5756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5974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6194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6416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4197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4382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3344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2734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2357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2184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2442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2275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2108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1942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1775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2108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2108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r" for="ch" forName="parTx1" refType="w" fact="0.7085"/>
                  <dgm:constr type="t" for="ch" forName="parTx1" refType="h" fact="0.8845"/>
                  <dgm:constr type="w" for="ch" forName="parTx1" refType="w" fact="0.2396"/>
                  <dgm:constr type="h" for="ch" forName="parTx1" refType="h" fact="0.0704"/>
                  <dgm:constr type="ctrX" for="ch" forName="picture1" refType="w" fact="0.7194"/>
                  <dgm:constr type="ctrY" for="ch" forName="picture1" refType="h" fact="0.8769"/>
                  <dgm:constr type="w" for="ch" forName="picture1" refType="w" fact="0.1111"/>
                  <dgm:constr type="h" for="ch" forName="picture1" refType="h" fact="0.1218"/>
                  <dgm:constr type="r" for="ch" forName="parTx2" refType="w" fact="0.4828"/>
                  <dgm:constr type="t" for="ch" forName="parTx2" refType="h" fact="0.7946"/>
                  <dgm:constr type="w" for="ch" forName="parTx2" refType="w" fact="0.2396"/>
                  <dgm:constr type="h" for="ch" forName="parTx2" refType="h" fact="0.0704"/>
                  <dgm:constr type="ctrX" for="ch" forName="picture2" refType="w" fact="0.4937"/>
                  <dgm:constr type="ctrY" for="ch" forName="picture2" refType="h" fact="0.787"/>
                  <dgm:constr type="w" for="ch" forName="picture2" refType="w" fact="0.1111"/>
                  <dgm:constr type="h" for="ch" forName="picture2" refType="h" fact="0.1218"/>
                  <dgm:constr type="r" for="ch" forName="parTx3" refType="w" fact="0.3715"/>
                  <dgm:constr type="t" for="ch" forName="parTx3" refType="h" fact="0.672"/>
                  <dgm:constr type="w" for="ch" forName="parTx3" refType="w" fact="0.2396"/>
                  <dgm:constr type="h" for="ch" forName="parTx3" refType="h" fact="0.0704"/>
                  <dgm:constr type="ctrX" for="ch" forName="picture3" refType="w" fact="0.3824"/>
                  <dgm:constr type="ctrY" for="ch" forName="picture3" refType="h" fact="0.6644"/>
                  <dgm:constr type="w" for="ch" forName="picture3" refType="w" fact="0.1111"/>
                  <dgm:constr type="h" for="ch" forName="picture3" refType="h" fact="0.1218"/>
                  <dgm:constr type="r" for="ch" forName="parTx4" refType="w" fact="0.3006"/>
                  <dgm:constr type="t" for="ch" forName="parTx4" refType="h" fact="0.5369"/>
                  <dgm:constr type="w" for="ch" forName="parTx4" refType="w" fact="0.2396"/>
                  <dgm:constr type="h" for="ch" forName="parTx4" refType="h" fact="0.0704"/>
                  <dgm:constr type="ctrX" for="ch" forName="picture4" refType="w" fact="0.3115"/>
                  <dgm:constr type="ctrY" for="ch" forName="picture4" refType="h" fact="0.5294"/>
                  <dgm:constr type="w" for="ch" forName="picture4" refType="w" fact="0.1111"/>
                  <dgm:constr type="h" for="ch" forName="picture4" refType="h" fact="0.1218"/>
                  <dgm:constr type="r" for="ch" forName="parTx5" refType="w" fact="0.25"/>
                  <dgm:constr type="t" for="ch" forName="parTx5" refType="h" fact="0.394"/>
                  <dgm:constr type="w" for="ch" forName="parTx5" refType="w" fact="0.2396"/>
                  <dgm:constr type="h" for="ch" forName="parTx5" refType="h" fact="0.0704"/>
                  <dgm:constr type="ctrX" for="ch" forName="picture5" refType="w" fact="0.2609"/>
                  <dgm:constr type="ctrY" for="ch" forName="picture5" refType="h" fact="0.3864"/>
                  <dgm:constr type="w" for="ch" forName="picture5" refType="w" fact="0.1111"/>
                  <dgm:constr type="h" for="ch" forName="picture5" refType="h" fact="0.1218"/>
                  <dgm:constr type="r" for="ch" forName="parTx6" refType="w" fact="0.2212"/>
                  <dgm:constr type="t" for="ch" forName="parTx6" refType="h" fact="0.252"/>
                  <dgm:constr type="w" for="ch" forName="parTx6" refType="w" fact="0.2396"/>
                  <dgm:constr type="h" for="ch" forName="parTx6" refType="h" fact="0.0704"/>
                  <dgm:constr type="ctrX" for="ch" forName="picture6" refType="w" fact="0.2321"/>
                  <dgm:constr type="ctrY" for="ch" forName="picture6" refType="h" fact="0.2444"/>
                  <dgm:constr type="w" for="ch" forName="picture6" refType="w" fact="0.1111"/>
                  <dgm:constr type="h" for="ch" forName="picture6" refType="h" fact="0.1218"/>
                  <dgm:constr type="r" for="ch" forName="parTx7" refType="w" fact="0.2055"/>
                  <dgm:constr type="t" for="ch" forName="parTx7" refType="h" fact="0.1151"/>
                  <dgm:constr type="w" for="ch" forName="parTx7" refType="w" fact="0.2396"/>
                  <dgm:constr type="h" for="ch" forName="parTx7" refType="h" fact="0.0704"/>
                  <dgm:constr type="ctrX" for="ch" forName="picture7" refType="w" fact="0.2164"/>
                  <dgm:constr type="ctrY" for="ch" forName="picture7" refType="h" fact="0.1075"/>
                  <dgm:constr type="w" for="ch" forName="picture7" refType="w" fact="0.1111"/>
                  <dgm:constr type="h" for="ch" forName="picture7" refType="h" fact="0.1218"/>
                </dgm:constrLst>
              </dgm:else>
            </dgm:choose>
          </dgm:else>
        </dgm:choose>
      </dgm:else>
    </dgm:choose>
    <dgm:forEach name="wrapper" axis="self" ptType="parTrans">
      <dgm:forEach name="wrapper2" axis="self" ptType="sibTrans" st="2">
        <dgm:forEach name="imageRepeat" axis="self">
          <dgm:layoutNode name="imageRepeat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 axis="self"/>
          </dgm:layoutNode>
        </dgm:forEach>
      </dgm:forEach>
    </dgm:forEach>
    <dgm:choose name="Name72">
      <dgm:if name="Name73" axis="ch" ptType="node" func="cnt" op="gte" val="2">
        <dgm:layoutNode name="dot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74"/>
    </dgm:choose>
    <dgm:choose name="Name75">
      <dgm:if name="Name76" axis="ch" ptType="node" func="cnt" op="gte" val="3">
        <dgm:layoutNode name="dot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77"/>
    </dgm:choose>
    <dgm:choose name="Name78">
      <dgm:if name="Name79" axis="ch" ptType="node" func="cnt" op="gte" val="4">
        <dgm:layoutNode name="dot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0"/>
    </dgm:choose>
    <dgm:choose name="Name81">
      <dgm:if name="Name82" axis="ch" ptType="node" func="cnt" op="gte" val="5">
        <dgm:layoutNode name="dot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8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3"/>
    </dgm:choose>
    <dgm:choose name="Name84">
      <dgm:if name="Name85" axis="ch" ptType="node" func="cnt" op="gte" val="6">
        <dgm:layoutNode name="dot9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10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6"/>
    </dgm:choose>
    <dgm:choose name="Name87">
      <dgm:if name="Name88" axis="ch" ptType="node" func="cnt" op="gte" val="7">
        <dgm:layoutNode name="dot1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9"/>
    </dgm:choose>
    <dgm:choose name="Name90">
      <dgm:if name="Name91" axis="ch" ptType="node" func="cnt" op="gte" val="2">
        <dgm:layoutNode name="dotArrow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92"/>
    </dgm:choose>
    <dgm:forEach name="Name93" axis="ch" ptType="node" cnt="1">
      <dgm:layoutNode name="parTx1">
        <dgm:choose name="Name94">
          <dgm:if name="Name95" func="var" arg="dir" op="equ" val="norm">
            <dgm:alg type="tx">
              <dgm:param type="parTxLTRAlign" val="l"/>
              <dgm:param type="parTxRTLAlign" val="r"/>
            </dgm:alg>
          </dgm:if>
          <dgm:else name="Name96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97">
          <dgm:if name="Name98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99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00">
        <dgm:if name="Name101" axis="ch" ptType="node" func="cnt" op="gte" val="1">
          <dgm:layoutNode name="desTx1" styleLbl="revTx">
            <dgm:varLst>
              <dgm:bulletEnabled val="1"/>
            </dgm:varLst>
            <dgm:choose name="Name102">
              <dgm:if name="Name103" func="var" arg="dir" op="equ" val="norm">
                <dgm:choose name="Name104">
                  <dgm:if name="Name105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06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07">
                <dgm:choose name="Name108">
                  <dgm:if name="Name109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10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11"/>
      </dgm:choose>
    </dgm:forEach>
    <dgm:forEach name="Name112" axis="ch" ptType="sibTrans" hideLastTrans="0" cnt="1">
      <dgm:layoutNode name="picture1">
        <dgm:alg type="sp"/>
        <dgm:shape xmlns:r="http://schemas.openxmlformats.org/officeDocument/2006/relationships" r:blip="">
          <dgm:adjLst/>
        </dgm:shape>
        <dgm:presOf/>
        <dgm:constrLst/>
        <dgm:forEach name="Name113" ref="imageRepeat"/>
      </dgm:layoutNode>
    </dgm:forEach>
    <dgm:forEach name="Name114" axis="ch" ptType="node" st="2" cnt="1">
      <dgm:layoutNode name="parTx2">
        <dgm:choose name="Name115">
          <dgm:if name="Name116" func="var" arg="dir" op="equ" val="norm">
            <dgm:alg type="tx">
              <dgm:param type="parTxLTRAlign" val="l"/>
              <dgm:param type="parTxRTLAlign" val="r"/>
            </dgm:alg>
          </dgm:if>
          <dgm:else name="Name117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18">
          <dgm:if name="Name119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20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21">
        <dgm:if name="Name122" axis="ch" ptType="node" func="cnt" op="gte" val="1">
          <dgm:layoutNode name="desTx2" styleLbl="revTx">
            <dgm:varLst>
              <dgm:bulletEnabled val="1"/>
            </dgm:varLst>
            <dgm:choose name="Name123">
              <dgm:if name="Name124" func="var" arg="dir" op="equ" val="norm">
                <dgm:choose name="Name125">
                  <dgm:if name="Name126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27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28">
                <dgm:choose name="Name129">
                  <dgm:if name="Name130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31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32"/>
      </dgm:choose>
    </dgm:forEach>
    <dgm:forEach name="Name133" axis="ch" ptType="sibTrans" hideLastTrans="0" st="2" cnt="1">
      <dgm:layoutNode name="picture2">
        <dgm:alg type="sp"/>
        <dgm:shape xmlns:r="http://schemas.openxmlformats.org/officeDocument/2006/relationships" r:blip="">
          <dgm:adjLst/>
        </dgm:shape>
        <dgm:presOf/>
        <dgm:constrLst/>
        <dgm:forEach name="Name134" ref="imageRepeat"/>
      </dgm:layoutNode>
    </dgm:forEach>
    <dgm:forEach name="Name135" axis="ch" ptType="node" st="3" cnt="1">
      <dgm:layoutNode name="parTx3">
        <dgm:choose name="Name136">
          <dgm:if name="Name137" func="var" arg="dir" op="equ" val="norm">
            <dgm:alg type="tx">
              <dgm:param type="parTxLTRAlign" val="l"/>
              <dgm:param type="parTxRTLAlign" val="r"/>
            </dgm:alg>
          </dgm:if>
          <dgm:else name="Name138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39">
          <dgm:if name="Name140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41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42">
        <dgm:if name="Name143" axis="ch" ptType="node" func="cnt" op="gte" val="1">
          <dgm:layoutNode name="desTx3" styleLbl="revTx">
            <dgm:varLst>
              <dgm:bulletEnabled val="1"/>
            </dgm:varLst>
            <dgm:choose name="Name144">
              <dgm:if name="Name145" func="var" arg="dir" op="equ" val="norm">
                <dgm:choose name="Name146">
                  <dgm:if name="Name147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48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49">
                <dgm:choose name="Name150">
                  <dgm:if name="Name151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5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53"/>
      </dgm:choose>
    </dgm:forEach>
    <dgm:forEach name="Name154" axis="ch" ptType="sibTrans" hideLastTrans="0" st="3" cnt="1">
      <dgm:layoutNode name="picture3">
        <dgm:alg type="sp"/>
        <dgm:shape xmlns:r="http://schemas.openxmlformats.org/officeDocument/2006/relationships" r:blip="">
          <dgm:adjLst/>
        </dgm:shape>
        <dgm:presOf/>
        <dgm:constrLst/>
        <dgm:forEach name="Name155" ref="imageRepeat"/>
      </dgm:layoutNode>
    </dgm:forEach>
    <dgm:forEach name="Name156" axis="ch" ptType="node" st="4" cnt="1">
      <dgm:layoutNode name="parTx4">
        <dgm:choose name="Name157">
          <dgm:if name="Name158" func="var" arg="dir" op="equ" val="norm">
            <dgm:alg type="tx">
              <dgm:param type="parTxLTRAlign" val="l"/>
              <dgm:param type="parTxRTLAlign" val="r"/>
            </dgm:alg>
          </dgm:if>
          <dgm:else name="Name159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60">
          <dgm:if name="Name161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62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63">
        <dgm:if name="Name164" axis="ch" ptType="node" func="cnt" op="gte" val="1">
          <dgm:layoutNode name="desTx4" styleLbl="revTx">
            <dgm:varLst>
              <dgm:bulletEnabled val="1"/>
            </dgm:varLst>
            <dgm:choose name="Name165">
              <dgm:if name="Name166" func="var" arg="dir" op="equ" val="norm">
                <dgm:choose name="Name167">
                  <dgm:if name="Name168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69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70">
                <dgm:choose name="Name171">
                  <dgm:if name="Name172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73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74"/>
      </dgm:choose>
    </dgm:forEach>
    <dgm:forEach name="Name175" axis="ch" ptType="sibTrans" hideLastTrans="0" st="4" cnt="1">
      <dgm:layoutNode name="picture4">
        <dgm:alg type="sp"/>
        <dgm:shape xmlns:r="http://schemas.openxmlformats.org/officeDocument/2006/relationships" r:blip="">
          <dgm:adjLst/>
        </dgm:shape>
        <dgm:presOf/>
        <dgm:constrLst/>
        <dgm:forEach name="Name176" ref="imageRepeat"/>
      </dgm:layoutNode>
    </dgm:forEach>
    <dgm:forEach name="Name177" axis="ch" ptType="node" st="5" cnt="1">
      <dgm:layoutNode name="parTx5">
        <dgm:choose name="Name178">
          <dgm:if name="Name179" func="var" arg="dir" op="equ" val="norm">
            <dgm:alg type="tx">
              <dgm:param type="parTxLTRAlign" val="l"/>
              <dgm:param type="parTxRTLAlign" val="r"/>
            </dgm:alg>
          </dgm:if>
          <dgm:else name="Name180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81">
          <dgm:if name="Name182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83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84">
        <dgm:if name="Name185" axis="ch" ptType="node" func="cnt" op="gte" val="1">
          <dgm:layoutNode name="desTx5" styleLbl="revTx">
            <dgm:varLst>
              <dgm:bulletEnabled val="1"/>
            </dgm:varLst>
            <dgm:choose name="Name186">
              <dgm:if name="Name187" func="var" arg="dir" op="equ" val="norm">
                <dgm:choose name="Name188">
                  <dgm:if name="Name189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90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91">
                <dgm:choose name="Name192">
                  <dgm:if name="Name193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94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95"/>
      </dgm:choose>
    </dgm:forEach>
    <dgm:forEach name="Name196" axis="ch" ptType="sibTrans" hideLastTrans="0" st="5" cnt="1">
      <dgm:layoutNode name="picture5">
        <dgm:alg type="sp"/>
        <dgm:shape xmlns:r="http://schemas.openxmlformats.org/officeDocument/2006/relationships" r:blip="">
          <dgm:adjLst/>
        </dgm:shape>
        <dgm:presOf/>
        <dgm:constrLst/>
        <dgm:forEach name="Name197" ref="imageRepeat"/>
      </dgm:layoutNode>
    </dgm:forEach>
    <dgm:forEach name="Name198" axis="ch" ptType="node" st="6" cnt="1">
      <dgm:layoutNode name="parTx6">
        <dgm:choose name="Name199">
          <dgm:if name="Name200" func="var" arg="dir" op="equ" val="norm">
            <dgm:alg type="tx">
              <dgm:param type="parTxLTRAlign" val="l"/>
              <dgm:param type="parTxRTLAlign" val="r"/>
            </dgm:alg>
          </dgm:if>
          <dgm:else name="Name201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202">
          <dgm:if name="Name203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204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205">
        <dgm:if name="Name206" axis="ch" ptType="node" func="cnt" op="gte" val="1">
          <dgm:layoutNode name="desTx6" styleLbl="revTx">
            <dgm:varLst>
              <dgm:bulletEnabled val="1"/>
            </dgm:varLst>
            <dgm:choose name="Name207">
              <dgm:if name="Name208" func="var" arg="dir" op="equ" val="norm">
                <dgm:choose name="Name209">
                  <dgm:if name="Name210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211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212">
                <dgm:choose name="Name213">
                  <dgm:if name="Name214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215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216"/>
      </dgm:choose>
    </dgm:forEach>
    <dgm:forEach name="Name217" axis="ch" ptType="sibTrans" hideLastTrans="0" st="6" cnt="1">
      <dgm:layoutNode name="picture6">
        <dgm:alg type="sp"/>
        <dgm:shape xmlns:r="http://schemas.openxmlformats.org/officeDocument/2006/relationships" r:blip="">
          <dgm:adjLst/>
        </dgm:shape>
        <dgm:presOf/>
        <dgm:constrLst/>
        <dgm:forEach name="Name218" ref="imageRepeat"/>
      </dgm:layoutNode>
    </dgm:forEach>
    <dgm:forEach name="Name219" axis="ch" ptType="node" st="7" cnt="1">
      <dgm:layoutNode name="parTx7">
        <dgm:choose name="Name220">
          <dgm:if name="Name221" func="var" arg="dir" op="equ" val="norm">
            <dgm:alg type="tx">
              <dgm:param type="parTxLTRAlign" val="l"/>
              <dgm:param type="parTxRTLAlign" val="r"/>
            </dgm:alg>
          </dgm:if>
          <dgm:else name="Name222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223">
          <dgm:if name="Name224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225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226">
        <dgm:if name="Name227" axis="ch" ptType="node" func="cnt" op="gte" val="1">
          <dgm:layoutNode name="desTx7" styleLbl="revTx">
            <dgm:varLst>
              <dgm:bulletEnabled val="1"/>
            </dgm:varLst>
            <dgm:choose name="Name228">
              <dgm:if name="Name229" func="var" arg="dir" op="equ" val="norm">
                <dgm:choose name="Name230">
                  <dgm:if name="Name231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232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233">
                <dgm:choose name="Name234">
                  <dgm:if name="Name235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236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237"/>
      </dgm:choose>
    </dgm:forEach>
    <dgm:forEach name="Name238" axis="ch" ptType="sibTrans" hideLastTrans="0" st="7" cnt="1">
      <dgm:layoutNode name="picture7">
        <dgm:alg type="sp"/>
        <dgm:shape xmlns:r="http://schemas.openxmlformats.org/officeDocument/2006/relationships" r:blip="">
          <dgm:adjLst/>
        </dgm:shape>
        <dgm:presOf/>
        <dgm:constrLst/>
        <dgm:forEach name="Name239" ref="imageRepeat"/>
      </dgm:layoutNod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8/layout/BendingPictureBlocks">
  <dgm:title val=""/>
  <dgm:desc val=""/>
  <dgm:catLst>
    <dgm:cat type="picture" pri="8000"/>
    <dgm:cat type="pictureconvert" pri="8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61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3908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3"/>
              <dgm:constr type="t" for="ch" forName="rect1" refType="h" fact="0"/>
              <dgm:constr type="w" for="ch" forName="rect1" refType="h" fact="1.12"/>
              <dgm:constr type="h" for="ch" forName="rect1" refType="h" fact="0.942"/>
              <dgm:constr type="l" for="ch" forName="rect2" refType="w" fact="0"/>
              <dgm:constr type="t" for="ch" forName="rect2" refType="h" fact="0.396"/>
              <dgm:constr type="w" for="ch" forName="rect2" refType="h" fact="0.607"/>
              <dgm:constr type="h" for="ch" forName="rect2" refType="h" fact="0.607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h" fact="1.12"/>
              <dgm:constr type="h" for="ch" forName="rect1" refType="h" fact="0.942"/>
              <dgm:constr type="l" for="ch" forName="rect2" refType="w" fact="0.63"/>
              <dgm:constr type="t" for="ch" forName="rect2" refType="h" fact="0.396"/>
              <dgm:constr type="w" for="ch" forName="rect2" refType="h" fact="0.607"/>
              <dgm:constr type="h" for="ch" forName="rect2" refType="h" fact="0.607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048198-A268-4A2C-A520-FBB84E35C3C2}" type="datetimeFigureOut">
              <a:rPr kumimoji="1" lang="ja-JP" altLang="en-US" smtClean="0"/>
              <a:t>2022/5/13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783ACB-D9F9-4ADF-A7FC-E9E289D744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62965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3-15T23:46:12.96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24575,'0'0'0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3-15T23:46:14.00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24575,'0'0'0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3-15T23:46:37.05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3-15T23:46:38.2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3-15T23:52:07.07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1 16383,'0'0'0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3-15T23:52:11.77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1 16383,'0'0'0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3-15T23:52:27.204"/>
    </inkml:context>
    <inkml:brush xml:id="br0">
      <inkml:brushProperty name="width" value="0.3" units="cm"/>
      <inkml:brushProperty name="height" value="0.6" units="cm"/>
      <inkml:brushProperty name="color" value="#EF0C4D"/>
      <inkml:brushProperty name="tip" value="rectangle"/>
      <inkml:brushProperty name="rasterOp" value="maskPen"/>
    </inkml:brush>
  </inkml:definitions>
  <inkml:trace contextRef="#ctx0" brushRef="#br0">1147 1183 16383,'7'-60'0,"12"-4"0,2 17 0,24-3 0,-22 4 0,5 10 0,-5 18 0,-20-3 0,19 19 0,-14-11 0,12 5 0,-4-6 0,24-11 0,12-5 0,5-7 0,4-3 0,-13 14 0,1 0 0,34-22 0,1-1 0,-27 17 0,-1 2 0,16-4 0,1-1 0,-9-2 0,-2 2 0,-7 8 0,0 3 0,-1-1 0,-3 2 0,13-7 0,-15 18 0,-6-4 0,-23 7 0,14-1 0,-20 4 0,0 6 0,15 0 0,-2-8 0,38-4 0,0-8 0,-14 8 0,4 0 0,38 0 0,-33 1 0,2-1 0,-7 5 0,-1 0 0,0 0 0,2 0 0,6 1 0,-2 1 0,20 5 0,-28 0 0,-2 0 0,12 0 0,-1 0 0,-4 0 0,-21 0 0,9 0 0,0 0 0,-8 0 0,8 0 0,-11 0 0,-1 0 0,12 9 0,-8 1 0,19 9 0,-9-1 0,0 1 0,10 0 0,-10-1 0,1 1 0,9 9 0,-9-7 0,0 13 0,8-12 0,-19 10 0,19-2 0,-20 4 0,9 3 0,-11-11 0,0 6 0,-1-6 0,1 7 0,0 1 0,-9-9 0,7 7 0,-15-7 0,15 9 0,-14-9 0,13 7 0,-13-7 0,16 20 0,-7-9 0,2 10 0,3-13 0,-13 1 0,5 0 0,1 0 0,-5 11 0,4-8 0,2 8 0,-7-12 0,7 13 0,-9-10 0,11 20 0,-9-19 0,10 20 0,-12-21 0,1 9 0,0 0 0,-1-9 0,2 20 0,-1-20 0,1 20 0,-2-20 0,2 19 0,-1-7 0,2 11 0,-1 0 0,1 0 0,0 0 0,-1-1 0,1 1 0,-2-12 0,-7 10 0,5-10 0,-7 0 0,2-2 0,5 0 0,-14-9 0,15 9 0,-16-11 0,16 11 0,-15-9 0,7 9 0,-2-12 0,-5 1 0,5 0 0,-7 0 0,8-1 0,-6 1 0,5 11 0,-7-8 0,0 8 0,0-11 0,0 11 0,0-8 0,0 8 0,0-11 0,0-1 0,0 1 0,0 0 0,0-9 0,0-2 0,0 0 0,0-7 0,0 7 0,0-9 0,0-1 0,0 5 0,0 6 0,0 5 0,-7 5 0,-4 11 0,-8 3 0,-7 0 0,5 9 0,-5-9 0,9-4 0,-1 1 0,4-23 0,5 1 0,-4-9 0,12 0 0,-5 0 0,6 5 0,0-5 0,-7 5 0,-9-5 0,-2 10 0,-5-7 0,-1 15 0,7-16 0,1 15 0,3-14 0,5 6 0,1-9 0,0-1 0,-13 8 0,8-6 0,-17 15 0,6-5 0,5 0 0,-6 6 0,10-15 0,5 7 0,-4-9 0,6-1 0,-16 2 0,-1 0 0,-47 43 0,28-30 0,1 6 0,1 0 0,4-7 0,-8 2 0,19 2 0,-6-12 0,21 4 0,-10-14 0,13-3 0,-12 7 0,-4-10 0,1 16 0,-8-10 0,-19 9 0,10 0 0,-19 1 0,25-2 0,0-8 0,9 5 0,2-12 0,9 4 0,0-6 0,-6 0 0,-4 8 0,-17-6 0,4 5 0,-33-7 0,19 9 0,-22-7 0,0 7 0,11-9 0,-11 0 0,25 0 0,4 0 0,18 0 0,-5 0 0,15 0 0,-6 0 0,9 0 0,-10 0 0,7 0 0,-16 0 0,-4 0 0,-1 7 0,-18-5 0,18 6 0,-7-8 0,-1 0 0,8 0 0,-8 0 0,21 6 0,-8-4 0,7 4 0,0-6 0,-7 0 0,16 0 0,-6 0 0,8 0 0,1 0 0,-15 0 0,2 0 0,-13 0 0,-6 0 0,-3 0 0,-25 0 0,11 0 0,-25 0 0,12 0 0,-15 0 0,14 0 0,-10 0 0,24 0 0,1 0 0,4 0 0,21 0 0,-21 0 0,21 0 0,-21 0 0,9 0 0,-11 0 0,0 0 0,0 0 0,0 0 0,0 0 0,0 0 0,0 0 0,11 0 0,-9 0 0,9 0 0,1 0 0,-10 0 0,20-8 0,-19 7 0,20-7 0,-10 0 0,1 7 0,9-15 0,-21 6 0,9-9 0,-11 0 0,0-1 0,0 0 0,0-8 0,0 6 0,0-15 0,0 6 0,0-8 0,15 5 0,-1-2 0,-25-23 0,22 17 0,2-1 0,-9-21 0,-6 10 0,20-3 0,-20 3 0,18-6 0,-6 9 0,10-5 0,5 19 0,-5-19 0,12 19 0,0-8 0,3 11 0,4-11 0,3 9 0,2 0 0,6 4 0,0 7 0,2-9 0,7 0 0,0-11 0,0 8 0,0-19 0,0 8 0,0-11 0,0 0 0,0 0 0,0-13 0,0 9 0,0-9 0,0 13 0,0 0 0,0 0 0,0 11 0,0-8 0,0 8 0,0 0 0,0-9 0,0 21 0,0-10 0,0 1 0,0 9 0,7-10 0,-5 13 0,13-1 0,-5 0 0,7 0 0,-8 0 0,6 0 0,-13 9 0,12 2 0,-13 9 0,6 0 0,-1 0 0,1-5 0,16-20 0,27-12 0,6-17 0,-18 32 0,2 2 0,28-34 0,-13 4 0,-6 13 0,-12 13 0,-11 6 0,-3 15 0,-7 0 0,-2 4 0,0 0 0,0-3 0,0-3 0,1-4 0,1-2 0,0-9 0,9 0 0,-7 9 0,4 2 0,-7 9 0,-1 0 0,-6 0 0,4 1 0,-5 0 0,8-9 0,-2 6 0,3-7 0,-2 9 0,0 0 0,-7 0 0,5 1 0,-5 0 0,6-7 0,0 6 0,9-22 0,-5 9 0,6-4 0,-8 8 0,5 2 0,-4 12 0,4-4 0,-12 45 0,-3-24 0,-5 23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3-15T23:52:28.834"/>
    </inkml:context>
    <inkml:brush xml:id="br0">
      <inkml:brushProperty name="width" value="0.3" units="cm"/>
      <inkml:brushProperty name="height" value="0.6" units="cm"/>
      <inkml:brushProperty name="color" value="#EF0C4D"/>
      <inkml:brushProperty name="tip" value="rectangle"/>
      <inkml:brushProperty name="rasterOp" value="maskPen"/>
    </inkml:brush>
  </inkml:definitions>
  <inkml:trace contextRef="#ctx0" brushRef="#br0">0 1 16383,'0'0'0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3-15T23:52:32.368"/>
    </inkml:context>
    <inkml:brush xml:id="br0">
      <inkml:brushProperty name="width" value="0.3" units="cm"/>
      <inkml:brushProperty name="height" value="0.6" units="cm"/>
      <inkml:brushProperty name="color" value="#EF0C4D"/>
      <inkml:brushProperty name="tip" value="rectangle"/>
      <inkml:brushProperty name="rasterOp" value="maskPen"/>
    </inkml:brush>
  </inkml:definitions>
  <inkml:trace contextRef="#ctx0" brushRef="#br0">0 1 16383,'0'0'0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3-15T23:52:36.156"/>
    </inkml:context>
    <inkml:brush xml:id="br0">
      <inkml:brushProperty name="width" value="0.3" units="cm"/>
      <inkml:brushProperty name="height" value="0.6" units="cm"/>
      <inkml:brushProperty name="color" value="#EF0C4D"/>
      <inkml:brushProperty name="tip" value="rectangle"/>
      <inkml:brushProperty name="rasterOp" value="maskPen"/>
    </inkml:brush>
  </inkml:definitions>
  <inkml:trace contextRef="#ctx0" brushRef="#br0">0 0 16383,'0'0'0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9912F2-0011-47BA-B0C8-0509829BA6FB}" type="datetimeFigureOut">
              <a:rPr kumimoji="1" lang="ja-JP" altLang="en-US" smtClean="0"/>
              <a:t>2022/5/13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FB2B19-2213-4B06-9122-430E4115A3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26028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FB2B19-2213-4B06-9122-430E4115A3D2}" type="slidenum">
              <a:rPr kumimoji="1" lang="ja-JP" altLang="en-US" smtClean="0"/>
              <a:t>58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13081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914320" y="4063602"/>
            <a:ext cx="16457772" cy="1440161"/>
          </a:xfrm>
        </p:spPr>
        <p:txBody>
          <a:bodyPr anchor="b">
            <a:noAutofit/>
          </a:bodyPr>
          <a:lstStyle>
            <a:lvl1pPr algn="ctr">
              <a:defRPr sz="8000" kern="0" spc="2000" baseline="0"/>
            </a:lvl1pPr>
          </a:lstStyle>
          <a:p>
            <a:r>
              <a:rPr kumimoji="1" lang="en-US" altLang="ja-JP" dirty="0"/>
              <a:t>TITLE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970757" y="5359747"/>
            <a:ext cx="16344898" cy="575841"/>
          </a:xfrm>
        </p:spPr>
        <p:txBody>
          <a:bodyPr>
            <a:noAutofit/>
          </a:bodyPr>
          <a:lstStyle>
            <a:lvl1pPr algn="ctr">
              <a:spcBef>
                <a:spcPts val="0"/>
              </a:spcBef>
              <a:defRPr sz="2800" spc="10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kumimoji="1" lang="en-US" altLang="ja-JP" dirty="0"/>
              <a:t>DESCRIPTION GOES HERE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970757" y="9463980"/>
            <a:ext cx="16344898" cy="575841"/>
          </a:xfrm>
        </p:spPr>
        <p:txBody>
          <a:bodyPr/>
          <a:lstStyle>
            <a:lvl1pPr algn="ctr">
              <a:spcBef>
                <a:spcPts val="0"/>
              </a:spcBef>
              <a:defRPr baseline="0">
                <a:solidFill>
                  <a:schemeClr val="tx1"/>
                </a:solidFill>
              </a:defRPr>
            </a:lvl1pPr>
          </a:lstStyle>
          <a:p>
            <a:pPr lvl="0"/>
            <a:r>
              <a:rPr kumimoji="1" lang="en-US" altLang="ja-JP" dirty="0"/>
              <a:t>Author</a:t>
            </a:r>
            <a:endParaRPr kumimoji="1" lang="ja-JP" altLang="en-US" dirty="0"/>
          </a:p>
        </p:txBody>
      </p:sp>
      <p:cxnSp>
        <p:nvCxnSpPr>
          <p:cNvPr id="9" name="直線コネクタ 8"/>
          <p:cNvCxnSpPr/>
          <p:nvPr/>
        </p:nvCxnSpPr>
        <p:spPr>
          <a:xfrm flipV="1">
            <a:off x="8813213" y="2263180"/>
            <a:ext cx="661574" cy="10081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コネクタ 9"/>
          <p:cNvCxnSpPr/>
          <p:nvPr/>
        </p:nvCxnSpPr>
        <p:spPr>
          <a:xfrm flipV="1">
            <a:off x="8813213" y="2623220"/>
            <a:ext cx="661574" cy="10081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コネクタ 10"/>
          <p:cNvCxnSpPr/>
          <p:nvPr/>
        </p:nvCxnSpPr>
        <p:spPr>
          <a:xfrm flipV="1">
            <a:off x="8813213" y="2983260"/>
            <a:ext cx="661574" cy="10081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8340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decel="10000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6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4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914320" y="4063602"/>
            <a:ext cx="16457772" cy="1440161"/>
          </a:xfrm>
        </p:spPr>
        <p:txBody>
          <a:bodyPr anchor="b">
            <a:noAutofit/>
          </a:bodyPr>
          <a:lstStyle>
            <a:lvl1pPr algn="ctr">
              <a:defRPr sz="8000" kern="0" spc="2000" baseline="0"/>
            </a:lvl1pPr>
          </a:lstStyle>
          <a:p>
            <a:r>
              <a:rPr kumimoji="1" lang="en-US" altLang="ja-JP" dirty="0"/>
              <a:t>TITLE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970757" y="5359747"/>
            <a:ext cx="16344898" cy="575841"/>
          </a:xfrm>
        </p:spPr>
        <p:txBody>
          <a:bodyPr>
            <a:noAutofit/>
          </a:bodyPr>
          <a:lstStyle>
            <a:lvl1pPr algn="ctr">
              <a:spcBef>
                <a:spcPts val="0"/>
              </a:spcBef>
              <a:defRPr sz="2800" spc="10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kumimoji="1" lang="en-US" altLang="ja-JP" dirty="0"/>
              <a:t>DESCRIPTION GOES HERE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970757" y="8167836"/>
            <a:ext cx="16344898" cy="1871985"/>
          </a:xfrm>
        </p:spPr>
        <p:txBody>
          <a:bodyPr anchor="b"/>
          <a:lstStyle>
            <a:lvl1pPr algn="ctr">
              <a:spcBef>
                <a:spcPts val="0"/>
              </a:spcBef>
              <a:defRPr baseline="0">
                <a:solidFill>
                  <a:schemeClr val="tx1"/>
                </a:solidFill>
              </a:defRPr>
            </a:lvl1pPr>
          </a:lstStyle>
          <a:p>
            <a:pPr lvl="0"/>
            <a:r>
              <a:rPr kumimoji="1" lang="en-US" altLang="ja-JP" dirty="0"/>
              <a:t>Info</a:t>
            </a:r>
            <a:endParaRPr kumimoji="1" lang="ja-JP" altLang="en-US" dirty="0"/>
          </a:p>
        </p:txBody>
      </p:sp>
      <p:cxnSp>
        <p:nvCxnSpPr>
          <p:cNvPr id="12" name="直線コネクタ 11"/>
          <p:cNvCxnSpPr/>
          <p:nvPr userDrawn="1"/>
        </p:nvCxnSpPr>
        <p:spPr>
          <a:xfrm flipV="1">
            <a:off x="8813213" y="2263180"/>
            <a:ext cx="661574" cy="10081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/>
          <p:cNvCxnSpPr/>
          <p:nvPr userDrawn="1"/>
        </p:nvCxnSpPr>
        <p:spPr>
          <a:xfrm flipV="1">
            <a:off x="8813213" y="2623220"/>
            <a:ext cx="661574" cy="10081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/>
          <p:cNvCxnSpPr/>
          <p:nvPr userDrawn="1"/>
        </p:nvCxnSpPr>
        <p:spPr>
          <a:xfrm flipV="1">
            <a:off x="8813213" y="2983260"/>
            <a:ext cx="661574" cy="10081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363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decel="10000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6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4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1"/>
          <p:cNvSpPr>
            <a:spLocks noGrp="1"/>
          </p:cNvSpPr>
          <p:nvPr>
            <p:ph type="title" hasCustomPrompt="1"/>
          </p:nvPr>
        </p:nvSpPr>
        <p:spPr>
          <a:xfrm>
            <a:off x="1078310" y="7735788"/>
            <a:ext cx="13557478" cy="1440161"/>
          </a:xfrm>
        </p:spPr>
        <p:txBody>
          <a:bodyPr anchor="b">
            <a:noAutofit/>
          </a:bodyPr>
          <a:lstStyle>
            <a:lvl1pPr algn="l">
              <a:defRPr sz="7200" kern="0" spc="2000" baseline="0"/>
            </a:lvl1pPr>
          </a:lstStyle>
          <a:p>
            <a:r>
              <a:rPr kumimoji="1" lang="en-US" altLang="ja-JP" dirty="0"/>
              <a:t>SECTION TITLE</a:t>
            </a:r>
            <a:endParaRPr kumimoji="1" lang="ja-JP" altLang="en-US" dirty="0"/>
          </a:p>
        </p:txBody>
      </p:sp>
      <p:sp>
        <p:nvSpPr>
          <p:cNvPr id="4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1078310" y="8959702"/>
            <a:ext cx="13464495" cy="575841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defRPr sz="2800" spc="3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kumimoji="1" lang="en-US" altLang="ja-JP" dirty="0"/>
              <a:t>Description Goes Here</a:t>
            </a:r>
            <a:endParaRPr kumimoji="1" lang="ja-JP" altLang="en-US" dirty="0"/>
          </a:p>
        </p:txBody>
      </p:sp>
      <p:grpSp>
        <p:nvGrpSpPr>
          <p:cNvPr id="5" name="グループ化 4"/>
          <p:cNvGrpSpPr/>
          <p:nvPr userDrawn="1"/>
        </p:nvGrpSpPr>
        <p:grpSpPr>
          <a:xfrm>
            <a:off x="672671" y="6743196"/>
            <a:ext cx="661574" cy="1728192"/>
            <a:chOff x="4012746" y="1615108"/>
            <a:chExt cx="661574" cy="1728192"/>
          </a:xfrm>
        </p:grpSpPr>
        <p:cxnSp>
          <p:nvCxnSpPr>
            <p:cNvPr id="6" name="直線コネクタ 5"/>
            <p:cNvCxnSpPr/>
            <p:nvPr/>
          </p:nvCxnSpPr>
          <p:spPr>
            <a:xfrm flipV="1">
              <a:off x="4012746" y="1615108"/>
              <a:ext cx="661574" cy="100811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線コネクタ 6"/>
            <p:cNvCxnSpPr/>
            <p:nvPr/>
          </p:nvCxnSpPr>
          <p:spPr>
            <a:xfrm flipV="1">
              <a:off x="4012746" y="1975148"/>
              <a:ext cx="661574" cy="100811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線コネクタ 7"/>
            <p:cNvCxnSpPr/>
            <p:nvPr/>
          </p:nvCxnSpPr>
          <p:spPr>
            <a:xfrm flipV="1">
              <a:off x="4012746" y="2335188"/>
              <a:ext cx="661574" cy="100811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46217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sto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1"/>
          <p:cNvSpPr>
            <a:spLocks noGrp="1"/>
          </p:cNvSpPr>
          <p:nvPr>
            <p:ph type="title" hasCustomPrompt="1"/>
          </p:nvPr>
        </p:nvSpPr>
        <p:spPr>
          <a:xfrm>
            <a:off x="1078310" y="1111052"/>
            <a:ext cx="6192688" cy="2016224"/>
          </a:xfrm>
          <a:prstGeom prst="rect">
            <a:avLst/>
          </a:prstGeom>
        </p:spPr>
        <p:txBody>
          <a:bodyPr anchor="ctr"/>
          <a:lstStyle>
            <a:lvl1pPr algn="l">
              <a:defRPr sz="7200" spc="600" baseline="0"/>
            </a:lvl1pPr>
          </a:lstStyle>
          <a:p>
            <a:r>
              <a:rPr kumimoji="1" lang="en-US" altLang="ja-JP" dirty="0"/>
              <a:t>HISTORY</a:t>
            </a:r>
            <a:endParaRPr kumimoji="1" lang="ja-JP" altLang="en-US" dirty="0"/>
          </a:p>
        </p:txBody>
      </p:sp>
      <p:grpSp>
        <p:nvGrpSpPr>
          <p:cNvPr id="4" name="グループ化 3"/>
          <p:cNvGrpSpPr/>
          <p:nvPr userDrawn="1"/>
        </p:nvGrpSpPr>
        <p:grpSpPr>
          <a:xfrm>
            <a:off x="574254" y="462980"/>
            <a:ext cx="661574" cy="1728192"/>
            <a:chOff x="4012746" y="1615108"/>
            <a:chExt cx="661574" cy="1728192"/>
          </a:xfrm>
        </p:grpSpPr>
        <p:cxnSp>
          <p:nvCxnSpPr>
            <p:cNvPr id="5" name="直線コネクタ 4"/>
            <p:cNvCxnSpPr/>
            <p:nvPr/>
          </p:nvCxnSpPr>
          <p:spPr>
            <a:xfrm flipV="1">
              <a:off x="4012746" y="1615108"/>
              <a:ext cx="661574" cy="100811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線コネクタ 5"/>
            <p:cNvCxnSpPr/>
            <p:nvPr/>
          </p:nvCxnSpPr>
          <p:spPr>
            <a:xfrm flipV="1">
              <a:off x="4012746" y="1975148"/>
              <a:ext cx="661574" cy="100811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線コネクタ 6"/>
            <p:cNvCxnSpPr/>
            <p:nvPr/>
          </p:nvCxnSpPr>
          <p:spPr>
            <a:xfrm flipV="1">
              <a:off x="4012746" y="2335188"/>
              <a:ext cx="661574" cy="100811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" name="直線コネクタ 8"/>
          <p:cNvCxnSpPr/>
          <p:nvPr userDrawn="1"/>
        </p:nvCxnSpPr>
        <p:spPr>
          <a:xfrm>
            <a:off x="9144000" y="0"/>
            <a:ext cx="0" cy="10287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円/楕円 9"/>
          <p:cNvSpPr/>
          <p:nvPr userDrawn="1"/>
        </p:nvSpPr>
        <p:spPr>
          <a:xfrm>
            <a:off x="8891972" y="1219064"/>
            <a:ext cx="504056" cy="50405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プレースホルダー 6"/>
          <p:cNvSpPr>
            <a:spLocks noGrp="1"/>
          </p:cNvSpPr>
          <p:nvPr>
            <p:ph type="body" sz="quarter" idx="14" hasCustomPrompt="1"/>
          </p:nvPr>
        </p:nvSpPr>
        <p:spPr>
          <a:xfrm>
            <a:off x="9503246" y="823020"/>
            <a:ext cx="4176464" cy="1296144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8000" baseline="0">
                <a:solidFill>
                  <a:schemeClr val="tx1">
                    <a:alpha val="90000"/>
                  </a:schemeClr>
                </a:solidFill>
              </a:defRPr>
            </a:lvl1pPr>
          </a:lstStyle>
          <a:p>
            <a:pPr lvl="0"/>
            <a:r>
              <a:rPr kumimoji="1" lang="en-US" altLang="ja-JP" dirty="0"/>
              <a:t>9999</a:t>
            </a:r>
          </a:p>
        </p:txBody>
      </p:sp>
      <p:sp>
        <p:nvSpPr>
          <p:cNvPr id="14" name="テキスト プレースホルダー 6"/>
          <p:cNvSpPr>
            <a:spLocks noGrp="1"/>
          </p:cNvSpPr>
          <p:nvPr>
            <p:ph type="body" sz="quarter" idx="15" hasCustomPrompt="1"/>
          </p:nvPr>
        </p:nvSpPr>
        <p:spPr>
          <a:xfrm>
            <a:off x="9503246" y="1903140"/>
            <a:ext cx="8280920" cy="1656184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tx1">
                    <a:alpha val="90000"/>
                  </a:schemeClr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br>
              <a:rPr kumimoji="1" lang="en-US" altLang="ja-JP" dirty="0"/>
            </a:br>
            <a:endParaRPr kumimoji="1" lang="en-US" altLang="ja-JP" dirty="0"/>
          </a:p>
        </p:txBody>
      </p:sp>
      <p:sp>
        <p:nvSpPr>
          <p:cNvPr id="16" name="円/楕円 15"/>
          <p:cNvSpPr/>
          <p:nvPr userDrawn="1"/>
        </p:nvSpPr>
        <p:spPr>
          <a:xfrm>
            <a:off x="8891972" y="4315408"/>
            <a:ext cx="504056" cy="50405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4589208" y="3919364"/>
            <a:ext cx="4176464" cy="1296144"/>
          </a:xfrm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8000" baseline="0">
                <a:solidFill>
                  <a:schemeClr val="tx1">
                    <a:alpha val="90000"/>
                  </a:schemeClr>
                </a:solidFill>
              </a:defRPr>
            </a:lvl1pPr>
          </a:lstStyle>
          <a:p>
            <a:pPr lvl="0"/>
            <a:r>
              <a:rPr kumimoji="1" lang="en-US" altLang="ja-JP" dirty="0"/>
              <a:t>9999</a:t>
            </a:r>
          </a:p>
        </p:txBody>
      </p:sp>
      <p:sp>
        <p:nvSpPr>
          <p:cNvPr id="18" name="テキスト プレースホルダー 6"/>
          <p:cNvSpPr>
            <a:spLocks noGrp="1"/>
          </p:cNvSpPr>
          <p:nvPr>
            <p:ph type="body" sz="quarter" idx="17" hasCustomPrompt="1"/>
          </p:nvPr>
        </p:nvSpPr>
        <p:spPr>
          <a:xfrm>
            <a:off x="502246" y="4999484"/>
            <a:ext cx="8280920" cy="1656184"/>
          </a:xfrm>
        </p:spPr>
        <p:txBody>
          <a:bodyPr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tx1">
                    <a:alpha val="90000"/>
                  </a:schemeClr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br>
              <a:rPr kumimoji="1" lang="en-US" altLang="ja-JP" dirty="0"/>
            </a:br>
            <a:endParaRPr kumimoji="1" lang="en-US" altLang="ja-JP" dirty="0"/>
          </a:p>
        </p:txBody>
      </p:sp>
      <p:sp>
        <p:nvSpPr>
          <p:cNvPr id="19" name="円/楕円 18"/>
          <p:cNvSpPr/>
          <p:nvPr userDrawn="1"/>
        </p:nvSpPr>
        <p:spPr>
          <a:xfrm>
            <a:off x="8891972" y="7339744"/>
            <a:ext cx="504056" cy="50405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テキスト プレースホルダー 6"/>
          <p:cNvSpPr>
            <a:spLocks noGrp="1"/>
          </p:cNvSpPr>
          <p:nvPr>
            <p:ph type="body" sz="quarter" idx="18" hasCustomPrompt="1"/>
          </p:nvPr>
        </p:nvSpPr>
        <p:spPr>
          <a:xfrm>
            <a:off x="9503246" y="6943700"/>
            <a:ext cx="4176464" cy="1296144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8000" baseline="0">
                <a:solidFill>
                  <a:schemeClr val="tx1">
                    <a:alpha val="90000"/>
                  </a:schemeClr>
                </a:solidFill>
              </a:defRPr>
            </a:lvl1pPr>
          </a:lstStyle>
          <a:p>
            <a:pPr lvl="0"/>
            <a:r>
              <a:rPr kumimoji="1" lang="en-US" altLang="ja-JP" dirty="0"/>
              <a:t>9999</a:t>
            </a:r>
          </a:p>
        </p:txBody>
      </p:sp>
      <p:sp>
        <p:nvSpPr>
          <p:cNvPr id="21" name="テキスト プレースホルダー 6"/>
          <p:cNvSpPr>
            <a:spLocks noGrp="1"/>
          </p:cNvSpPr>
          <p:nvPr>
            <p:ph type="body" sz="quarter" idx="19" hasCustomPrompt="1"/>
          </p:nvPr>
        </p:nvSpPr>
        <p:spPr>
          <a:xfrm>
            <a:off x="9503246" y="8023820"/>
            <a:ext cx="8280920" cy="1656184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tx1">
                    <a:alpha val="90000"/>
                  </a:schemeClr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br>
              <a:rPr kumimoji="1" lang="en-US" altLang="ja-JP" dirty="0"/>
            </a:b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589713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3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800"/>
                            </p:stCondLst>
                            <p:childTnLst>
                              <p:par>
                                <p:cTn id="18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45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950"/>
                            </p:stCondLst>
                            <p:childTnLst>
                              <p:par>
                                <p:cTn id="31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6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100"/>
                            </p:stCondLst>
                            <p:childTnLst>
                              <p:par>
                                <p:cTn id="44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75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 animBg="1"/>
      <p:bldP spid="13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animBg="1"/>
      <p:bldP spid="17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 animBg="1"/>
      <p:bldP spid="20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stor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線コネクタ 8"/>
          <p:cNvCxnSpPr/>
          <p:nvPr userDrawn="1"/>
        </p:nvCxnSpPr>
        <p:spPr>
          <a:xfrm>
            <a:off x="9144000" y="0"/>
            <a:ext cx="0" cy="10287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円/楕円 15"/>
          <p:cNvSpPr/>
          <p:nvPr userDrawn="1"/>
        </p:nvSpPr>
        <p:spPr>
          <a:xfrm>
            <a:off x="8891972" y="1219064"/>
            <a:ext cx="504056" cy="50405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4589208" y="823020"/>
            <a:ext cx="4176464" cy="1296144"/>
          </a:xfrm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8000" baseline="0">
                <a:solidFill>
                  <a:schemeClr val="tx1">
                    <a:alpha val="90000"/>
                  </a:schemeClr>
                </a:solidFill>
              </a:defRPr>
            </a:lvl1pPr>
          </a:lstStyle>
          <a:p>
            <a:pPr lvl="0"/>
            <a:r>
              <a:rPr kumimoji="1" lang="en-US" altLang="ja-JP" dirty="0"/>
              <a:t>9999</a:t>
            </a:r>
          </a:p>
        </p:txBody>
      </p:sp>
      <p:sp>
        <p:nvSpPr>
          <p:cNvPr id="18" name="テキスト プレースホルダー 6"/>
          <p:cNvSpPr>
            <a:spLocks noGrp="1"/>
          </p:cNvSpPr>
          <p:nvPr>
            <p:ph type="body" sz="quarter" idx="17" hasCustomPrompt="1"/>
          </p:nvPr>
        </p:nvSpPr>
        <p:spPr>
          <a:xfrm>
            <a:off x="502246" y="1903140"/>
            <a:ext cx="8280920" cy="1656184"/>
          </a:xfrm>
        </p:spPr>
        <p:txBody>
          <a:bodyPr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tx1">
                    <a:alpha val="90000"/>
                  </a:schemeClr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br>
              <a:rPr kumimoji="1" lang="en-US" altLang="ja-JP" dirty="0"/>
            </a:br>
            <a:endParaRPr kumimoji="1" lang="en-US" altLang="ja-JP" dirty="0"/>
          </a:p>
        </p:txBody>
      </p:sp>
      <p:sp>
        <p:nvSpPr>
          <p:cNvPr id="19" name="円/楕円 18"/>
          <p:cNvSpPr/>
          <p:nvPr userDrawn="1"/>
        </p:nvSpPr>
        <p:spPr>
          <a:xfrm>
            <a:off x="8891972" y="4243400"/>
            <a:ext cx="504056" cy="50405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テキスト プレースホルダー 6"/>
          <p:cNvSpPr>
            <a:spLocks noGrp="1"/>
          </p:cNvSpPr>
          <p:nvPr>
            <p:ph type="body" sz="quarter" idx="18" hasCustomPrompt="1"/>
          </p:nvPr>
        </p:nvSpPr>
        <p:spPr>
          <a:xfrm>
            <a:off x="9503246" y="3847356"/>
            <a:ext cx="4176464" cy="1296144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8000" baseline="0">
                <a:solidFill>
                  <a:schemeClr val="tx1">
                    <a:alpha val="90000"/>
                  </a:schemeClr>
                </a:solidFill>
              </a:defRPr>
            </a:lvl1pPr>
          </a:lstStyle>
          <a:p>
            <a:pPr lvl="0"/>
            <a:r>
              <a:rPr kumimoji="1" lang="en-US" altLang="ja-JP" dirty="0"/>
              <a:t>9999</a:t>
            </a:r>
          </a:p>
        </p:txBody>
      </p:sp>
      <p:sp>
        <p:nvSpPr>
          <p:cNvPr id="21" name="テキスト プレースホルダー 6"/>
          <p:cNvSpPr>
            <a:spLocks noGrp="1"/>
          </p:cNvSpPr>
          <p:nvPr>
            <p:ph type="body" sz="quarter" idx="19" hasCustomPrompt="1"/>
          </p:nvPr>
        </p:nvSpPr>
        <p:spPr>
          <a:xfrm>
            <a:off x="9503246" y="4927476"/>
            <a:ext cx="8280920" cy="1656184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tx1">
                    <a:alpha val="90000"/>
                  </a:schemeClr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br>
              <a:rPr kumimoji="1" lang="en-US" altLang="ja-JP" dirty="0"/>
            </a:br>
            <a:endParaRPr kumimoji="1" lang="en-US" altLang="ja-JP" dirty="0"/>
          </a:p>
        </p:txBody>
      </p:sp>
      <p:sp>
        <p:nvSpPr>
          <p:cNvPr id="22" name="円/楕円 21"/>
          <p:cNvSpPr/>
          <p:nvPr userDrawn="1"/>
        </p:nvSpPr>
        <p:spPr>
          <a:xfrm>
            <a:off x="8891972" y="7339744"/>
            <a:ext cx="504056" cy="50405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4589208" y="6943700"/>
            <a:ext cx="4176464" cy="1296144"/>
          </a:xfrm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8000" baseline="0">
                <a:solidFill>
                  <a:schemeClr val="tx1">
                    <a:alpha val="90000"/>
                  </a:schemeClr>
                </a:solidFill>
              </a:defRPr>
            </a:lvl1pPr>
          </a:lstStyle>
          <a:p>
            <a:pPr lvl="0"/>
            <a:r>
              <a:rPr kumimoji="1" lang="en-US" altLang="ja-JP" dirty="0"/>
              <a:t>9999</a:t>
            </a:r>
          </a:p>
        </p:txBody>
      </p:sp>
      <p:sp>
        <p:nvSpPr>
          <p:cNvPr id="24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502246" y="8023820"/>
            <a:ext cx="8280920" cy="1656184"/>
          </a:xfrm>
        </p:spPr>
        <p:txBody>
          <a:bodyPr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tx1">
                    <a:alpha val="90000"/>
                  </a:schemeClr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br>
              <a:rPr kumimoji="1" lang="en-US" altLang="ja-JP" dirty="0"/>
            </a:b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3712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15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650"/>
                            </p:stCondLst>
                            <p:childTnLst>
                              <p:par>
                                <p:cTn id="22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3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800"/>
                            </p:stCondLst>
                            <p:childTnLst>
                              <p:par>
                                <p:cTn id="3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45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 animBg="1"/>
      <p:bldP spid="20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animBg="1"/>
      <p:bldP spid="23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4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図プレースホルダー 9"/>
          <p:cNvSpPr>
            <a:spLocks noGrp="1"/>
          </p:cNvSpPr>
          <p:nvPr>
            <p:ph type="pic" sz="quarter" idx="15" hasCustomPrompt="1"/>
          </p:nvPr>
        </p:nvSpPr>
        <p:spPr>
          <a:xfrm>
            <a:off x="142503" y="175245"/>
            <a:ext cx="3888135" cy="3888135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Add Image</a:t>
            </a:r>
            <a:endParaRPr kumimoji="1" lang="ja-JP" altLang="en-US" dirty="0"/>
          </a:p>
        </p:txBody>
      </p:sp>
      <p:sp>
        <p:nvSpPr>
          <p:cNvPr id="10" name="図プレースホルダー 9"/>
          <p:cNvSpPr>
            <a:spLocks noGrp="1"/>
          </p:cNvSpPr>
          <p:nvPr>
            <p:ph type="pic" sz="quarter" idx="16" hasCustomPrompt="1"/>
          </p:nvPr>
        </p:nvSpPr>
        <p:spPr>
          <a:xfrm>
            <a:off x="4174951" y="174948"/>
            <a:ext cx="8856687" cy="3888135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Add Image</a:t>
            </a:r>
            <a:endParaRPr kumimoji="1" lang="ja-JP" altLang="en-US" dirty="0"/>
          </a:p>
        </p:txBody>
      </p:sp>
      <p:sp>
        <p:nvSpPr>
          <p:cNvPr id="11" name="図プレースホルダー 9"/>
          <p:cNvSpPr>
            <a:spLocks noGrp="1"/>
          </p:cNvSpPr>
          <p:nvPr>
            <p:ph type="pic" sz="quarter" idx="17" hasCustomPrompt="1"/>
          </p:nvPr>
        </p:nvSpPr>
        <p:spPr>
          <a:xfrm>
            <a:off x="142206" y="4207396"/>
            <a:ext cx="6480720" cy="5904656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Add Image</a:t>
            </a:r>
            <a:endParaRPr kumimoji="1" lang="ja-JP" altLang="en-US" dirty="0"/>
          </a:p>
        </p:txBody>
      </p:sp>
      <p:sp>
        <p:nvSpPr>
          <p:cNvPr id="12" name="図プレースホルダー 9"/>
          <p:cNvSpPr>
            <a:spLocks noGrp="1"/>
          </p:cNvSpPr>
          <p:nvPr>
            <p:ph type="pic" sz="quarter" idx="18" hasCustomPrompt="1"/>
          </p:nvPr>
        </p:nvSpPr>
        <p:spPr>
          <a:xfrm>
            <a:off x="6766942" y="4207396"/>
            <a:ext cx="2880320" cy="2952328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Add Image</a:t>
            </a:r>
            <a:endParaRPr kumimoji="1" lang="ja-JP" altLang="en-US" dirty="0"/>
          </a:p>
        </p:txBody>
      </p:sp>
      <p:sp>
        <p:nvSpPr>
          <p:cNvPr id="13" name="図プレースホルダー 9"/>
          <p:cNvSpPr>
            <a:spLocks noGrp="1"/>
          </p:cNvSpPr>
          <p:nvPr>
            <p:ph type="pic" sz="quarter" idx="19" hasCustomPrompt="1"/>
          </p:nvPr>
        </p:nvSpPr>
        <p:spPr>
          <a:xfrm>
            <a:off x="6766942" y="7303740"/>
            <a:ext cx="11377264" cy="2808312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Add Image</a:t>
            </a:r>
            <a:endParaRPr kumimoji="1" lang="ja-JP" altLang="en-US" dirty="0"/>
          </a:p>
        </p:txBody>
      </p:sp>
      <p:sp>
        <p:nvSpPr>
          <p:cNvPr id="14" name="図プレースホルダー 9"/>
          <p:cNvSpPr>
            <a:spLocks noGrp="1"/>
          </p:cNvSpPr>
          <p:nvPr>
            <p:ph type="pic" sz="quarter" idx="20" hasCustomPrompt="1"/>
          </p:nvPr>
        </p:nvSpPr>
        <p:spPr>
          <a:xfrm>
            <a:off x="13175654" y="174948"/>
            <a:ext cx="4968552" cy="3888135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Add Image</a:t>
            </a:r>
            <a:endParaRPr kumimoji="1" lang="ja-JP" altLang="en-US" dirty="0"/>
          </a:p>
        </p:txBody>
      </p:sp>
      <p:sp>
        <p:nvSpPr>
          <p:cNvPr id="1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9863286" y="4423420"/>
            <a:ext cx="8280920" cy="1368152"/>
          </a:xfrm>
        </p:spPr>
        <p:txBody>
          <a:bodyPr anchor="b">
            <a:noAutofit/>
          </a:bodyPr>
          <a:lstStyle>
            <a:lvl1pPr algn="l">
              <a:spcBef>
                <a:spcPts val="0"/>
              </a:spcBef>
              <a:defRPr sz="72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kumimoji="1" lang="en-US" altLang="ja-JP" dirty="0"/>
              <a:t>Caption Goes Here</a:t>
            </a:r>
            <a:endParaRPr kumimoji="1" lang="ja-JP" altLang="en-US" dirty="0"/>
          </a:p>
        </p:txBody>
      </p:sp>
      <p:sp>
        <p:nvSpPr>
          <p:cNvPr id="18" name="テキスト プレースホルダー 6"/>
          <p:cNvSpPr>
            <a:spLocks noGrp="1"/>
          </p:cNvSpPr>
          <p:nvPr>
            <p:ph type="body" sz="quarter" idx="14" hasCustomPrompt="1"/>
          </p:nvPr>
        </p:nvSpPr>
        <p:spPr>
          <a:xfrm>
            <a:off x="9863286" y="5647556"/>
            <a:ext cx="8280920" cy="1296144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tx1">
                    <a:alpha val="90000"/>
                  </a:schemeClr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br>
              <a:rPr kumimoji="1" lang="en-US" altLang="ja-JP" dirty="0"/>
            </a:b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719965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7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7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 build="allAtOnce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1078310" y="4128411"/>
            <a:ext cx="6192688" cy="2016224"/>
          </a:xfrm>
          <a:prstGeom prst="rect">
            <a:avLst/>
          </a:prstGeom>
        </p:spPr>
        <p:txBody>
          <a:bodyPr anchor="ctr"/>
          <a:lstStyle>
            <a:lvl1pPr algn="l">
              <a:defRPr sz="7200" spc="600" baseline="0"/>
            </a:lvl1pPr>
          </a:lstStyle>
          <a:p>
            <a:r>
              <a:rPr kumimoji="1" lang="en-US" altLang="ja-JP" dirty="0"/>
              <a:t>TEXT</a:t>
            </a:r>
            <a:endParaRPr kumimoji="1" lang="ja-JP" altLang="en-US" dirty="0"/>
          </a:p>
        </p:txBody>
      </p:sp>
      <p:grpSp>
        <p:nvGrpSpPr>
          <p:cNvPr id="13" name="グループ化 12"/>
          <p:cNvGrpSpPr/>
          <p:nvPr userDrawn="1"/>
        </p:nvGrpSpPr>
        <p:grpSpPr>
          <a:xfrm>
            <a:off x="6838950" y="1263127"/>
            <a:ext cx="1552133" cy="1728192"/>
            <a:chOff x="7054974" y="1111052"/>
            <a:chExt cx="1552133" cy="1728192"/>
          </a:xfrm>
        </p:grpSpPr>
        <p:sp>
          <p:nvSpPr>
            <p:cNvPr id="5" name="テキスト ボックス 4"/>
            <p:cNvSpPr txBox="1"/>
            <p:nvPr userDrawn="1"/>
          </p:nvSpPr>
          <p:spPr>
            <a:xfrm>
              <a:off x="7054974" y="1190318"/>
              <a:ext cx="1408117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kumimoji="1" lang="en-US" altLang="ja-JP" sz="9600" dirty="0">
                  <a:solidFill>
                    <a:schemeClr val="tx1">
                      <a:lumMod val="50000"/>
                    </a:schemeClr>
                  </a:solidFill>
                </a:rPr>
                <a:t>1</a:t>
              </a:r>
              <a:endParaRPr kumimoji="1" lang="ja-JP" altLang="en-US" sz="9600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  <p:cxnSp>
          <p:nvCxnSpPr>
            <p:cNvPr id="8" name="直線コネクタ 7"/>
            <p:cNvCxnSpPr/>
            <p:nvPr userDrawn="1"/>
          </p:nvCxnSpPr>
          <p:spPr>
            <a:xfrm flipV="1">
              <a:off x="8607107" y="1111052"/>
              <a:ext cx="0" cy="172819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グループ化 13"/>
          <p:cNvGrpSpPr/>
          <p:nvPr userDrawn="1"/>
        </p:nvGrpSpPr>
        <p:grpSpPr>
          <a:xfrm>
            <a:off x="6838950" y="3351359"/>
            <a:ext cx="1552133" cy="1728192"/>
            <a:chOff x="7054974" y="1111052"/>
            <a:chExt cx="1552133" cy="1728192"/>
          </a:xfrm>
        </p:grpSpPr>
        <p:sp>
          <p:nvSpPr>
            <p:cNvPr id="15" name="テキスト ボックス 14"/>
            <p:cNvSpPr txBox="1"/>
            <p:nvPr userDrawn="1"/>
          </p:nvSpPr>
          <p:spPr>
            <a:xfrm>
              <a:off x="7054974" y="1190318"/>
              <a:ext cx="1408117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kumimoji="1" lang="en-US" altLang="ja-JP" sz="9600" dirty="0">
                  <a:solidFill>
                    <a:schemeClr val="tx1">
                      <a:lumMod val="50000"/>
                    </a:schemeClr>
                  </a:solidFill>
                </a:rPr>
                <a:t>2</a:t>
              </a:r>
              <a:endParaRPr kumimoji="1" lang="ja-JP" altLang="en-US" sz="9600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  <p:cxnSp>
          <p:nvCxnSpPr>
            <p:cNvPr id="16" name="直線コネクタ 15"/>
            <p:cNvCxnSpPr/>
            <p:nvPr userDrawn="1"/>
          </p:nvCxnSpPr>
          <p:spPr>
            <a:xfrm flipV="1">
              <a:off x="8607107" y="1111052"/>
              <a:ext cx="0" cy="172819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グループ化 16"/>
          <p:cNvGrpSpPr/>
          <p:nvPr userDrawn="1"/>
        </p:nvGrpSpPr>
        <p:grpSpPr>
          <a:xfrm>
            <a:off x="6838950" y="5439591"/>
            <a:ext cx="1552133" cy="1728192"/>
            <a:chOff x="7054974" y="1111052"/>
            <a:chExt cx="1552133" cy="1728192"/>
          </a:xfrm>
        </p:grpSpPr>
        <p:sp>
          <p:nvSpPr>
            <p:cNvPr id="18" name="テキスト ボックス 17"/>
            <p:cNvSpPr txBox="1"/>
            <p:nvPr userDrawn="1"/>
          </p:nvSpPr>
          <p:spPr>
            <a:xfrm>
              <a:off x="7054974" y="1190318"/>
              <a:ext cx="1408117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kumimoji="1" lang="en-US" altLang="ja-JP" sz="9600" dirty="0">
                  <a:solidFill>
                    <a:schemeClr val="tx1">
                      <a:lumMod val="50000"/>
                    </a:schemeClr>
                  </a:solidFill>
                </a:rPr>
                <a:t>3</a:t>
              </a:r>
              <a:endParaRPr kumimoji="1" lang="ja-JP" altLang="en-US" sz="9600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  <p:cxnSp>
          <p:nvCxnSpPr>
            <p:cNvPr id="19" name="直線コネクタ 18"/>
            <p:cNvCxnSpPr/>
            <p:nvPr userDrawn="1"/>
          </p:nvCxnSpPr>
          <p:spPr>
            <a:xfrm flipV="1">
              <a:off x="8607107" y="1111052"/>
              <a:ext cx="0" cy="172819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グループ化 19"/>
          <p:cNvGrpSpPr/>
          <p:nvPr userDrawn="1"/>
        </p:nvGrpSpPr>
        <p:grpSpPr>
          <a:xfrm>
            <a:off x="6838950" y="7527823"/>
            <a:ext cx="1552133" cy="1728192"/>
            <a:chOff x="7054974" y="1111052"/>
            <a:chExt cx="1552133" cy="1728192"/>
          </a:xfrm>
        </p:grpSpPr>
        <p:sp>
          <p:nvSpPr>
            <p:cNvPr id="21" name="テキスト ボックス 20"/>
            <p:cNvSpPr txBox="1"/>
            <p:nvPr userDrawn="1"/>
          </p:nvSpPr>
          <p:spPr>
            <a:xfrm>
              <a:off x="7054974" y="1190318"/>
              <a:ext cx="1408117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kumimoji="1" lang="en-US" altLang="ja-JP" sz="9600" dirty="0">
                  <a:solidFill>
                    <a:schemeClr val="tx1">
                      <a:lumMod val="50000"/>
                    </a:schemeClr>
                  </a:solidFill>
                </a:rPr>
                <a:t>4</a:t>
              </a:r>
              <a:endParaRPr kumimoji="1" lang="ja-JP" altLang="en-US" sz="9600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  <p:cxnSp>
          <p:nvCxnSpPr>
            <p:cNvPr id="22" name="直線コネクタ 21"/>
            <p:cNvCxnSpPr/>
            <p:nvPr userDrawn="1"/>
          </p:nvCxnSpPr>
          <p:spPr>
            <a:xfrm flipV="1">
              <a:off x="8607107" y="1111052"/>
              <a:ext cx="0" cy="172819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8567142" y="1176083"/>
            <a:ext cx="8568952" cy="864096"/>
          </a:xfrm>
        </p:spPr>
        <p:txBody>
          <a:bodyPr anchor="b">
            <a:normAutofit/>
          </a:bodyPr>
          <a:lstStyle>
            <a:lvl1pPr algn="l">
              <a:spcBef>
                <a:spcPts val="0"/>
              </a:spcBef>
              <a:defRPr sz="40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kumimoji="1" lang="en-US" altLang="ja-JP" dirty="0"/>
              <a:t>Caption Goes Here</a:t>
            </a:r>
            <a:endParaRPr kumimoji="1" lang="ja-JP" altLang="en-US" dirty="0"/>
          </a:p>
        </p:txBody>
      </p:sp>
      <p:sp>
        <p:nvSpPr>
          <p:cNvPr id="24" name="テキスト プレースホルダー 6"/>
          <p:cNvSpPr>
            <a:spLocks noGrp="1"/>
          </p:cNvSpPr>
          <p:nvPr>
            <p:ph type="body" sz="quarter" idx="14" hasCustomPrompt="1"/>
          </p:nvPr>
        </p:nvSpPr>
        <p:spPr>
          <a:xfrm>
            <a:off x="8567142" y="1953135"/>
            <a:ext cx="8568952" cy="1224136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tx1">
                    <a:alpha val="90000"/>
                  </a:schemeClr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</a:p>
          <a:p>
            <a:pPr lvl="0"/>
            <a:r>
              <a:rPr kumimoji="1" lang="en-US" altLang="ja-JP" dirty="0"/>
              <a:t>Text goes here</a:t>
            </a:r>
            <a:br>
              <a:rPr kumimoji="1" lang="en-US" altLang="ja-JP" dirty="0"/>
            </a:br>
            <a:endParaRPr kumimoji="1" lang="en-US" altLang="ja-JP" dirty="0"/>
          </a:p>
        </p:txBody>
      </p:sp>
      <p:sp>
        <p:nvSpPr>
          <p:cNvPr id="25" name="テキスト プレースホルダー 6"/>
          <p:cNvSpPr>
            <a:spLocks noGrp="1"/>
          </p:cNvSpPr>
          <p:nvPr>
            <p:ph type="body" sz="quarter" idx="15" hasCustomPrompt="1"/>
          </p:nvPr>
        </p:nvSpPr>
        <p:spPr>
          <a:xfrm>
            <a:off x="8567142" y="3247650"/>
            <a:ext cx="8568952" cy="864096"/>
          </a:xfrm>
        </p:spPr>
        <p:txBody>
          <a:bodyPr anchor="b">
            <a:normAutofit/>
          </a:bodyPr>
          <a:lstStyle>
            <a:lvl1pPr algn="l">
              <a:spcBef>
                <a:spcPts val="0"/>
              </a:spcBef>
              <a:defRPr sz="40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kumimoji="1" lang="en-US" altLang="ja-JP" dirty="0"/>
              <a:t>Caption Goes Here</a:t>
            </a:r>
            <a:endParaRPr kumimoji="1" lang="ja-JP" altLang="en-US" dirty="0"/>
          </a:p>
        </p:txBody>
      </p:sp>
      <p:sp>
        <p:nvSpPr>
          <p:cNvPr id="26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8567142" y="4024702"/>
            <a:ext cx="8568952" cy="1224136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tx1">
                    <a:alpha val="90000"/>
                  </a:schemeClr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</a:p>
          <a:p>
            <a:pPr lvl="0"/>
            <a:r>
              <a:rPr kumimoji="1" lang="en-US" altLang="ja-JP" dirty="0"/>
              <a:t>Text goes here</a:t>
            </a:r>
            <a:br>
              <a:rPr kumimoji="1" lang="en-US" altLang="ja-JP" dirty="0"/>
            </a:br>
            <a:endParaRPr kumimoji="1" lang="en-US" altLang="ja-JP" dirty="0"/>
          </a:p>
        </p:txBody>
      </p:sp>
      <p:sp>
        <p:nvSpPr>
          <p:cNvPr id="27" name="テキスト プレースホルダー 6"/>
          <p:cNvSpPr>
            <a:spLocks noGrp="1"/>
          </p:cNvSpPr>
          <p:nvPr>
            <p:ph type="body" sz="quarter" idx="17" hasCustomPrompt="1"/>
          </p:nvPr>
        </p:nvSpPr>
        <p:spPr>
          <a:xfrm>
            <a:off x="8567142" y="5319217"/>
            <a:ext cx="8568952" cy="864096"/>
          </a:xfrm>
        </p:spPr>
        <p:txBody>
          <a:bodyPr anchor="b">
            <a:normAutofit/>
          </a:bodyPr>
          <a:lstStyle>
            <a:lvl1pPr algn="l">
              <a:spcBef>
                <a:spcPts val="0"/>
              </a:spcBef>
              <a:defRPr sz="40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kumimoji="1" lang="en-US" altLang="ja-JP" dirty="0"/>
              <a:t>Caption Goes Here</a:t>
            </a:r>
            <a:endParaRPr kumimoji="1" lang="ja-JP" altLang="en-US" dirty="0"/>
          </a:p>
        </p:txBody>
      </p:sp>
      <p:sp>
        <p:nvSpPr>
          <p:cNvPr id="28" name="テキスト プレースホルダー 6"/>
          <p:cNvSpPr>
            <a:spLocks noGrp="1"/>
          </p:cNvSpPr>
          <p:nvPr>
            <p:ph type="body" sz="quarter" idx="18" hasCustomPrompt="1"/>
          </p:nvPr>
        </p:nvSpPr>
        <p:spPr>
          <a:xfrm>
            <a:off x="8567142" y="6096269"/>
            <a:ext cx="8568952" cy="1224136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tx1">
                    <a:alpha val="90000"/>
                  </a:schemeClr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</a:p>
          <a:p>
            <a:pPr lvl="0"/>
            <a:r>
              <a:rPr kumimoji="1" lang="en-US" altLang="ja-JP" dirty="0"/>
              <a:t>Text goes here</a:t>
            </a:r>
            <a:br>
              <a:rPr kumimoji="1" lang="en-US" altLang="ja-JP" dirty="0"/>
            </a:br>
            <a:endParaRPr kumimoji="1" lang="en-US" altLang="ja-JP" dirty="0"/>
          </a:p>
        </p:txBody>
      </p:sp>
      <p:sp>
        <p:nvSpPr>
          <p:cNvPr id="29" name="テキスト プレースホルダー 6"/>
          <p:cNvSpPr>
            <a:spLocks noGrp="1"/>
          </p:cNvSpPr>
          <p:nvPr>
            <p:ph type="body" sz="quarter" idx="19" hasCustomPrompt="1"/>
          </p:nvPr>
        </p:nvSpPr>
        <p:spPr>
          <a:xfrm>
            <a:off x="8567142" y="7390784"/>
            <a:ext cx="8568952" cy="864096"/>
          </a:xfrm>
        </p:spPr>
        <p:txBody>
          <a:bodyPr anchor="b">
            <a:normAutofit/>
          </a:bodyPr>
          <a:lstStyle>
            <a:lvl1pPr algn="l">
              <a:spcBef>
                <a:spcPts val="0"/>
              </a:spcBef>
              <a:defRPr sz="40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kumimoji="1" lang="en-US" altLang="ja-JP" dirty="0"/>
              <a:t>Caption Goes Here</a:t>
            </a:r>
            <a:endParaRPr kumimoji="1" lang="ja-JP" altLang="en-US" dirty="0"/>
          </a:p>
        </p:txBody>
      </p:sp>
      <p:sp>
        <p:nvSpPr>
          <p:cNvPr id="30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8567142" y="8167836"/>
            <a:ext cx="8568952" cy="1224136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tx1">
                    <a:alpha val="90000"/>
                  </a:schemeClr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</a:p>
          <a:p>
            <a:pPr lvl="0"/>
            <a:r>
              <a:rPr kumimoji="1" lang="en-US" altLang="ja-JP" dirty="0"/>
              <a:t>Text goes here</a:t>
            </a:r>
            <a:br>
              <a:rPr kumimoji="1" lang="en-US" altLang="ja-JP" dirty="0"/>
            </a:br>
            <a:endParaRPr kumimoji="1" lang="en-US" altLang="ja-JP" dirty="0"/>
          </a:p>
        </p:txBody>
      </p:sp>
      <p:grpSp>
        <p:nvGrpSpPr>
          <p:cNvPr id="31" name="グループ化 30"/>
          <p:cNvGrpSpPr/>
          <p:nvPr userDrawn="1"/>
        </p:nvGrpSpPr>
        <p:grpSpPr>
          <a:xfrm>
            <a:off x="574254" y="3480339"/>
            <a:ext cx="661574" cy="1728192"/>
            <a:chOff x="4012746" y="1615108"/>
            <a:chExt cx="661574" cy="1728192"/>
          </a:xfrm>
        </p:grpSpPr>
        <p:cxnSp>
          <p:nvCxnSpPr>
            <p:cNvPr id="32" name="直線コネクタ 31"/>
            <p:cNvCxnSpPr/>
            <p:nvPr/>
          </p:nvCxnSpPr>
          <p:spPr>
            <a:xfrm flipV="1">
              <a:off x="4012746" y="1615108"/>
              <a:ext cx="661574" cy="100811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線コネクタ 32"/>
            <p:cNvCxnSpPr/>
            <p:nvPr/>
          </p:nvCxnSpPr>
          <p:spPr>
            <a:xfrm flipV="1">
              <a:off x="4012746" y="1975148"/>
              <a:ext cx="661574" cy="100811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線コネクタ 33"/>
            <p:cNvCxnSpPr/>
            <p:nvPr/>
          </p:nvCxnSpPr>
          <p:spPr>
            <a:xfrm flipV="1">
              <a:off x="4012746" y="2335188"/>
              <a:ext cx="661574" cy="100811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05297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15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65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15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65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build="allAtOnce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build="allAtOnce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build="allAtOnce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allAtOnce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1078310" y="4111746"/>
            <a:ext cx="6192688" cy="2016224"/>
          </a:xfrm>
          <a:prstGeom prst="rect">
            <a:avLst/>
          </a:prstGeom>
        </p:spPr>
        <p:txBody>
          <a:bodyPr anchor="ctr"/>
          <a:lstStyle>
            <a:lvl1pPr algn="l">
              <a:defRPr sz="7200" spc="600" baseline="0"/>
            </a:lvl1pPr>
          </a:lstStyle>
          <a:p>
            <a:r>
              <a:rPr kumimoji="1" lang="en-US" altLang="ja-JP" dirty="0"/>
              <a:t>TEXT</a:t>
            </a:r>
            <a:endParaRPr kumimoji="1" lang="ja-JP" altLang="en-US" dirty="0"/>
          </a:p>
        </p:txBody>
      </p:sp>
      <p:grpSp>
        <p:nvGrpSpPr>
          <p:cNvPr id="13" name="グループ化 12"/>
          <p:cNvGrpSpPr/>
          <p:nvPr userDrawn="1"/>
        </p:nvGrpSpPr>
        <p:grpSpPr>
          <a:xfrm>
            <a:off x="6838950" y="2110558"/>
            <a:ext cx="1552133" cy="1728192"/>
            <a:chOff x="7054974" y="1111052"/>
            <a:chExt cx="1552133" cy="1728192"/>
          </a:xfrm>
        </p:grpSpPr>
        <p:sp>
          <p:nvSpPr>
            <p:cNvPr id="5" name="テキスト ボックス 4"/>
            <p:cNvSpPr txBox="1"/>
            <p:nvPr userDrawn="1"/>
          </p:nvSpPr>
          <p:spPr>
            <a:xfrm>
              <a:off x="7054974" y="1190318"/>
              <a:ext cx="1408117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kumimoji="1" lang="en-US" altLang="ja-JP" sz="9600" dirty="0">
                  <a:solidFill>
                    <a:schemeClr val="tx1">
                      <a:lumMod val="50000"/>
                    </a:schemeClr>
                  </a:solidFill>
                </a:rPr>
                <a:t>1</a:t>
              </a:r>
              <a:endParaRPr kumimoji="1" lang="ja-JP" altLang="en-US" sz="9600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  <p:cxnSp>
          <p:nvCxnSpPr>
            <p:cNvPr id="8" name="直線コネクタ 7"/>
            <p:cNvCxnSpPr/>
            <p:nvPr userDrawn="1"/>
          </p:nvCxnSpPr>
          <p:spPr>
            <a:xfrm flipV="1">
              <a:off x="8607107" y="1111052"/>
              <a:ext cx="0" cy="172819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グループ化 13"/>
          <p:cNvGrpSpPr/>
          <p:nvPr userDrawn="1"/>
        </p:nvGrpSpPr>
        <p:grpSpPr>
          <a:xfrm>
            <a:off x="6838950" y="4198790"/>
            <a:ext cx="1552133" cy="1728192"/>
            <a:chOff x="7054974" y="1111052"/>
            <a:chExt cx="1552133" cy="1728192"/>
          </a:xfrm>
        </p:grpSpPr>
        <p:sp>
          <p:nvSpPr>
            <p:cNvPr id="15" name="テキスト ボックス 14"/>
            <p:cNvSpPr txBox="1"/>
            <p:nvPr userDrawn="1"/>
          </p:nvSpPr>
          <p:spPr>
            <a:xfrm>
              <a:off x="7054974" y="1190318"/>
              <a:ext cx="1408117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kumimoji="1" lang="en-US" altLang="ja-JP" sz="9600" dirty="0">
                  <a:solidFill>
                    <a:schemeClr val="tx1">
                      <a:lumMod val="50000"/>
                    </a:schemeClr>
                  </a:solidFill>
                </a:rPr>
                <a:t>2</a:t>
              </a:r>
              <a:endParaRPr kumimoji="1" lang="ja-JP" altLang="en-US" sz="9600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  <p:cxnSp>
          <p:nvCxnSpPr>
            <p:cNvPr id="16" name="直線コネクタ 15"/>
            <p:cNvCxnSpPr/>
            <p:nvPr userDrawn="1"/>
          </p:nvCxnSpPr>
          <p:spPr>
            <a:xfrm flipV="1">
              <a:off x="8607107" y="1111052"/>
              <a:ext cx="0" cy="172819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グループ化 16"/>
          <p:cNvGrpSpPr/>
          <p:nvPr userDrawn="1"/>
        </p:nvGrpSpPr>
        <p:grpSpPr>
          <a:xfrm>
            <a:off x="6838950" y="6287022"/>
            <a:ext cx="1552133" cy="1728192"/>
            <a:chOff x="7054974" y="1111052"/>
            <a:chExt cx="1552133" cy="1728192"/>
          </a:xfrm>
        </p:grpSpPr>
        <p:sp>
          <p:nvSpPr>
            <p:cNvPr id="18" name="テキスト ボックス 17"/>
            <p:cNvSpPr txBox="1"/>
            <p:nvPr userDrawn="1"/>
          </p:nvSpPr>
          <p:spPr>
            <a:xfrm>
              <a:off x="7054974" y="1190318"/>
              <a:ext cx="1408117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kumimoji="1" lang="en-US" altLang="ja-JP" sz="9600" dirty="0">
                  <a:solidFill>
                    <a:schemeClr val="tx1">
                      <a:lumMod val="50000"/>
                    </a:schemeClr>
                  </a:solidFill>
                </a:rPr>
                <a:t>3</a:t>
              </a:r>
              <a:endParaRPr kumimoji="1" lang="ja-JP" altLang="en-US" sz="9600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  <p:cxnSp>
          <p:nvCxnSpPr>
            <p:cNvPr id="19" name="直線コネクタ 18"/>
            <p:cNvCxnSpPr/>
            <p:nvPr userDrawn="1"/>
          </p:nvCxnSpPr>
          <p:spPr>
            <a:xfrm flipV="1">
              <a:off x="8607107" y="1111052"/>
              <a:ext cx="0" cy="172819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8567142" y="2023514"/>
            <a:ext cx="8568952" cy="864096"/>
          </a:xfrm>
        </p:spPr>
        <p:txBody>
          <a:bodyPr anchor="b">
            <a:normAutofit/>
          </a:bodyPr>
          <a:lstStyle>
            <a:lvl1pPr algn="l">
              <a:spcBef>
                <a:spcPts val="0"/>
              </a:spcBef>
              <a:defRPr sz="40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kumimoji="1" lang="en-US" altLang="ja-JP" dirty="0"/>
              <a:t>Caption Goes Here</a:t>
            </a:r>
            <a:endParaRPr kumimoji="1" lang="ja-JP" altLang="en-US" dirty="0"/>
          </a:p>
        </p:txBody>
      </p:sp>
      <p:sp>
        <p:nvSpPr>
          <p:cNvPr id="24" name="テキスト プレースホルダー 6"/>
          <p:cNvSpPr>
            <a:spLocks noGrp="1"/>
          </p:cNvSpPr>
          <p:nvPr>
            <p:ph type="body" sz="quarter" idx="14" hasCustomPrompt="1"/>
          </p:nvPr>
        </p:nvSpPr>
        <p:spPr>
          <a:xfrm>
            <a:off x="8567142" y="2800566"/>
            <a:ext cx="8568952" cy="1224136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tx1">
                    <a:alpha val="90000"/>
                  </a:schemeClr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</a:p>
          <a:p>
            <a:pPr lvl="0"/>
            <a:r>
              <a:rPr kumimoji="1" lang="en-US" altLang="ja-JP" dirty="0"/>
              <a:t>Text goes here</a:t>
            </a:r>
            <a:br>
              <a:rPr kumimoji="1" lang="en-US" altLang="ja-JP" dirty="0"/>
            </a:br>
            <a:endParaRPr kumimoji="1" lang="en-US" altLang="ja-JP" dirty="0"/>
          </a:p>
        </p:txBody>
      </p:sp>
      <p:sp>
        <p:nvSpPr>
          <p:cNvPr id="25" name="テキスト プレースホルダー 6"/>
          <p:cNvSpPr>
            <a:spLocks noGrp="1"/>
          </p:cNvSpPr>
          <p:nvPr>
            <p:ph type="body" sz="quarter" idx="15" hasCustomPrompt="1"/>
          </p:nvPr>
        </p:nvSpPr>
        <p:spPr>
          <a:xfrm>
            <a:off x="8567142" y="4095081"/>
            <a:ext cx="8568952" cy="864096"/>
          </a:xfrm>
        </p:spPr>
        <p:txBody>
          <a:bodyPr anchor="b">
            <a:normAutofit/>
          </a:bodyPr>
          <a:lstStyle>
            <a:lvl1pPr algn="l">
              <a:spcBef>
                <a:spcPts val="0"/>
              </a:spcBef>
              <a:defRPr sz="40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kumimoji="1" lang="en-US" altLang="ja-JP" dirty="0"/>
              <a:t>Caption Goes Here</a:t>
            </a:r>
            <a:endParaRPr kumimoji="1" lang="ja-JP" altLang="en-US" dirty="0"/>
          </a:p>
        </p:txBody>
      </p:sp>
      <p:sp>
        <p:nvSpPr>
          <p:cNvPr id="26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8567142" y="4872133"/>
            <a:ext cx="8568952" cy="1224136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tx1">
                    <a:alpha val="90000"/>
                  </a:schemeClr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</a:p>
          <a:p>
            <a:pPr lvl="0"/>
            <a:r>
              <a:rPr kumimoji="1" lang="en-US" altLang="ja-JP" dirty="0"/>
              <a:t>Text goes here</a:t>
            </a:r>
            <a:br>
              <a:rPr kumimoji="1" lang="en-US" altLang="ja-JP" dirty="0"/>
            </a:br>
            <a:endParaRPr kumimoji="1" lang="en-US" altLang="ja-JP" dirty="0"/>
          </a:p>
        </p:txBody>
      </p:sp>
      <p:sp>
        <p:nvSpPr>
          <p:cNvPr id="27" name="テキスト プレースホルダー 6"/>
          <p:cNvSpPr>
            <a:spLocks noGrp="1"/>
          </p:cNvSpPr>
          <p:nvPr>
            <p:ph type="body" sz="quarter" idx="17" hasCustomPrompt="1"/>
          </p:nvPr>
        </p:nvSpPr>
        <p:spPr>
          <a:xfrm>
            <a:off x="8567142" y="6166648"/>
            <a:ext cx="8568952" cy="864096"/>
          </a:xfrm>
        </p:spPr>
        <p:txBody>
          <a:bodyPr anchor="b">
            <a:normAutofit/>
          </a:bodyPr>
          <a:lstStyle>
            <a:lvl1pPr algn="l">
              <a:spcBef>
                <a:spcPts val="0"/>
              </a:spcBef>
              <a:defRPr sz="40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kumimoji="1" lang="en-US" altLang="ja-JP" dirty="0"/>
              <a:t>Caption Goes Here</a:t>
            </a:r>
            <a:endParaRPr kumimoji="1" lang="ja-JP" altLang="en-US" dirty="0"/>
          </a:p>
        </p:txBody>
      </p:sp>
      <p:sp>
        <p:nvSpPr>
          <p:cNvPr id="28" name="テキスト プレースホルダー 6"/>
          <p:cNvSpPr>
            <a:spLocks noGrp="1"/>
          </p:cNvSpPr>
          <p:nvPr>
            <p:ph type="body" sz="quarter" idx="18" hasCustomPrompt="1"/>
          </p:nvPr>
        </p:nvSpPr>
        <p:spPr>
          <a:xfrm>
            <a:off x="8567142" y="6943700"/>
            <a:ext cx="8568952" cy="1224136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tx1">
                    <a:alpha val="90000"/>
                  </a:schemeClr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</a:p>
          <a:p>
            <a:pPr lvl="0"/>
            <a:r>
              <a:rPr kumimoji="1" lang="en-US" altLang="ja-JP" dirty="0"/>
              <a:t>Text goes here</a:t>
            </a:r>
            <a:br>
              <a:rPr kumimoji="1" lang="en-US" altLang="ja-JP" dirty="0"/>
            </a:br>
            <a:endParaRPr kumimoji="1" lang="en-US" altLang="ja-JP" dirty="0"/>
          </a:p>
        </p:txBody>
      </p:sp>
      <p:grpSp>
        <p:nvGrpSpPr>
          <p:cNvPr id="31" name="グループ化 30"/>
          <p:cNvGrpSpPr/>
          <p:nvPr userDrawn="1"/>
        </p:nvGrpSpPr>
        <p:grpSpPr>
          <a:xfrm>
            <a:off x="574254" y="3463674"/>
            <a:ext cx="661574" cy="1728192"/>
            <a:chOff x="4012746" y="1615108"/>
            <a:chExt cx="661574" cy="1728192"/>
          </a:xfrm>
        </p:grpSpPr>
        <p:cxnSp>
          <p:nvCxnSpPr>
            <p:cNvPr id="32" name="直線コネクタ 31"/>
            <p:cNvCxnSpPr/>
            <p:nvPr/>
          </p:nvCxnSpPr>
          <p:spPr>
            <a:xfrm flipV="1">
              <a:off x="4012746" y="1615108"/>
              <a:ext cx="661574" cy="100811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線コネクタ 32"/>
            <p:cNvCxnSpPr/>
            <p:nvPr/>
          </p:nvCxnSpPr>
          <p:spPr>
            <a:xfrm flipV="1">
              <a:off x="4012746" y="1975148"/>
              <a:ext cx="661574" cy="100811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線コネクタ 33"/>
            <p:cNvCxnSpPr/>
            <p:nvPr/>
          </p:nvCxnSpPr>
          <p:spPr>
            <a:xfrm flipV="1">
              <a:off x="4012746" y="2335188"/>
              <a:ext cx="661574" cy="100811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91423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15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65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15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build="allAtOnce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build="allAtOnce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build="allAtOnce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o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790278" y="4274836"/>
            <a:ext cx="5904656" cy="1354388"/>
          </a:xfrm>
          <a:prstGeom prst="rect">
            <a:avLst/>
          </a:prstGeom>
        </p:spPr>
        <p:txBody>
          <a:bodyPr anchor="t"/>
          <a:lstStyle>
            <a:lvl1pPr algn="r">
              <a:defRPr sz="7200" spc="600" baseline="0"/>
            </a:lvl1pPr>
          </a:lstStyle>
          <a:p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28" name="テキスト プレースホルダー 6"/>
          <p:cNvSpPr>
            <a:spLocks noGrp="1"/>
          </p:cNvSpPr>
          <p:nvPr>
            <p:ph type="body" sz="quarter" idx="18" hasCustomPrompt="1"/>
          </p:nvPr>
        </p:nvSpPr>
        <p:spPr>
          <a:xfrm>
            <a:off x="7555502" y="3991372"/>
            <a:ext cx="10372680" cy="1766680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tx1">
                    <a:alpha val="90000"/>
                  </a:schemeClr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</a:p>
          <a:p>
            <a:pPr lvl="0"/>
            <a:r>
              <a:rPr kumimoji="1" lang="en-US" altLang="ja-JP" dirty="0"/>
              <a:t>Text goes here</a:t>
            </a:r>
          </a:p>
        </p:txBody>
      </p:sp>
      <p:grpSp>
        <p:nvGrpSpPr>
          <p:cNvPr id="31" name="グループ化 30"/>
          <p:cNvGrpSpPr/>
          <p:nvPr userDrawn="1"/>
        </p:nvGrpSpPr>
        <p:grpSpPr>
          <a:xfrm>
            <a:off x="6838950" y="3919364"/>
            <a:ext cx="661574" cy="1728192"/>
            <a:chOff x="4012746" y="1615108"/>
            <a:chExt cx="661574" cy="1728192"/>
          </a:xfrm>
        </p:grpSpPr>
        <p:cxnSp>
          <p:nvCxnSpPr>
            <p:cNvPr id="32" name="直線コネクタ 31"/>
            <p:cNvCxnSpPr/>
            <p:nvPr/>
          </p:nvCxnSpPr>
          <p:spPr>
            <a:xfrm flipV="1">
              <a:off x="4012746" y="1615108"/>
              <a:ext cx="661574" cy="100811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線コネクタ 32"/>
            <p:cNvCxnSpPr/>
            <p:nvPr/>
          </p:nvCxnSpPr>
          <p:spPr>
            <a:xfrm flipV="1">
              <a:off x="4012746" y="1975148"/>
              <a:ext cx="661574" cy="100811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線コネクタ 33"/>
            <p:cNvCxnSpPr/>
            <p:nvPr/>
          </p:nvCxnSpPr>
          <p:spPr>
            <a:xfrm flipV="1">
              <a:off x="4012746" y="2335188"/>
              <a:ext cx="661574" cy="100811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29130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5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8" grpId="0" build="allAtOnce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nito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/>
          <p:cNvSpPr/>
          <p:nvPr userDrawn="1"/>
        </p:nvSpPr>
        <p:spPr>
          <a:xfrm>
            <a:off x="30368" y="5143500"/>
            <a:ext cx="18286413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図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4881" y="890144"/>
            <a:ext cx="7344527" cy="5020114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14" y="890144"/>
            <a:ext cx="7344527" cy="5020114"/>
          </a:xfrm>
          <a:prstGeom prst="rect">
            <a:avLst/>
          </a:prstGeom>
        </p:spPr>
      </p:pic>
      <p:sp>
        <p:nvSpPr>
          <p:cNvPr id="9" name="図プレースホルダー 8"/>
          <p:cNvSpPr>
            <a:spLocks noGrp="1"/>
          </p:cNvSpPr>
          <p:nvPr>
            <p:ph type="pic" sz="quarter" idx="10" hasCustomPrompt="1"/>
          </p:nvPr>
        </p:nvSpPr>
        <p:spPr>
          <a:xfrm>
            <a:off x="1077913" y="1111250"/>
            <a:ext cx="5617021" cy="3671888"/>
          </a:xfr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Image</a:t>
            </a:r>
            <a:endParaRPr kumimoji="1" lang="ja-JP" altLang="en-US" dirty="0"/>
          </a:p>
        </p:txBody>
      </p:sp>
      <p:sp>
        <p:nvSpPr>
          <p:cNvPr id="10" name="図プレースホルダー 8"/>
          <p:cNvSpPr>
            <a:spLocks noGrp="1"/>
          </p:cNvSpPr>
          <p:nvPr>
            <p:ph type="pic" sz="quarter" idx="11" hasCustomPrompt="1"/>
          </p:nvPr>
        </p:nvSpPr>
        <p:spPr>
          <a:xfrm>
            <a:off x="11488633" y="1111052"/>
            <a:ext cx="5617021" cy="3671888"/>
          </a:xfrm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Add Image</a:t>
            </a:r>
            <a:endParaRPr kumimoji="1" lang="ja-JP" altLang="en-US" dirty="0"/>
          </a:p>
        </p:txBody>
      </p:sp>
      <p:sp>
        <p:nvSpPr>
          <p:cNvPr id="12" name="タイトル 1"/>
          <p:cNvSpPr>
            <a:spLocks noGrp="1"/>
          </p:cNvSpPr>
          <p:nvPr>
            <p:ph type="title" hasCustomPrompt="1"/>
          </p:nvPr>
        </p:nvSpPr>
        <p:spPr>
          <a:xfrm>
            <a:off x="1366342" y="6799684"/>
            <a:ext cx="16201800" cy="108012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6000" spc="600" baseline="0"/>
            </a:lvl1pPr>
          </a:lstStyle>
          <a:p>
            <a:r>
              <a:rPr kumimoji="1" lang="en-US" altLang="ja-JP" dirty="0"/>
              <a:t>TEXT</a:t>
            </a:r>
            <a:endParaRPr kumimoji="1" lang="ja-JP" altLang="en-US" dirty="0"/>
          </a:p>
        </p:txBody>
      </p:sp>
      <p:grpSp>
        <p:nvGrpSpPr>
          <p:cNvPr id="13" name="グループ化 12"/>
          <p:cNvGrpSpPr/>
          <p:nvPr userDrawn="1"/>
        </p:nvGrpSpPr>
        <p:grpSpPr>
          <a:xfrm>
            <a:off x="862286" y="5791572"/>
            <a:ext cx="661574" cy="1728192"/>
            <a:chOff x="4012746" y="1615108"/>
            <a:chExt cx="661574" cy="1728192"/>
          </a:xfrm>
        </p:grpSpPr>
        <p:cxnSp>
          <p:nvCxnSpPr>
            <p:cNvPr id="14" name="直線コネクタ 13"/>
            <p:cNvCxnSpPr/>
            <p:nvPr/>
          </p:nvCxnSpPr>
          <p:spPr>
            <a:xfrm flipV="1">
              <a:off x="4012746" y="1615108"/>
              <a:ext cx="661574" cy="100811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コネクタ 14"/>
            <p:cNvCxnSpPr/>
            <p:nvPr/>
          </p:nvCxnSpPr>
          <p:spPr>
            <a:xfrm flipV="1">
              <a:off x="4012746" y="1975148"/>
              <a:ext cx="661574" cy="100811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コネクタ 15"/>
            <p:cNvCxnSpPr/>
            <p:nvPr/>
          </p:nvCxnSpPr>
          <p:spPr>
            <a:xfrm flipV="1">
              <a:off x="4012746" y="2335188"/>
              <a:ext cx="661574" cy="100811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1366342" y="7735788"/>
            <a:ext cx="16201800" cy="1944216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tx1">
                    <a:alpha val="90000"/>
                  </a:schemeClr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</a:p>
          <a:p>
            <a:pPr lvl="0"/>
            <a:r>
              <a:rPr kumimoji="1" lang="en-US" altLang="ja-JP" dirty="0"/>
              <a:t>Text goes here</a:t>
            </a:r>
          </a:p>
        </p:txBody>
      </p:sp>
      <p:sp>
        <p:nvSpPr>
          <p:cNvPr id="19" name="テキスト プレースホルダー 18"/>
          <p:cNvSpPr>
            <a:spLocks noGrp="1"/>
          </p:cNvSpPr>
          <p:nvPr>
            <p:ph type="body" sz="quarter" idx="17" hasCustomPrompt="1"/>
          </p:nvPr>
        </p:nvSpPr>
        <p:spPr>
          <a:xfrm>
            <a:off x="4462686" y="691694"/>
            <a:ext cx="8713511" cy="6130764"/>
          </a:xfr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図プレースホルダー 8"/>
          <p:cNvSpPr>
            <a:spLocks noGrp="1"/>
          </p:cNvSpPr>
          <p:nvPr>
            <p:ph type="pic" sz="quarter" idx="12" hasCustomPrompt="1"/>
          </p:nvPr>
        </p:nvSpPr>
        <p:spPr>
          <a:xfrm>
            <a:off x="5419147" y="967036"/>
            <a:ext cx="6800589" cy="432048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Add Image</a:t>
            </a:r>
          </a:p>
        </p:txBody>
      </p:sp>
    </p:spTree>
    <p:extLst>
      <p:ext uri="{BB962C8B-B14F-4D97-AF65-F5344CB8AC3E}">
        <p14:creationId xmlns:p14="http://schemas.microsoft.com/office/powerpoint/2010/main" val="3163253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5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2" grpId="0"/>
      <p:bldP spid="17" grpId="0" build="allAtOnce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/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inito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/>
          <p:cNvSpPr/>
          <p:nvPr userDrawn="1"/>
        </p:nvSpPr>
        <p:spPr>
          <a:xfrm>
            <a:off x="30368" y="5143500"/>
            <a:ext cx="18286413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図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4654" y="511247"/>
            <a:ext cx="8568014" cy="5856389"/>
          </a:xfrm>
          <a:prstGeom prst="rect">
            <a:avLst/>
          </a:prstGeom>
        </p:spPr>
      </p:pic>
      <p:sp>
        <p:nvSpPr>
          <p:cNvPr id="10" name="図プレースホルダー 8"/>
          <p:cNvSpPr>
            <a:spLocks noGrp="1"/>
          </p:cNvSpPr>
          <p:nvPr>
            <p:ph type="pic" sz="quarter" idx="11" hasCustomPrompt="1"/>
          </p:nvPr>
        </p:nvSpPr>
        <p:spPr>
          <a:xfrm>
            <a:off x="5110758" y="764182"/>
            <a:ext cx="6696744" cy="4283569"/>
          </a:xfrm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Add Image</a:t>
            </a:r>
            <a:endParaRPr kumimoji="1" lang="ja-JP" altLang="en-US" dirty="0"/>
          </a:p>
        </p:txBody>
      </p:sp>
      <p:sp>
        <p:nvSpPr>
          <p:cNvPr id="12" name="タイトル 1"/>
          <p:cNvSpPr>
            <a:spLocks noGrp="1"/>
          </p:cNvSpPr>
          <p:nvPr>
            <p:ph type="title" hasCustomPrompt="1"/>
          </p:nvPr>
        </p:nvSpPr>
        <p:spPr>
          <a:xfrm>
            <a:off x="1366342" y="6799684"/>
            <a:ext cx="16201800" cy="108012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6000" spc="600" baseline="0"/>
            </a:lvl1pPr>
          </a:lstStyle>
          <a:p>
            <a:r>
              <a:rPr kumimoji="1" lang="en-US" altLang="ja-JP" dirty="0"/>
              <a:t>TEXT</a:t>
            </a:r>
            <a:endParaRPr kumimoji="1" lang="ja-JP" altLang="en-US" dirty="0"/>
          </a:p>
        </p:txBody>
      </p:sp>
      <p:grpSp>
        <p:nvGrpSpPr>
          <p:cNvPr id="13" name="グループ化 12"/>
          <p:cNvGrpSpPr/>
          <p:nvPr userDrawn="1"/>
        </p:nvGrpSpPr>
        <p:grpSpPr>
          <a:xfrm>
            <a:off x="862286" y="5791572"/>
            <a:ext cx="661574" cy="1728192"/>
            <a:chOff x="4012746" y="1615108"/>
            <a:chExt cx="661574" cy="1728192"/>
          </a:xfrm>
        </p:grpSpPr>
        <p:cxnSp>
          <p:nvCxnSpPr>
            <p:cNvPr id="14" name="直線コネクタ 13"/>
            <p:cNvCxnSpPr/>
            <p:nvPr/>
          </p:nvCxnSpPr>
          <p:spPr>
            <a:xfrm flipV="1">
              <a:off x="4012746" y="1615108"/>
              <a:ext cx="661574" cy="100811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コネクタ 14"/>
            <p:cNvCxnSpPr/>
            <p:nvPr/>
          </p:nvCxnSpPr>
          <p:spPr>
            <a:xfrm flipV="1">
              <a:off x="4012746" y="1975148"/>
              <a:ext cx="661574" cy="100811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コネクタ 15"/>
            <p:cNvCxnSpPr/>
            <p:nvPr/>
          </p:nvCxnSpPr>
          <p:spPr>
            <a:xfrm flipV="1">
              <a:off x="4012746" y="2335188"/>
              <a:ext cx="661574" cy="100811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1366342" y="7735788"/>
            <a:ext cx="16201800" cy="1944216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tx1">
                    <a:alpha val="90000"/>
                  </a:schemeClr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</a:p>
          <a:p>
            <a:pPr lvl="0"/>
            <a:r>
              <a:rPr kumimoji="1" lang="en-US" altLang="ja-JP" dirty="0"/>
              <a:t>Text goes here</a:t>
            </a:r>
          </a:p>
        </p:txBody>
      </p:sp>
      <p:pic>
        <p:nvPicPr>
          <p:cNvPr id="2" name="図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8510" y="2388840"/>
            <a:ext cx="1812335" cy="3762772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5574" y="1112079"/>
            <a:ext cx="3556895" cy="5029200"/>
          </a:xfrm>
          <a:prstGeom prst="rect">
            <a:avLst/>
          </a:prstGeom>
        </p:spPr>
      </p:pic>
      <p:sp>
        <p:nvSpPr>
          <p:cNvPr id="18" name="図プレースホルダー 8"/>
          <p:cNvSpPr>
            <a:spLocks noGrp="1"/>
          </p:cNvSpPr>
          <p:nvPr>
            <p:ph type="pic" sz="quarter" idx="17" hasCustomPrompt="1"/>
          </p:nvPr>
        </p:nvSpPr>
        <p:spPr>
          <a:xfrm>
            <a:off x="3022526" y="2876155"/>
            <a:ext cx="1512168" cy="2771401"/>
          </a:xfrm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Add Image</a:t>
            </a:r>
            <a:endParaRPr kumimoji="1" lang="ja-JP" altLang="en-US" dirty="0"/>
          </a:p>
        </p:txBody>
      </p:sp>
      <p:sp>
        <p:nvSpPr>
          <p:cNvPr id="20" name="図プレースホルダー 8"/>
          <p:cNvSpPr>
            <a:spLocks noGrp="1"/>
          </p:cNvSpPr>
          <p:nvPr>
            <p:ph type="pic" sz="quarter" idx="18" hasCustomPrompt="1"/>
          </p:nvPr>
        </p:nvSpPr>
        <p:spPr>
          <a:xfrm>
            <a:off x="12722021" y="1615108"/>
            <a:ext cx="3024000" cy="4032448"/>
          </a:xfrm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Add Image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13490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25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7" grpId="0" build="allAtOnce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/>
      <p:bldP spid="20" grpId="0"/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i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1"/>
            <a:ext cx="18286413" cy="6439643"/>
          </a:xfrm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Add Image</a:t>
            </a:r>
            <a:endParaRPr kumimoji="1" lang="ja-JP" altLang="en-US" dirty="0"/>
          </a:p>
        </p:txBody>
      </p:sp>
      <p:sp>
        <p:nvSpPr>
          <p:cNvPr id="5" name="タイトル 1"/>
          <p:cNvSpPr>
            <a:spLocks noGrp="1"/>
          </p:cNvSpPr>
          <p:nvPr>
            <p:ph type="title" hasCustomPrompt="1"/>
          </p:nvPr>
        </p:nvSpPr>
        <p:spPr>
          <a:xfrm>
            <a:off x="1366342" y="7735788"/>
            <a:ext cx="16201800" cy="108012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6000" spc="600" baseline="0"/>
            </a:lvl1pPr>
          </a:lstStyle>
          <a:p>
            <a:r>
              <a:rPr kumimoji="1" lang="en-US" altLang="ja-JP" dirty="0"/>
              <a:t>TEXT</a:t>
            </a:r>
            <a:endParaRPr kumimoji="1" lang="ja-JP" altLang="en-US" dirty="0"/>
          </a:p>
        </p:txBody>
      </p:sp>
      <p:grpSp>
        <p:nvGrpSpPr>
          <p:cNvPr id="6" name="グループ化 5"/>
          <p:cNvGrpSpPr/>
          <p:nvPr userDrawn="1"/>
        </p:nvGrpSpPr>
        <p:grpSpPr>
          <a:xfrm>
            <a:off x="862286" y="6727676"/>
            <a:ext cx="661574" cy="1728192"/>
            <a:chOff x="4012746" y="1615108"/>
            <a:chExt cx="661574" cy="1728192"/>
          </a:xfrm>
        </p:grpSpPr>
        <p:cxnSp>
          <p:nvCxnSpPr>
            <p:cNvPr id="7" name="直線コネクタ 6"/>
            <p:cNvCxnSpPr/>
            <p:nvPr/>
          </p:nvCxnSpPr>
          <p:spPr>
            <a:xfrm flipV="1">
              <a:off x="4012746" y="1615108"/>
              <a:ext cx="661574" cy="100811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線コネクタ 7"/>
            <p:cNvCxnSpPr/>
            <p:nvPr/>
          </p:nvCxnSpPr>
          <p:spPr>
            <a:xfrm flipV="1">
              <a:off x="4012746" y="1975148"/>
              <a:ext cx="661574" cy="100811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線コネクタ 8"/>
            <p:cNvCxnSpPr/>
            <p:nvPr/>
          </p:nvCxnSpPr>
          <p:spPr>
            <a:xfrm flipV="1">
              <a:off x="4012746" y="2335188"/>
              <a:ext cx="661574" cy="100811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1366342" y="8671892"/>
            <a:ext cx="16201800" cy="1224136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tx1">
                    <a:alpha val="90000"/>
                  </a:schemeClr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</a:p>
          <a:p>
            <a:pPr lvl="0"/>
            <a:r>
              <a:rPr kumimoji="1" lang="en-US" altLang="ja-JP" dirty="0"/>
              <a:t>Text goes here</a:t>
            </a:r>
          </a:p>
        </p:txBody>
      </p:sp>
    </p:spTree>
    <p:extLst>
      <p:ext uri="{BB962C8B-B14F-4D97-AF65-F5344CB8AC3E}">
        <p14:creationId xmlns:p14="http://schemas.microsoft.com/office/powerpoint/2010/main" val="3309407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0" grpId="0" build="allAtOnce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1"/>
            <a:ext cx="9142413" cy="10286999"/>
          </a:xfrm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Add Image</a:t>
            </a:r>
            <a:endParaRPr kumimoji="1" lang="ja-JP" altLang="en-US" dirty="0"/>
          </a:p>
        </p:txBody>
      </p:sp>
      <p:sp>
        <p:nvSpPr>
          <p:cNvPr id="5" name="タイトル 1"/>
          <p:cNvSpPr>
            <a:spLocks noGrp="1"/>
          </p:cNvSpPr>
          <p:nvPr>
            <p:ph type="title" hasCustomPrompt="1"/>
          </p:nvPr>
        </p:nvSpPr>
        <p:spPr>
          <a:xfrm>
            <a:off x="10007302" y="3805742"/>
            <a:ext cx="7632848" cy="108012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6000" spc="600" baseline="0"/>
            </a:lvl1pPr>
          </a:lstStyle>
          <a:p>
            <a:r>
              <a:rPr kumimoji="1" lang="en-US" altLang="ja-JP" dirty="0"/>
              <a:t>TEXT</a:t>
            </a:r>
            <a:endParaRPr kumimoji="1" lang="ja-JP" altLang="en-US" dirty="0"/>
          </a:p>
        </p:txBody>
      </p:sp>
      <p:grpSp>
        <p:nvGrpSpPr>
          <p:cNvPr id="6" name="グループ化 5"/>
          <p:cNvGrpSpPr/>
          <p:nvPr userDrawn="1"/>
        </p:nvGrpSpPr>
        <p:grpSpPr>
          <a:xfrm>
            <a:off x="9503246" y="2797630"/>
            <a:ext cx="661574" cy="1728192"/>
            <a:chOff x="4012746" y="1615108"/>
            <a:chExt cx="661574" cy="1728192"/>
          </a:xfrm>
        </p:grpSpPr>
        <p:cxnSp>
          <p:nvCxnSpPr>
            <p:cNvPr id="7" name="直線コネクタ 6"/>
            <p:cNvCxnSpPr/>
            <p:nvPr/>
          </p:nvCxnSpPr>
          <p:spPr>
            <a:xfrm flipV="1">
              <a:off x="4012746" y="1615108"/>
              <a:ext cx="661574" cy="100811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線コネクタ 7"/>
            <p:cNvCxnSpPr/>
            <p:nvPr/>
          </p:nvCxnSpPr>
          <p:spPr>
            <a:xfrm flipV="1">
              <a:off x="4012746" y="1975148"/>
              <a:ext cx="661574" cy="100811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線コネクタ 8"/>
            <p:cNvCxnSpPr/>
            <p:nvPr/>
          </p:nvCxnSpPr>
          <p:spPr>
            <a:xfrm flipV="1">
              <a:off x="4012746" y="2335188"/>
              <a:ext cx="661574" cy="100811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10007302" y="4741846"/>
            <a:ext cx="7632848" cy="1944216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tx1">
                    <a:alpha val="90000"/>
                  </a:schemeClr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</a:p>
          <a:p>
            <a:pPr lvl="0"/>
            <a:r>
              <a:rPr kumimoji="1" lang="en-US" altLang="ja-JP" dirty="0"/>
              <a:t>Text goes here</a:t>
            </a:r>
          </a:p>
        </p:txBody>
      </p:sp>
    </p:spTree>
    <p:extLst>
      <p:ext uri="{BB962C8B-B14F-4D97-AF65-F5344CB8AC3E}">
        <p14:creationId xmlns:p14="http://schemas.microsoft.com/office/powerpoint/2010/main" val="2125925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0" grpId="0" build="allAtOnce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1"/>
            <a:ext cx="18286413" cy="10286999"/>
          </a:xfrm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Add Image</a:t>
            </a:r>
            <a:endParaRPr kumimoji="1" lang="ja-JP" altLang="en-US" dirty="0"/>
          </a:p>
        </p:txBody>
      </p:sp>
      <p:sp>
        <p:nvSpPr>
          <p:cNvPr id="4" name="タイトル 1"/>
          <p:cNvSpPr>
            <a:spLocks noGrp="1"/>
          </p:cNvSpPr>
          <p:nvPr>
            <p:ph type="title" hasCustomPrompt="1"/>
          </p:nvPr>
        </p:nvSpPr>
        <p:spPr>
          <a:xfrm>
            <a:off x="1006302" y="6871692"/>
            <a:ext cx="16201800" cy="1080120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 spc="600" baseline="0"/>
            </a:lvl1pPr>
          </a:lstStyle>
          <a:p>
            <a:r>
              <a:rPr kumimoji="1" lang="en-US" altLang="ja-JP" dirty="0"/>
              <a:t>TEXT</a:t>
            </a:r>
            <a:endParaRPr kumimoji="1" lang="ja-JP" altLang="en-US" dirty="0"/>
          </a:p>
        </p:txBody>
      </p:sp>
      <p:sp>
        <p:nvSpPr>
          <p:cNvPr id="5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1006302" y="7807796"/>
            <a:ext cx="16201800" cy="1944216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tx1">
                    <a:alpha val="90000"/>
                  </a:schemeClr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</a:p>
          <a:p>
            <a:pPr lvl="0"/>
            <a:r>
              <a:rPr kumimoji="1" lang="en-US" altLang="ja-JP" dirty="0"/>
              <a:t>Text goes here</a:t>
            </a:r>
          </a:p>
        </p:txBody>
      </p:sp>
    </p:spTree>
    <p:extLst>
      <p:ext uri="{BB962C8B-B14F-4D97-AF65-F5344CB8AC3E}">
        <p14:creationId xmlns:p14="http://schemas.microsoft.com/office/powerpoint/2010/main" val="1957966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build="allAtOnce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" y="0"/>
            <a:ext cx="18286413" cy="10287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133350" ty="330200" sx="85000" sy="85000" flip="xy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961635" y="1901595"/>
            <a:ext cx="14363146" cy="6461925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2171513" y="2117423"/>
            <a:ext cx="13943390" cy="6052155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7703152" y="1901595"/>
            <a:ext cx="2880110" cy="10972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7874587" y="1901596"/>
            <a:ext cx="2537240" cy="967943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42358" y="3136895"/>
            <a:ext cx="13601699" cy="38862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10799" b="0" kern="1200" cap="all" spc="-15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42947" y="7023094"/>
            <a:ext cx="13605091" cy="685802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400" spc="120" baseline="0">
                <a:solidFill>
                  <a:schemeClr val="tx2">
                    <a:lumMod val="75000"/>
                  </a:schemeClr>
                </a:solidFill>
              </a:defRPr>
            </a:lvl1pPr>
            <a:lvl2pPr marL="685754" indent="0" algn="ctr">
              <a:buNone/>
              <a:defRPr sz="2400"/>
            </a:lvl2pPr>
            <a:lvl3pPr marL="1371509" indent="0" algn="ctr">
              <a:buNone/>
              <a:defRPr sz="2400"/>
            </a:lvl3pPr>
            <a:lvl4pPr marL="2057263" indent="0" algn="ctr">
              <a:buNone/>
              <a:defRPr sz="2400"/>
            </a:lvl4pPr>
            <a:lvl5pPr marL="2743017" indent="0" algn="ctr">
              <a:buNone/>
              <a:defRPr sz="2400"/>
            </a:lvl5pPr>
            <a:lvl6pPr marL="3428771" indent="0" algn="ctr">
              <a:buNone/>
              <a:defRPr sz="2400"/>
            </a:lvl6pPr>
            <a:lvl7pPr marL="4114526" indent="0" algn="ctr">
              <a:buNone/>
              <a:defRPr sz="2400"/>
            </a:lvl7pPr>
            <a:lvl8pPr marL="4800280" indent="0" algn="ctr">
              <a:buNone/>
              <a:defRPr sz="2400"/>
            </a:lvl8pPr>
            <a:lvl9pPr marL="5486034" indent="0" algn="ctr">
              <a:buNone/>
              <a:defRPr sz="24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7977448" y="2011883"/>
            <a:ext cx="2331518" cy="790820"/>
          </a:xfrm>
        </p:spPr>
        <p:txBody>
          <a:bodyPr/>
          <a:lstStyle>
            <a:lvl1pPr algn="ctr">
              <a:defRPr sz="195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83284890-85D2-4D7B-8EF5-15A9C1DB8F42}" type="datetimeFigureOut">
              <a:rPr lang="en-US" smtClean="0"/>
              <a:t>5/13/22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2180655" y="7818120"/>
            <a:ext cx="8857481" cy="3429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12909259" y="7818120"/>
            <a:ext cx="3167547" cy="3429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18707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smtClean="0"/>
              <a:t>5/13/22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892756"/>
      </p:ext>
    </p:extLst>
  </p:cSld>
  <p:clrMapOvr>
    <a:masterClrMapping/>
  </p:clrMapOvr>
  <p:hf hd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7674" y="0"/>
            <a:ext cx="18286413" cy="10287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133350" ty="330200" sx="85000" sy="85000" flip="xy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961635" y="1901595"/>
            <a:ext cx="14363146" cy="6461925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2171513" y="2117423"/>
            <a:ext cx="13943390" cy="6052155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7703152" y="1901595"/>
            <a:ext cx="2880110" cy="10972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7874587" y="1901596"/>
            <a:ext cx="2537240" cy="967943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45231" y="3141464"/>
            <a:ext cx="13605091" cy="3881628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10799" kern="1200" cap="all" spc="-15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45233" y="7023093"/>
            <a:ext cx="13605091" cy="6858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3950231" algn="l"/>
              </a:tabLst>
              <a:defRPr sz="2400">
                <a:solidFill>
                  <a:schemeClr val="tx2"/>
                </a:solidFill>
                <a:effectLst/>
              </a:defRPr>
            </a:lvl1pPr>
            <a:lvl2pPr marL="685754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371509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263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01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8771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526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28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034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2019" y="2016753"/>
            <a:ext cx="2331518" cy="795528"/>
          </a:xfrm>
        </p:spPr>
        <p:txBody>
          <a:bodyPr/>
          <a:lstStyle>
            <a:lvl1pPr algn="ctr">
              <a:defRPr lang="en-US" sz="195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C6F822A4-8DA6-4447-9B1F-C5DB58435268}" type="datetimeFigureOut">
              <a:rPr lang="en-US" smtClean="0"/>
              <a:t>5/13/22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0655" y="7818120"/>
            <a:ext cx="8859767" cy="3429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905636" y="7818120"/>
            <a:ext cx="3168121" cy="342900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61780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00061" y="3154680"/>
            <a:ext cx="7131701" cy="5623560"/>
          </a:xfrm>
        </p:spPr>
        <p:txBody>
          <a:bodyPr/>
          <a:lstStyle>
            <a:lvl1pPr>
              <a:defRPr sz="2700"/>
            </a:lvl1pPr>
            <a:lvl2pPr>
              <a:defRPr sz="24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554651" y="3154680"/>
            <a:ext cx="7131701" cy="5623560"/>
          </a:xfrm>
        </p:spPr>
        <p:txBody>
          <a:bodyPr/>
          <a:lstStyle>
            <a:lvl1pPr>
              <a:defRPr sz="2700"/>
            </a:lvl1pPr>
            <a:lvl2pPr>
              <a:defRPr sz="24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smtClean="0"/>
              <a:t>5/13/22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779665"/>
      </p:ext>
    </p:extLst>
  </p:cSld>
  <p:clrMapOvr>
    <a:masterClrMapping/>
  </p:clrMapOvr>
  <p:hf hd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4633" y="3111501"/>
            <a:ext cx="7131701" cy="96012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2700" b="0">
                <a:solidFill>
                  <a:schemeClr val="tx2"/>
                </a:solidFill>
                <a:latin typeface="+mn-lt"/>
              </a:defRPr>
            </a:lvl1pPr>
            <a:lvl2pPr marL="685754" indent="0">
              <a:buNone/>
              <a:defRPr sz="2700" b="1"/>
            </a:lvl2pPr>
            <a:lvl3pPr marL="1371509" indent="0">
              <a:buNone/>
              <a:defRPr sz="2700" b="1"/>
            </a:lvl3pPr>
            <a:lvl4pPr marL="2057263" indent="0">
              <a:buNone/>
              <a:defRPr sz="2400" b="1"/>
            </a:lvl4pPr>
            <a:lvl5pPr marL="2743017" indent="0">
              <a:buNone/>
              <a:defRPr sz="2400" b="1"/>
            </a:lvl5pPr>
            <a:lvl6pPr marL="3428771" indent="0">
              <a:buNone/>
              <a:defRPr sz="2400" b="1"/>
            </a:lvl6pPr>
            <a:lvl7pPr marL="4114526" indent="0">
              <a:buNone/>
              <a:defRPr sz="2400" b="1"/>
            </a:lvl7pPr>
            <a:lvl8pPr marL="4800280" indent="0">
              <a:buNone/>
              <a:defRPr sz="2400" b="1"/>
            </a:lvl8pPr>
            <a:lvl9pPr marL="5486034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04633" y="4133847"/>
            <a:ext cx="7131701" cy="4800600"/>
          </a:xfrm>
        </p:spPr>
        <p:txBody>
          <a:bodyPr/>
          <a:lstStyle>
            <a:lvl1pPr>
              <a:defRPr sz="2700"/>
            </a:lvl1pPr>
            <a:lvl2pPr>
              <a:defRPr sz="24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559222" y="3111501"/>
            <a:ext cx="7131701" cy="96012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2700" b="0">
                <a:solidFill>
                  <a:schemeClr val="tx2"/>
                </a:solidFill>
              </a:defRPr>
            </a:lvl1pPr>
            <a:lvl2pPr marL="685754" indent="0">
              <a:buNone/>
              <a:defRPr sz="2700" b="1"/>
            </a:lvl2pPr>
            <a:lvl3pPr marL="1371509" indent="0">
              <a:buNone/>
              <a:defRPr sz="2700" b="1"/>
            </a:lvl3pPr>
            <a:lvl4pPr marL="2057263" indent="0">
              <a:buNone/>
              <a:defRPr sz="2400" b="1"/>
            </a:lvl4pPr>
            <a:lvl5pPr marL="2743017" indent="0">
              <a:buNone/>
              <a:defRPr sz="2400" b="1"/>
            </a:lvl5pPr>
            <a:lvl6pPr marL="3428771" indent="0">
              <a:buNone/>
              <a:defRPr sz="2400" b="1"/>
            </a:lvl6pPr>
            <a:lvl7pPr marL="4114526" indent="0">
              <a:buNone/>
              <a:defRPr sz="2400" b="1"/>
            </a:lvl7pPr>
            <a:lvl8pPr marL="4800280" indent="0">
              <a:buNone/>
              <a:defRPr sz="2400" b="1"/>
            </a:lvl8pPr>
            <a:lvl9pPr marL="5486034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559222" y="4134872"/>
            <a:ext cx="7131701" cy="4800600"/>
          </a:xfrm>
        </p:spPr>
        <p:txBody>
          <a:bodyPr/>
          <a:lstStyle>
            <a:lvl1pPr>
              <a:defRPr sz="2700"/>
            </a:lvl1pPr>
            <a:lvl2pPr>
              <a:defRPr sz="24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smtClean="0"/>
              <a:t>5/13/22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123640"/>
      </p:ext>
    </p:extLst>
  </p:cSld>
  <p:clrMapOvr>
    <a:masterClrMapping/>
  </p:clrMapOvr>
  <p:hf hd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smtClean="0"/>
              <a:t>5/13/22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894336"/>
      </p:ext>
    </p:extLst>
  </p:cSld>
  <p:clrMapOvr>
    <a:masterClrMapping/>
  </p:clrMapOvr>
  <p:hf hd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smtClean="0"/>
              <a:t>5/13/22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531656"/>
      </p:ext>
    </p:extLst>
  </p:cSld>
  <p:clrMapOvr>
    <a:masterClrMapping/>
  </p:clrMapOvr>
  <p:hf hd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3529405" y="356616"/>
            <a:ext cx="4388739" cy="957376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43390" y="911088"/>
            <a:ext cx="3645854" cy="2468880"/>
          </a:xfrm>
        </p:spPr>
        <p:txBody>
          <a:bodyPr anchor="b">
            <a:normAutofit/>
          </a:bodyPr>
          <a:lstStyle>
            <a:lvl1pPr algn="l" defTabSz="137150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2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611" y="914400"/>
            <a:ext cx="11657588" cy="8001000"/>
          </a:xfrm>
        </p:spPr>
        <p:txBody>
          <a:bodyPr/>
          <a:lstStyle>
            <a:lvl1pPr>
              <a:defRPr sz="2850"/>
            </a:lvl1pPr>
            <a:lvl2pPr>
              <a:defRPr sz="24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943390" y="3429000"/>
            <a:ext cx="3645854" cy="52578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200"/>
              </a:spcBef>
              <a:buNone/>
              <a:defRPr sz="2100">
                <a:solidFill>
                  <a:schemeClr val="tx1"/>
                </a:solidFill>
              </a:defRPr>
            </a:lvl1pPr>
            <a:lvl2pPr marL="685754" indent="0">
              <a:buNone/>
              <a:defRPr sz="1800"/>
            </a:lvl2pPr>
            <a:lvl3pPr marL="1371509" indent="0">
              <a:buNone/>
              <a:defRPr sz="1500"/>
            </a:lvl3pPr>
            <a:lvl4pPr marL="2057263" indent="0">
              <a:buNone/>
              <a:defRPr sz="1350"/>
            </a:lvl4pPr>
            <a:lvl5pPr marL="2743017" indent="0">
              <a:buNone/>
              <a:defRPr sz="1350"/>
            </a:lvl5pPr>
            <a:lvl6pPr marL="3428771" indent="0">
              <a:buNone/>
              <a:defRPr sz="1350"/>
            </a:lvl6pPr>
            <a:lvl7pPr marL="4114526" indent="0">
              <a:buNone/>
              <a:defRPr sz="1350"/>
            </a:lvl7pPr>
            <a:lvl8pPr marL="4800280" indent="0">
              <a:buNone/>
              <a:defRPr sz="1350"/>
            </a:lvl8pPr>
            <a:lvl9pPr marL="5486034" indent="0">
              <a:buNone/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smtClean="0"/>
              <a:t>5/13/22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5593738" y="9340596"/>
            <a:ext cx="2194370" cy="384048"/>
          </a:xfr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3735127" y="562356"/>
            <a:ext cx="3977295" cy="9162288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170504929"/>
      </p:ext>
    </p:extLst>
  </p:cSld>
  <p:clrMapOvr>
    <a:masterClrMapping/>
  </p:clrMapOvr>
  <p:hf hd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3529405" y="356616"/>
            <a:ext cx="4388739" cy="957376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43390" y="905256"/>
            <a:ext cx="3648139" cy="2468880"/>
          </a:xfrm>
        </p:spPr>
        <p:txBody>
          <a:bodyPr anchor="b">
            <a:noAutofit/>
          </a:bodyPr>
          <a:lstStyle>
            <a:lvl1pPr algn="l">
              <a:defRPr sz="42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42869" y="356616"/>
            <a:ext cx="12795917" cy="9573768"/>
          </a:xfr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4800"/>
            </a:lvl1pPr>
            <a:lvl2pPr marL="685754" indent="0">
              <a:buNone/>
              <a:defRPr sz="4200"/>
            </a:lvl2pPr>
            <a:lvl3pPr marL="1371509" indent="0">
              <a:buNone/>
              <a:defRPr sz="3600"/>
            </a:lvl3pPr>
            <a:lvl4pPr marL="2057263" indent="0">
              <a:buNone/>
              <a:defRPr sz="3000"/>
            </a:lvl4pPr>
            <a:lvl5pPr marL="2743017" indent="0">
              <a:buNone/>
              <a:defRPr sz="3000"/>
            </a:lvl5pPr>
            <a:lvl6pPr marL="3428771" indent="0">
              <a:buNone/>
              <a:defRPr sz="3000"/>
            </a:lvl6pPr>
            <a:lvl7pPr marL="4114526" indent="0">
              <a:buNone/>
              <a:defRPr sz="3000"/>
            </a:lvl7pPr>
            <a:lvl8pPr marL="4800280" indent="0">
              <a:buNone/>
              <a:defRPr sz="3000"/>
            </a:lvl8pPr>
            <a:lvl9pPr marL="5486034" indent="0">
              <a:buNone/>
              <a:defRPr sz="3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943390" y="3429000"/>
            <a:ext cx="3648139" cy="5253228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1200"/>
              </a:spcBef>
              <a:buNone/>
              <a:defRPr sz="2100">
                <a:solidFill>
                  <a:schemeClr val="tx1"/>
                </a:solidFill>
              </a:defRPr>
            </a:lvl1pPr>
            <a:lvl2pPr marL="685754" indent="0">
              <a:buNone/>
              <a:defRPr sz="1800"/>
            </a:lvl2pPr>
            <a:lvl3pPr marL="1371509" indent="0">
              <a:buNone/>
              <a:defRPr sz="1500"/>
            </a:lvl3pPr>
            <a:lvl4pPr marL="2057263" indent="0">
              <a:buNone/>
              <a:defRPr sz="1350"/>
            </a:lvl4pPr>
            <a:lvl5pPr marL="2743017" indent="0">
              <a:buNone/>
              <a:defRPr sz="1350"/>
            </a:lvl5pPr>
            <a:lvl6pPr marL="3428771" indent="0">
              <a:buNone/>
              <a:defRPr sz="1350"/>
            </a:lvl6pPr>
            <a:lvl7pPr marL="4114526" indent="0">
              <a:buNone/>
              <a:defRPr sz="1350"/>
            </a:lvl7pPr>
            <a:lvl8pPr marL="4800280" indent="0">
              <a:buNone/>
              <a:defRPr sz="1350"/>
            </a:lvl8pPr>
            <a:lvl9pPr marL="5486034" indent="0">
              <a:buNone/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3772C379-9A7C-4C87-A116-CBE9F58B04C5}" type="datetimeFigureOut">
              <a:rPr lang="en-US" smtClean="0"/>
              <a:t>5/13/22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1371509" rtl="0" eaLnBrk="1" latinLnBrk="0" hangingPunct="1">
              <a:defRPr lang="en-US" sz="1500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5593738" y="9340596"/>
            <a:ext cx="2194370" cy="384048"/>
          </a:xfr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3735127" y="562356"/>
            <a:ext cx="3977295" cy="9162288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283189184"/>
      </p:ext>
    </p:extLst>
  </p:cSld>
  <p:clrMapOvr>
    <a:masterClrMapping/>
  </p:clrMapOvr>
  <p:hf hd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smtClean="0"/>
              <a:t>5/13/22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894245"/>
      </p:ext>
    </p:extLst>
  </p:cSld>
  <p:clrMapOvr>
    <a:masterClrMapping/>
  </p:clrMapOvr>
  <p:hf hd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486229" y="1143000"/>
            <a:ext cx="3542993" cy="78867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191" y="1143000"/>
            <a:ext cx="12114749" cy="78867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smtClean="0"/>
              <a:t>5/13/22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689716"/>
      </p:ext>
    </p:extLst>
  </p:cSld>
  <p:clrMapOvr>
    <a:masterClrMapping/>
  </p:clrMapOvr>
  <p:hf hd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isto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1"/>
          <p:cNvSpPr>
            <a:spLocks noGrp="1"/>
          </p:cNvSpPr>
          <p:nvPr>
            <p:ph type="title" hasCustomPrompt="1"/>
          </p:nvPr>
        </p:nvSpPr>
        <p:spPr>
          <a:xfrm>
            <a:off x="1078310" y="1111052"/>
            <a:ext cx="6192688" cy="2016224"/>
          </a:xfrm>
          <a:prstGeom prst="rect">
            <a:avLst/>
          </a:prstGeom>
        </p:spPr>
        <p:txBody>
          <a:bodyPr anchor="ctr"/>
          <a:lstStyle>
            <a:lvl1pPr algn="l">
              <a:defRPr sz="7200" spc="600" baseline="0"/>
            </a:lvl1pPr>
          </a:lstStyle>
          <a:p>
            <a:r>
              <a:rPr kumimoji="1" lang="en-US" altLang="ja-JP" dirty="0"/>
              <a:t>HISTORY</a:t>
            </a:r>
            <a:endParaRPr kumimoji="1" lang="ja-JP" altLang="en-US" dirty="0"/>
          </a:p>
        </p:txBody>
      </p:sp>
      <p:grpSp>
        <p:nvGrpSpPr>
          <p:cNvPr id="4" name="グループ化 3"/>
          <p:cNvGrpSpPr/>
          <p:nvPr userDrawn="1"/>
        </p:nvGrpSpPr>
        <p:grpSpPr>
          <a:xfrm>
            <a:off x="574254" y="462980"/>
            <a:ext cx="661574" cy="1728192"/>
            <a:chOff x="4012746" y="1615108"/>
            <a:chExt cx="661574" cy="1728192"/>
          </a:xfrm>
        </p:grpSpPr>
        <p:cxnSp>
          <p:nvCxnSpPr>
            <p:cNvPr id="5" name="直線コネクタ 4"/>
            <p:cNvCxnSpPr/>
            <p:nvPr/>
          </p:nvCxnSpPr>
          <p:spPr>
            <a:xfrm flipV="1">
              <a:off x="4012746" y="1615108"/>
              <a:ext cx="661574" cy="100811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線コネクタ 5"/>
            <p:cNvCxnSpPr/>
            <p:nvPr/>
          </p:nvCxnSpPr>
          <p:spPr>
            <a:xfrm flipV="1">
              <a:off x="4012746" y="1975148"/>
              <a:ext cx="661574" cy="100811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線コネクタ 6"/>
            <p:cNvCxnSpPr/>
            <p:nvPr/>
          </p:nvCxnSpPr>
          <p:spPr>
            <a:xfrm flipV="1">
              <a:off x="4012746" y="2335188"/>
              <a:ext cx="661574" cy="100811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" name="直線コネクタ 8"/>
          <p:cNvCxnSpPr/>
          <p:nvPr userDrawn="1"/>
        </p:nvCxnSpPr>
        <p:spPr>
          <a:xfrm>
            <a:off x="9144000" y="0"/>
            <a:ext cx="0" cy="10287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円/楕円 9"/>
          <p:cNvSpPr/>
          <p:nvPr userDrawn="1"/>
        </p:nvSpPr>
        <p:spPr>
          <a:xfrm>
            <a:off x="8891972" y="1219064"/>
            <a:ext cx="504056" cy="50405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プレースホルダー 6"/>
          <p:cNvSpPr>
            <a:spLocks noGrp="1"/>
          </p:cNvSpPr>
          <p:nvPr>
            <p:ph type="body" sz="quarter" idx="14" hasCustomPrompt="1"/>
          </p:nvPr>
        </p:nvSpPr>
        <p:spPr>
          <a:xfrm>
            <a:off x="9503246" y="823020"/>
            <a:ext cx="4176464" cy="1296144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8000" baseline="0">
                <a:solidFill>
                  <a:schemeClr val="tx1">
                    <a:alpha val="90000"/>
                  </a:schemeClr>
                </a:solidFill>
              </a:defRPr>
            </a:lvl1pPr>
          </a:lstStyle>
          <a:p>
            <a:pPr lvl="0"/>
            <a:r>
              <a:rPr kumimoji="1" lang="en-US" altLang="ja-JP" dirty="0"/>
              <a:t>9999</a:t>
            </a:r>
          </a:p>
        </p:txBody>
      </p:sp>
      <p:sp>
        <p:nvSpPr>
          <p:cNvPr id="14" name="テキスト プレースホルダー 6"/>
          <p:cNvSpPr>
            <a:spLocks noGrp="1"/>
          </p:cNvSpPr>
          <p:nvPr>
            <p:ph type="body" sz="quarter" idx="15" hasCustomPrompt="1"/>
          </p:nvPr>
        </p:nvSpPr>
        <p:spPr>
          <a:xfrm>
            <a:off x="9503246" y="1903140"/>
            <a:ext cx="8280920" cy="1656184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tx1">
                    <a:alpha val="90000"/>
                  </a:schemeClr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br>
              <a:rPr kumimoji="1" lang="en-US" altLang="ja-JP" dirty="0"/>
            </a:br>
            <a:endParaRPr kumimoji="1" lang="en-US" altLang="ja-JP" dirty="0"/>
          </a:p>
        </p:txBody>
      </p:sp>
      <p:sp>
        <p:nvSpPr>
          <p:cNvPr id="16" name="円/楕円 15"/>
          <p:cNvSpPr/>
          <p:nvPr userDrawn="1"/>
        </p:nvSpPr>
        <p:spPr>
          <a:xfrm>
            <a:off x="8891972" y="4315408"/>
            <a:ext cx="504056" cy="50405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4589208" y="3919364"/>
            <a:ext cx="4176464" cy="1296144"/>
          </a:xfrm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8000" baseline="0">
                <a:solidFill>
                  <a:schemeClr val="tx1">
                    <a:alpha val="90000"/>
                  </a:schemeClr>
                </a:solidFill>
              </a:defRPr>
            </a:lvl1pPr>
          </a:lstStyle>
          <a:p>
            <a:pPr lvl="0"/>
            <a:r>
              <a:rPr kumimoji="1" lang="en-US" altLang="ja-JP" dirty="0"/>
              <a:t>9999</a:t>
            </a:r>
          </a:p>
        </p:txBody>
      </p:sp>
      <p:sp>
        <p:nvSpPr>
          <p:cNvPr id="18" name="テキスト プレースホルダー 6"/>
          <p:cNvSpPr>
            <a:spLocks noGrp="1"/>
          </p:cNvSpPr>
          <p:nvPr>
            <p:ph type="body" sz="quarter" idx="17" hasCustomPrompt="1"/>
          </p:nvPr>
        </p:nvSpPr>
        <p:spPr>
          <a:xfrm>
            <a:off x="502246" y="4999484"/>
            <a:ext cx="8280920" cy="1656184"/>
          </a:xfrm>
        </p:spPr>
        <p:txBody>
          <a:bodyPr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tx1">
                    <a:alpha val="90000"/>
                  </a:schemeClr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br>
              <a:rPr kumimoji="1" lang="en-US" altLang="ja-JP" dirty="0"/>
            </a:br>
            <a:endParaRPr kumimoji="1" lang="en-US" altLang="ja-JP" dirty="0"/>
          </a:p>
        </p:txBody>
      </p:sp>
      <p:sp>
        <p:nvSpPr>
          <p:cNvPr id="19" name="円/楕円 18"/>
          <p:cNvSpPr/>
          <p:nvPr userDrawn="1"/>
        </p:nvSpPr>
        <p:spPr>
          <a:xfrm>
            <a:off x="8891972" y="7339744"/>
            <a:ext cx="504056" cy="50405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テキスト プレースホルダー 6"/>
          <p:cNvSpPr>
            <a:spLocks noGrp="1"/>
          </p:cNvSpPr>
          <p:nvPr>
            <p:ph type="body" sz="quarter" idx="18" hasCustomPrompt="1"/>
          </p:nvPr>
        </p:nvSpPr>
        <p:spPr>
          <a:xfrm>
            <a:off x="9503246" y="6943700"/>
            <a:ext cx="4176464" cy="1296144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8000" baseline="0">
                <a:solidFill>
                  <a:schemeClr val="tx1">
                    <a:alpha val="90000"/>
                  </a:schemeClr>
                </a:solidFill>
              </a:defRPr>
            </a:lvl1pPr>
          </a:lstStyle>
          <a:p>
            <a:pPr lvl="0"/>
            <a:r>
              <a:rPr kumimoji="1" lang="en-US" altLang="ja-JP" dirty="0"/>
              <a:t>9999</a:t>
            </a:r>
          </a:p>
        </p:txBody>
      </p:sp>
      <p:sp>
        <p:nvSpPr>
          <p:cNvPr id="21" name="テキスト プレースホルダー 6"/>
          <p:cNvSpPr>
            <a:spLocks noGrp="1"/>
          </p:cNvSpPr>
          <p:nvPr>
            <p:ph type="body" sz="quarter" idx="19" hasCustomPrompt="1"/>
          </p:nvPr>
        </p:nvSpPr>
        <p:spPr>
          <a:xfrm>
            <a:off x="9503246" y="8023820"/>
            <a:ext cx="8280920" cy="1656184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tx1">
                    <a:alpha val="90000"/>
                  </a:schemeClr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br>
              <a:rPr kumimoji="1" lang="en-US" altLang="ja-JP" dirty="0"/>
            </a:b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922311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3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800"/>
                            </p:stCondLst>
                            <p:childTnLst>
                              <p:par>
                                <p:cTn id="18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45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950"/>
                            </p:stCondLst>
                            <p:childTnLst>
                              <p:par>
                                <p:cTn id="31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6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100"/>
                            </p:stCondLst>
                            <p:childTnLst>
                              <p:par>
                                <p:cTn id="44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75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 animBg="1"/>
      <p:bldP spid="13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animBg="1"/>
      <p:bldP spid="17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 animBg="1"/>
      <p:bldP spid="20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pPr algn="r"/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27CB87ED-CE54-4A81-84E3-F65697A29D35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790278" y="1183060"/>
            <a:ext cx="16273560" cy="575841"/>
          </a:xfrm>
        </p:spPr>
        <p:txBody>
          <a:bodyPr/>
          <a:lstStyle>
            <a:lvl1pPr>
              <a:spcBef>
                <a:spcPts val="0"/>
              </a:spcBef>
              <a:defRPr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pPr lvl="0"/>
            <a:r>
              <a:rPr kumimoji="1" lang="en-US" altLang="ja-JP" dirty="0"/>
              <a:t>Slide Description Goes Here</a:t>
            </a:r>
            <a:endParaRPr kumimoji="1" lang="ja-JP" altLang="en-US" dirty="0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186322" y="3919364"/>
            <a:ext cx="15913768" cy="864096"/>
          </a:xfrm>
        </p:spPr>
        <p:txBody>
          <a:bodyPr anchor="b">
            <a:normAutofit/>
          </a:bodyPr>
          <a:lstStyle>
            <a:lvl1pPr algn="ctr">
              <a:spcBef>
                <a:spcPts val="0"/>
              </a:spcBef>
              <a:defRPr sz="40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kumimoji="1" lang="en-US" altLang="ja-JP" dirty="0"/>
              <a:t>Caption Goes Here</a:t>
            </a:r>
            <a:endParaRPr kumimoji="1" lang="ja-JP" altLang="en-US" dirty="0"/>
          </a:p>
        </p:txBody>
      </p:sp>
      <p:sp>
        <p:nvSpPr>
          <p:cNvPr id="8" name="テキスト プレースホルダー 6"/>
          <p:cNvSpPr>
            <a:spLocks noGrp="1"/>
          </p:cNvSpPr>
          <p:nvPr>
            <p:ph type="body" sz="quarter" idx="14" hasCustomPrompt="1"/>
          </p:nvPr>
        </p:nvSpPr>
        <p:spPr>
          <a:xfrm>
            <a:off x="1186322" y="4855468"/>
            <a:ext cx="15913768" cy="2088232"/>
          </a:xfrm>
        </p:spPr>
        <p:txBody>
          <a:bodyPr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tx1">
                    <a:alpha val="90000"/>
                  </a:schemeClr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br>
              <a:rPr kumimoji="1" lang="en-US" altLang="ja-JP" dirty="0"/>
            </a:b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46553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build="allAtOnce"/>
    </p:bld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Image - 1 Column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pPr algn="r"/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27CB87ED-CE54-4A81-84E3-F65697A29D35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790278" y="1183060"/>
            <a:ext cx="16273560" cy="575841"/>
          </a:xfrm>
        </p:spPr>
        <p:txBody>
          <a:bodyPr/>
          <a:lstStyle>
            <a:lvl1pPr>
              <a:spcBef>
                <a:spcPts val="0"/>
              </a:spcBef>
              <a:defRPr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pPr lvl="0"/>
            <a:r>
              <a:rPr kumimoji="1" lang="en-US" altLang="ja-JP" dirty="0"/>
              <a:t>Slide Description Goes Here</a:t>
            </a:r>
            <a:endParaRPr kumimoji="1" lang="ja-JP" altLang="en-US" dirty="0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7919070" y="3990999"/>
            <a:ext cx="9181020" cy="864096"/>
          </a:xfrm>
        </p:spPr>
        <p:txBody>
          <a:bodyPr anchor="b">
            <a:normAutofit/>
          </a:bodyPr>
          <a:lstStyle>
            <a:lvl1pPr algn="l">
              <a:spcBef>
                <a:spcPts val="0"/>
              </a:spcBef>
              <a:defRPr sz="40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kumimoji="1" lang="en-US" altLang="ja-JP" dirty="0"/>
              <a:t>Caption Goes Here</a:t>
            </a:r>
            <a:endParaRPr kumimoji="1" lang="ja-JP" altLang="en-US" dirty="0"/>
          </a:p>
        </p:txBody>
      </p:sp>
      <p:sp>
        <p:nvSpPr>
          <p:cNvPr id="8" name="テキスト プレースホルダー 6"/>
          <p:cNvSpPr>
            <a:spLocks noGrp="1"/>
          </p:cNvSpPr>
          <p:nvPr>
            <p:ph type="body" sz="quarter" idx="14" hasCustomPrompt="1"/>
          </p:nvPr>
        </p:nvSpPr>
        <p:spPr>
          <a:xfrm>
            <a:off x="7919070" y="4783460"/>
            <a:ext cx="9181020" cy="2304256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tx1">
                    <a:alpha val="90000"/>
                  </a:schemeClr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br>
              <a:rPr kumimoji="1" lang="en-US" altLang="ja-JP" dirty="0"/>
            </a:br>
            <a:endParaRPr kumimoji="1" lang="en-US" altLang="ja-JP" dirty="0"/>
          </a:p>
        </p:txBody>
      </p:sp>
      <p:sp>
        <p:nvSpPr>
          <p:cNvPr id="10" name="図プレースホルダー 9"/>
          <p:cNvSpPr>
            <a:spLocks noGrp="1"/>
          </p:cNvSpPr>
          <p:nvPr>
            <p:ph type="pic" sz="quarter" idx="15" hasCustomPrompt="1"/>
          </p:nvPr>
        </p:nvSpPr>
        <p:spPr>
          <a:xfrm>
            <a:off x="790575" y="2262385"/>
            <a:ext cx="6911975" cy="6913563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Add Image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520181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build="allAtOnce"/>
      <p:bldP spid="10" grpId="0" animBg="1"/>
    </p:bld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 Image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図プレースホルダー 9"/>
          <p:cNvSpPr>
            <a:spLocks noGrp="1"/>
          </p:cNvSpPr>
          <p:nvPr>
            <p:ph type="pic" sz="quarter" idx="15" hasCustomPrompt="1"/>
          </p:nvPr>
        </p:nvSpPr>
        <p:spPr>
          <a:xfrm>
            <a:off x="790575" y="2263179"/>
            <a:ext cx="3312370" cy="3312370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Add Image</a:t>
            </a:r>
            <a:endParaRPr kumimoji="1" lang="ja-JP" alt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pPr algn="r"/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27CB87ED-CE54-4A81-84E3-F65697A29D35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790278" y="1183060"/>
            <a:ext cx="16273560" cy="575841"/>
          </a:xfrm>
        </p:spPr>
        <p:txBody>
          <a:bodyPr/>
          <a:lstStyle>
            <a:lvl1pPr>
              <a:spcBef>
                <a:spcPts val="0"/>
              </a:spcBef>
              <a:defRPr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pPr lvl="0"/>
            <a:r>
              <a:rPr kumimoji="1" lang="en-US" altLang="ja-JP" dirty="0"/>
              <a:t>Slide Description Goes Here</a:t>
            </a:r>
            <a:endParaRPr kumimoji="1" lang="ja-JP" altLang="en-US" dirty="0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4246662" y="2551213"/>
            <a:ext cx="4680520" cy="648074"/>
          </a:xfrm>
          <a:noFill/>
        </p:spPr>
        <p:txBody>
          <a:bodyPr anchor="b">
            <a:normAutofit/>
          </a:bodyPr>
          <a:lstStyle>
            <a:lvl1pPr algn="l">
              <a:spcBef>
                <a:spcPts val="0"/>
              </a:spcBef>
              <a:defRPr sz="32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kumimoji="1" lang="en-US" altLang="ja-JP" dirty="0"/>
              <a:t>Caption Here</a:t>
            </a:r>
            <a:endParaRPr kumimoji="1" lang="ja-JP" altLang="en-US" dirty="0"/>
          </a:p>
        </p:txBody>
      </p:sp>
      <p:sp>
        <p:nvSpPr>
          <p:cNvPr id="8" name="テキスト プレースホルダー 6"/>
          <p:cNvSpPr>
            <a:spLocks noGrp="1"/>
          </p:cNvSpPr>
          <p:nvPr>
            <p:ph type="body" sz="quarter" idx="14" hasCustomPrompt="1"/>
          </p:nvPr>
        </p:nvSpPr>
        <p:spPr>
          <a:xfrm>
            <a:off x="4246662" y="3127276"/>
            <a:ext cx="4680520" cy="2304251"/>
          </a:xfrm>
          <a:noFill/>
        </p:spPr>
        <p:txBody>
          <a:bodyPr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2400" baseline="0">
                <a:solidFill>
                  <a:schemeClr val="tx1">
                    <a:alpha val="90000"/>
                  </a:schemeClr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br>
              <a:rPr kumimoji="1" lang="en-US" altLang="ja-JP" dirty="0"/>
            </a:br>
            <a:endParaRPr kumimoji="1" lang="en-US" altLang="ja-JP" dirty="0"/>
          </a:p>
        </p:txBody>
      </p:sp>
      <p:sp>
        <p:nvSpPr>
          <p:cNvPr id="22" name="図プレースホルダー 9"/>
          <p:cNvSpPr>
            <a:spLocks noGrp="1"/>
          </p:cNvSpPr>
          <p:nvPr>
            <p:ph type="pic" sz="quarter" idx="16" hasCustomPrompt="1"/>
          </p:nvPr>
        </p:nvSpPr>
        <p:spPr>
          <a:xfrm>
            <a:off x="790278" y="5863580"/>
            <a:ext cx="3312370" cy="3312370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Add Image</a:t>
            </a:r>
            <a:endParaRPr kumimoji="1" lang="ja-JP" altLang="en-US" dirty="0"/>
          </a:p>
        </p:txBody>
      </p:sp>
      <p:sp>
        <p:nvSpPr>
          <p:cNvPr id="23" name="テキスト プレースホルダー 6"/>
          <p:cNvSpPr>
            <a:spLocks noGrp="1"/>
          </p:cNvSpPr>
          <p:nvPr>
            <p:ph type="body" sz="quarter" idx="17" hasCustomPrompt="1"/>
          </p:nvPr>
        </p:nvSpPr>
        <p:spPr>
          <a:xfrm>
            <a:off x="4246365" y="6151614"/>
            <a:ext cx="4680520" cy="648074"/>
          </a:xfrm>
          <a:noFill/>
        </p:spPr>
        <p:txBody>
          <a:bodyPr anchor="b">
            <a:normAutofit/>
          </a:bodyPr>
          <a:lstStyle>
            <a:lvl1pPr algn="l">
              <a:spcBef>
                <a:spcPts val="0"/>
              </a:spcBef>
              <a:defRPr sz="32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kumimoji="1" lang="en-US" altLang="ja-JP" dirty="0"/>
              <a:t>Caption Here</a:t>
            </a:r>
            <a:endParaRPr kumimoji="1" lang="ja-JP" altLang="en-US" dirty="0"/>
          </a:p>
        </p:txBody>
      </p:sp>
      <p:sp>
        <p:nvSpPr>
          <p:cNvPr id="24" name="テキスト プレースホルダー 6"/>
          <p:cNvSpPr>
            <a:spLocks noGrp="1"/>
          </p:cNvSpPr>
          <p:nvPr>
            <p:ph type="body" sz="quarter" idx="18" hasCustomPrompt="1"/>
          </p:nvPr>
        </p:nvSpPr>
        <p:spPr>
          <a:xfrm>
            <a:off x="4246365" y="6727677"/>
            <a:ext cx="4680520" cy="2304251"/>
          </a:xfrm>
          <a:noFill/>
        </p:spPr>
        <p:txBody>
          <a:bodyPr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2400" baseline="0">
                <a:solidFill>
                  <a:schemeClr val="tx1">
                    <a:alpha val="90000"/>
                  </a:schemeClr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br>
              <a:rPr kumimoji="1" lang="en-US" altLang="ja-JP" dirty="0"/>
            </a:br>
            <a:endParaRPr kumimoji="1" lang="en-US" altLang="ja-JP" dirty="0"/>
          </a:p>
        </p:txBody>
      </p:sp>
      <p:sp>
        <p:nvSpPr>
          <p:cNvPr id="25" name="図プレースホルダー 9"/>
          <p:cNvSpPr>
            <a:spLocks noGrp="1"/>
          </p:cNvSpPr>
          <p:nvPr>
            <p:ph type="pic" sz="quarter" idx="19" hasCustomPrompt="1"/>
          </p:nvPr>
        </p:nvSpPr>
        <p:spPr>
          <a:xfrm>
            <a:off x="9287519" y="2263179"/>
            <a:ext cx="3312370" cy="3312370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Add Image</a:t>
            </a:r>
            <a:endParaRPr kumimoji="1" lang="ja-JP" altLang="en-US" dirty="0"/>
          </a:p>
        </p:txBody>
      </p:sp>
      <p:sp>
        <p:nvSpPr>
          <p:cNvPr id="26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12743606" y="2551213"/>
            <a:ext cx="4680520" cy="648074"/>
          </a:xfrm>
          <a:noFill/>
        </p:spPr>
        <p:txBody>
          <a:bodyPr anchor="b">
            <a:normAutofit/>
          </a:bodyPr>
          <a:lstStyle>
            <a:lvl1pPr algn="l">
              <a:spcBef>
                <a:spcPts val="0"/>
              </a:spcBef>
              <a:defRPr sz="32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kumimoji="1" lang="en-US" altLang="ja-JP" dirty="0"/>
              <a:t>Caption Here</a:t>
            </a:r>
            <a:endParaRPr kumimoji="1" lang="ja-JP" altLang="en-US" dirty="0"/>
          </a:p>
        </p:txBody>
      </p:sp>
      <p:sp>
        <p:nvSpPr>
          <p:cNvPr id="27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12743606" y="3127276"/>
            <a:ext cx="4680520" cy="2304251"/>
          </a:xfrm>
          <a:noFill/>
        </p:spPr>
        <p:txBody>
          <a:bodyPr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2400" baseline="0">
                <a:solidFill>
                  <a:schemeClr val="tx1">
                    <a:alpha val="90000"/>
                  </a:schemeClr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br>
              <a:rPr kumimoji="1" lang="en-US" altLang="ja-JP" dirty="0"/>
            </a:br>
            <a:endParaRPr kumimoji="1" lang="en-US" altLang="ja-JP" dirty="0"/>
          </a:p>
        </p:txBody>
      </p:sp>
      <p:sp>
        <p:nvSpPr>
          <p:cNvPr id="28" name="図プレースホルダー 9"/>
          <p:cNvSpPr>
            <a:spLocks noGrp="1"/>
          </p:cNvSpPr>
          <p:nvPr>
            <p:ph type="pic" sz="quarter" idx="22" hasCustomPrompt="1"/>
          </p:nvPr>
        </p:nvSpPr>
        <p:spPr>
          <a:xfrm>
            <a:off x="9287222" y="5863580"/>
            <a:ext cx="3312370" cy="3312370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Add Image</a:t>
            </a:r>
            <a:endParaRPr kumimoji="1" lang="ja-JP" altLang="en-US" dirty="0"/>
          </a:p>
        </p:txBody>
      </p:sp>
      <p:sp>
        <p:nvSpPr>
          <p:cNvPr id="29" name="テキスト プレースホルダー 6"/>
          <p:cNvSpPr>
            <a:spLocks noGrp="1"/>
          </p:cNvSpPr>
          <p:nvPr>
            <p:ph type="body" sz="quarter" idx="23" hasCustomPrompt="1"/>
          </p:nvPr>
        </p:nvSpPr>
        <p:spPr>
          <a:xfrm>
            <a:off x="12743309" y="6151614"/>
            <a:ext cx="4680520" cy="648074"/>
          </a:xfrm>
          <a:noFill/>
        </p:spPr>
        <p:txBody>
          <a:bodyPr anchor="b">
            <a:normAutofit/>
          </a:bodyPr>
          <a:lstStyle>
            <a:lvl1pPr algn="l">
              <a:spcBef>
                <a:spcPts val="0"/>
              </a:spcBef>
              <a:defRPr sz="32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kumimoji="1" lang="en-US" altLang="ja-JP" dirty="0"/>
              <a:t>Caption Here</a:t>
            </a:r>
            <a:endParaRPr kumimoji="1" lang="ja-JP" altLang="en-US" dirty="0"/>
          </a:p>
        </p:txBody>
      </p:sp>
      <p:sp>
        <p:nvSpPr>
          <p:cNvPr id="30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12743309" y="6727677"/>
            <a:ext cx="4680520" cy="2304251"/>
          </a:xfrm>
          <a:noFill/>
        </p:spPr>
        <p:txBody>
          <a:bodyPr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2400" baseline="0">
                <a:solidFill>
                  <a:schemeClr val="tx1">
                    <a:alpha val="90000"/>
                  </a:schemeClr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br>
              <a:rPr kumimoji="1" lang="en-US" altLang="ja-JP" dirty="0"/>
            </a:b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820366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75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25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25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6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build="p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animBg="1"/>
      <p:bldP spid="23" grpId="0" build="p">
        <p:tmplLst>
          <p:tmpl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build="p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animBg="1"/>
      <p:bldP spid="26" grpId="0" build="p">
        <p:tmplLst>
          <p:tmpl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0" build="p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animBg="1"/>
      <p:bldP spid="29" grpId="0" build="p">
        <p:tmplLst>
          <p:tmpl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 Pll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pPr algn="r"/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27CB87ED-CE54-4A81-84E3-F65697A29D35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790278" y="1183060"/>
            <a:ext cx="16273560" cy="575841"/>
          </a:xfrm>
        </p:spPr>
        <p:txBody>
          <a:bodyPr/>
          <a:lstStyle>
            <a:lvl1pPr>
              <a:spcBef>
                <a:spcPts val="0"/>
              </a:spcBef>
              <a:defRPr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pPr lvl="0"/>
            <a:r>
              <a:rPr kumimoji="1" lang="en-US" altLang="ja-JP" dirty="0"/>
              <a:t>Slide Description Goes Here</a:t>
            </a:r>
            <a:endParaRPr kumimoji="1" lang="ja-JP" altLang="en-US" dirty="0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808280" y="2551212"/>
            <a:ext cx="5454606" cy="2088234"/>
          </a:xfrm>
          <a:noFill/>
        </p:spPr>
        <p:txBody>
          <a:bodyPr anchor="b">
            <a:noAutofit/>
          </a:bodyPr>
          <a:lstStyle>
            <a:lvl1pPr algn="ctr">
              <a:spcBef>
                <a:spcPts val="0"/>
              </a:spcBef>
              <a:defRPr sz="60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kumimoji="1" lang="en-US" altLang="ja-JP" dirty="0"/>
              <a:t>Item Here</a:t>
            </a:r>
          </a:p>
        </p:txBody>
      </p:sp>
      <p:sp>
        <p:nvSpPr>
          <p:cNvPr id="9" name="テキスト プレースホルダー 6"/>
          <p:cNvSpPr>
            <a:spLocks noGrp="1"/>
          </p:cNvSpPr>
          <p:nvPr>
            <p:ph type="body" sz="quarter" idx="14" hasCustomPrompt="1"/>
          </p:nvPr>
        </p:nvSpPr>
        <p:spPr>
          <a:xfrm>
            <a:off x="1087311" y="5071492"/>
            <a:ext cx="4896544" cy="3384376"/>
          </a:xfrm>
          <a:noFill/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tx1">
                    <a:alpha val="90000"/>
                  </a:schemeClr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</a:p>
        </p:txBody>
      </p:sp>
      <p:cxnSp>
        <p:nvCxnSpPr>
          <p:cNvPr id="14" name="直線コネクタ 13"/>
          <p:cNvCxnSpPr/>
          <p:nvPr userDrawn="1"/>
        </p:nvCxnSpPr>
        <p:spPr>
          <a:xfrm flipH="1">
            <a:off x="1087311" y="4927477"/>
            <a:ext cx="48965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テキスト プレースホルダー 6"/>
          <p:cNvSpPr>
            <a:spLocks noGrp="1"/>
          </p:cNvSpPr>
          <p:nvPr>
            <p:ph type="body" sz="quarter" idx="15" hasCustomPrompt="1"/>
          </p:nvPr>
        </p:nvSpPr>
        <p:spPr>
          <a:xfrm>
            <a:off x="6388900" y="2551212"/>
            <a:ext cx="5454606" cy="2088234"/>
          </a:xfrm>
          <a:noFill/>
        </p:spPr>
        <p:txBody>
          <a:bodyPr anchor="b">
            <a:noAutofit/>
          </a:bodyPr>
          <a:lstStyle>
            <a:lvl1pPr algn="ctr">
              <a:spcBef>
                <a:spcPts val="0"/>
              </a:spcBef>
              <a:defRPr sz="60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kumimoji="1" lang="en-US" altLang="ja-JP" dirty="0"/>
              <a:t>Item Here</a:t>
            </a:r>
            <a:endParaRPr kumimoji="1" lang="ja-JP" altLang="en-US" dirty="0"/>
          </a:p>
        </p:txBody>
      </p:sp>
      <p:sp>
        <p:nvSpPr>
          <p:cNvPr id="23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6667931" y="5071492"/>
            <a:ext cx="4896544" cy="3384376"/>
          </a:xfrm>
          <a:noFill/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tx1">
                    <a:alpha val="90000"/>
                  </a:schemeClr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</a:p>
        </p:txBody>
      </p:sp>
      <p:cxnSp>
        <p:nvCxnSpPr>
          <p:cNvPr id="24" name="直線コネクタ 23"/>
          <p:cNvCxnSpPr/>
          <p:nvPr userDrawn="1"/>
        </p:nvCxnSpPr>
        <p:spPr>
          <a:xfrm flipH="1">
            <a:off x="6667931" y="4927477"/>
            <a:ext cx="48965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テキスト プレースホルダー 6"/>
          <p:cNvSpPr>
            <a:spLocks noGrp="1"/>
          </p:cNvSpPr>
          <p:nvPr>
            <p:ph type="body" sz="quarter" idx="17" hasCustomPrompt="1"/>
          </p:nvPr>
        </p:nvSpPr>
        <p:spPr>
          <a:xfrm>
            <a:off x="11969520" y="2551212"/>
            <a:ext cx="5454606" cy="2088234"/>
          </a:xfrm>
          <a:noFill/>
        </p:spPr>
        <p:txBody>
          <a:bodyPr anchor="b">
            <a:noAutofit/>
          </a:bodyPr>
          <a:lstStyle>
            <a:lvl1pPr algn="ctr">
              <a:spcBef>
                <a:spcPts val="0"/>
              </a:spcBef>
              <a:defRPr sz="60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kumimoji="1" lang="en-US" altLang="ja-JP" dirty="0"/>
              <a:t>Item Here</a:t>
            </a:r>
            <a:endParaRPr kumimoji="1" lang="ja-JP" altLang="en-US" dirty="0"/>
          </a:p>
        </p:txBody>
      </p:sp>
      <p:sp>
        <p:nvSpPr>
          <p:cNvPr id="26" name="テキスト プレースホルダー 6"/>
          <p:cNvSpPr>
            <a:spLocks noGrp="1"/>
          </p:cNvSpPr>
          <p:nvPr>
            <p:ph type="body" sz="quarter" idx="18" hasCustomPrompt="1"/>
          </p:nvPr>
        </p:nvSpPr>
        <p:spPr>
          <a:xfrm>
            <a:off x="12248551" y="5071492"/>
            <a:ext cx="4896544" cy="3384376"/>
          </a:xfrm>
          <a:noFill/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tx1">
                    <a:alpha val="90000"/>
                  </a:schemeClr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</a:p>
        </p:txBody>
      </p:sp>
      <p:cxnSp>
        <p:nvCxnSpPr>
          <p:cNvPr id="27" name="直線コネクタ 26"/>
          <p:cNvCxnSpPr/>
          <p:nvPr userDrawn="1"/>
        </p:nvCxnSpPr>
        <p:spPr>
          <a:xfrm flipH="1">
            <a:off x="12248551" y="4927477"/>
            <a:ext cx="48965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9351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75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25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pPr algn="r"/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27CB87ED-CE54-4A81-84E3-F65697A29D35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790278" y="1183060"/>
            <a:ext cx="16273560" cy="575841"/>
          </a:xfrm>
        </p:spPr>
        <p:txBody>
          <a:bodyPr/>
          <a:lstStyle>
            <a:lvl1pPr>
              <a:spcBef>
                <a:spcPts val="0"/>
              </a:spcBef>
              <a:defRPr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pPr lvl="0"/>
            <a:r>
              <a:rPr kumimoji="1" lang="en-US" altLang="ja-JP" dirty="0"/>
              <a:t>Slide Description Goes Here</a:t>
            </a:r>
            <a:endParaRPr kumimoji="1" lang="ja-JP" altLang="en-US" dirty="0"/>
          </a:p>
        </p:txBody>
      </p:sp>
      <p:grpSp>
        <p:nvGrpSpPr>
          <p:cNvPr id="15" name="グループ化 14"/>
          <p:cNvGrpSpPr/>
          <p:nvPr userDrawn="1"/>
        </p:nvGrpSpPr>
        <p:grpSpPr>
          <a:xfrm>
            <a:off x="862286" y="2470598"/>
            <a:ext cx="1552133" cy="1728192"/>
            <a:chOff x="7054974" y="1111052"/>
            <a:chExt cx="1552133" cy="1728192"/>
          </a:xfrm>
        </p:grpSpPr>
        <p:sp>
          <p:nvSpPr>
            <p:cNvPr id="16" name="テキスト ボックス 15"/>
            <p:cNvSpPr txBox="1"/>
            <p:nvPr userDrawn="1"/>
          </p:nvSpPr>
          <p:spPr>
            <a:xfrm>
              <a:off x="7054974" y="1190318"/>
              <a:ext cx="1408117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kumimoji="1" lang="en-US" altLang="ja-JP" sz="9600" dirty="0">
                  <a:solidFill>
                    <a:schemeClr val="tx1">
                      <a:lumMod val="50000"/>
                    </a:schemeClr>
                  </a:solidFill>
                </a:rPr>
                <a:t>1</a:t>
              </a:r>
              <a:endParaRPr kumimoji="1" lang="ja-JP" altLang="en-US" sz="9600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  <p:cxnSp>
          <p:nvCxnSpPr>
            <p:cNvPr id="17" name="直線コネクタ 16"/>
            <p:cNvCxnSpPr/>
            <p:nvPr userDrawn="1"/>
          </p:nvCxnSpPr>
          <p:spPr>
            <a:xfrm flipV="1">
              <a:off x="8607107" y="1111052"/>
              <a:ext cx="0" cy="172819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グループ化 17"/>
          <p:cNvGrpSpPr/>
          <p:nvPr userDrawn="1"/>
        </p:nvGrpSpPr>
        <p:grpSpPr>
          <a:xfrm>
            <a:off x="862286" y="4774854"/>
            <a:ext cx="1552133" cy="1728192"/>
            <a:chOff x="7054974" y="1111052"/>
            <a:chExt cx="1552133" cy="1728192"/>
          </a:xfrm>
        </p:grpSpPr>
        <p:sp>
          <p:nvSpPr>
            <p:cNvPr id="19" name="テキスト ボックス 18"/>
            <p:cNvSpPr txBox="1"/>
            <p:nvPr userDrawn="1"/>
          </p:nvSpPr>
          <p:spPr>
            <a:xfrm>
              <a:off x="7054974" y="1190318"/>
              <a:ext cx="1408117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kumimoji="1" lang="en-US" altLang="ja-JP" sz="9600" dirty="0">
                  <a:solidFill>
                    <a:schemeClr val="tx1">
                      <a:lumMod val="50000"/>
                    </a:schemeClr>
                  </a:solidFill>
                </a:rPr>
                <a:t>2</a:t>
              </a:r>
              <a:endParaRPr kumimoji="1" lang="ja-JP" altLang="en-US" sz="9600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  <p:cxnSp>
          <p:nvCxnSpPr>
            <p:cNvPr id="20" name="直線コネクタ 19"/>
            <p:cNvCxnSpPr/>
            <p:nvPr userDrawn="1"/>
          </p:nvCxnSpPr>
          <p:spPr>
            <a:xfrm flipV="1">
              <a:off x="8607107" y="1111052"/>
              <a:ext cx="0" cy="172819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グループ化 20"/>
          <p:cNvGrpSpPr/>
          <p:nvPr userDrawn="1"/>
        </p:nvGrpSpPr>
        <p:grpSpPr>
          <a:xfrm>
            <a:off x="862286" y="7079110"/>
            <a:ext cx="1552133" cy="1728192"/>
            <a:chOff x="7054974" y="1111052"/>
            <a:chExt cx="1552133" cy="1728192"/>
          </a:xfrm>
        </p:grpSpPr>
        <p:sp>
          <p:nvSpPr>
            <p:cNvPr id="22" name="テキスト ボックス 21"/>
            <p:cNvSpPr txBox="1"/>
            <p:nvPr userDrawn="1"/>
          </p:nvSpPr>
          <p:spPr>
            <a:xfrm>
              <a:off x="7054974" y="1190318"/>
              <a:ext cx="1408117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kumimoji="1" lang="en-US" altLang="ja-JP" sz="9600" dirty="0">
                  <a:solidFill>
                    <a:schemeClr val="tx1">
                      <a:lumMod val="50000"/>
                    </a:schemeClr>
                  </a:solidFill>
                </a:rPr>
                <a:t>3</a:t>
              </a:r>
              <a:endParaRPr kumimoji="1" lang="ja-JP" altLang="en-US" sz="9600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  <p:cxnSp>
          <p:nvCxnSpPr>
            <p:cNvPr id="23" name="直線コネクタ 22"/>
            <p:cNvCxnSpPr/>
            <p:nvPr userDrawn="1"/>
          </p:nvCxnSpPr>
          <p:spPr>
            <a:xfrm flipV="1">
              <a:off x="8607107" y="1111052"/>
              <a:ext cx="0" cy="172819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2590478" y="2383554"/>
            <a:ext cx="14545616" cy="864096"/>
          </a:xfrm>
        </p:spPr>
        <p:txBody>
          <a:bodyPr anchor="b">
            <a:normAutofit/>
          </a:bodyPr>
          <a:lstStyle>
            <a:lvl1pPr algn="l">
              <a:spcBef>
                <a:spcPts val="0"/>
              </a:spcBef>
              <a:defRPr sz="40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kumimoji="1" lang="en-US" altLang="ja-JP" dirty="0"/>
              <a:t>Caption Goes Here</a:t>
            </a:r>
            <a:endParaRPr kumimoji="1" lang="ja-JP" altLang="en-US" dirty="0"/>
          </a:p>
        </p:txBody>
      </p:sp>
      <p:sp>
        <p:nvSpPr>
          <p:cNvPr id="25" name="テキスト プレースホルダー 6"/>
          <p:cNvSpPr>
            <a:spLocks noGrp="1"/>
          </p:cNvSpPr>
          <p:nvPr>
            <p:ph type="body" sz="quarter" idx="14" hasCustomPrompt="1"/>
          </p:nvPr>
        </p:nvSpPr>
        <p:spPr>
          <a:xfrm>
            <a:off x="2590478" y="3160606"/>
            <a:ext cx="14545616" cy="1224136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tx1">
                    <a:alpha val="90000"/>
                  </a:schemeClr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</a:p>
          <a:p>
            <a:pPr lvl="0"/>
            <a:r>
              <a:rPr kumimoji="1" lang="en-US" altLang="ja-JP" dirty="0"/>
              <a:t>Text goes here</a:t>
            </a:r>
            <a:br>
              <a:rPr kumimoji="1" lang="en-US" altLang="ja-JP" dirty="0"/>
            </a:br>
            <a:endParaRPr kumimoji="1" lang="en-US" altLang="ja-JP" dirty="0"/>
          </a:p>
        </p:txBody>
      </p:sp>
      <p:sp>
        <p:nvSpPr>
          <p:cNvPr id="26" name="テキスト プレースホルダー 6"/>
          <p:cNvSpPr>
            <a:spLocks noGrp="1"/>
          </p:cNvSpPr>
          <p:nvPr>
            <p:ph type="body" sz="quarter" idx="15" hasCustomPrompt="1"/>
          </p:nvPr>
        </p:nvSpPr>
        <p:spPr>
          <a:xfrm>
            <a:off x="2590478" y="4671145"/>
            <a:ext cx="14545616" cy="864096"/>
          </a:xfrm>
        </p:spPr>
        <p:txBody>
          <a:bodyPr anchor="b">
            <a:normAutofit/>
          </a:bodyPr>
          <a:lstStyle>
            <a:lvl1pPr algn="l">
              <a:spcBef>
                <a:spcPts val="0"/>
              </a:spcBef>
              <a:defRPr sz="40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kumimoji="1" lang="en-US" altLang="ja-JP" dirty="0"/>
              <a:t>Caption Goes Here</a:t>
            </a:r>
            <a:endParaRPr kumimoji="1" lang="ja-JP" altLang="en-US" dirty="0"/>
          </a:p>
        </p:txBody>
      </p:sp>
      <p:sp>
        <p:nvSpPr>
          <p:cNvPr id="27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2590478" y="5448197"/>
            <a:ext cx="14545616" cy="1224136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tx1">
                    <a:alpha val="90000"/>
                  </a:schemeClr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</a:p>
          <a:p>
            <a:pPr lvl="0"/>
            <a:r>
              <a:rPr kumimoji="1" lang="en-US" altLang="ja-JP" dirty="0"/>
              <a:t>Text goes here</a:t>
            </a:r>
            <a:br>
              <a:rPr kumimoji="1" lang="en-US" altLang="ja-JP" dirty="0"/>
            </a:br>
            <a:endParaRPr kumimoji="1" lang="en-US" altLang="ja-JP" dirty="0"/>
          </a:p>
        </p:txBody>
      </p:sp>
      <p:sp>
        <p:nvSpPr>
          <p:cNvPr id="28" name="テキスト プレースホルダー 6"/>
          <p:cNvSpPr>
            <a:spLocks noGrp="1"/>
          </p:cNvSpPr>
          <p:nvPr>
            <p:ph type="body" sz="quarter" idx="17" hasCustomPrompt="1"/>
          </p:nvPr>
        </p:nvSpPr>
        <p:spPr>
          <a:xfrm>
            <a:off x="2590478" y="6958736"/>
            <a:ext cx="14545616" cy="864096"/>
          </a:xfrm>
        </p:spPr>
        <p:txBody>
          <a:bodyPr anchor="b">
            <a:normAutofit/>
          </a:bodyPr>
          <a:lstStyle>
            <a:lvl1pPr algn="l">
              <a:spcBef>
                <a:spcPts val="0"/>
              </a:spcBef>
              <a:defRPr sz="40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kumimoji="1" lang="en-US" altLang="ja-JP" dirty="0"/>
              <a:t>Caption Goes Here</a:t>
            </a:r>
            <a:endParaRPr kumimoji="1" lang="ja-JP" altLang="en-US" dirty="0"/>
          </a:p>
        </p:txBody>
      </p:sp>
      <p:sp>
        <p:nvSpPr>
          <p:cNvPr id="29" name="テキスト プレースホルダー 6"/>
          <p:cNvSpPr>
            <a:spLocks noGrp="1"/>
          </p:cNvSpPr>
          <p:nvPr>
            <p:ph type="body" sz="quarter" idx="18" hasCustomPrompt="1"/>
          </p:nvPr>
        </p:nvSpPr>
        <p:spPr>
          <a:xfrm>
            <a:off x="2590478" y="7735788"/>
            <a:ext cx="14545616" cy="1224136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tx1">
                    <a:alpha val="90000"/>
                  </a:schemeClr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</a:p>
          <a:p>
            <a:pPr lvl="0"/>
            <a:r>
              <a:rPr kumimoji="1" lang="en-US" altLang="ja-JP" dirty="0"/>
              <a:t>Text goes here</a:t>
            </a:r>
            <a:br>
              <a:rPr kumimoji="1" lang="en-US" altLang="ja-JP" dirty="0"/>
            </a:b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94578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25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build="allAtOnce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0" build="allAtOnce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allAtOnce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/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7CB87ED-CE54-4A81-84E3-F65697A29D35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790278" y="1183060"/>
            <a:ext cx="16273560" cy="575841"/>
          </a:xfrm>
        </p:spPr>
        <p:txBody>
          <a:bodyPr/>
          <a:lstStyle>
            <a:lvl1pPr>
              <a:spcBef>
                <a:spcPts val="0"/>
              </a:spcBef>
              <a:defRPr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pPr lvl="0"/>
            <a:r>
              <a:rPr kumimoji="1" lang="en-US" altLang="ja-JP" dirty="0"/>
              <a:t>Slide Description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73004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pPr algn="r"/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27CB87ED-CE54-4A81-84E3-F65697A29D35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790278" y="1183060"/>
            <a:ext cx="16273560" cy="575841"/>
          </a:xfrm>
        </p:spPr>
        <p:txBody>
          <a:bodyPr/>
          <a:lstStyle>
            <a:lvl1pPr>
              <a:spcBef>
                <a:spcPts val="0"/>
              </a:spcBef>
              <a:defRPr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pPr lvl="0"/>
            <a:r>
              <a:rPr kumimoji="1" lang="en-US" altLang="ja-JP" dirty="0"/>
              <a:t>Slide Description Goes Here</a:t>
            </a:r>
            <a:endParaRPr kumimoji="1" lang="ja-JP" altLang="en-US" dirty="0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186322" y="3919364"/>
            <a:ext cx="7308812" cy="864096"/>
          </a:xfrm>
        </p:spPr>
        <p:txBody>
          <a:bodyPr anchor="b">
            <a:normAutofit/>
          </a:bodyPr>
          <a:lstStyle>
            <a:lvl1pPr algn="l">
              <a:spcBef>
                <a:spcPts val="0"/>
              </a:spcBef>
              <a:defRPr sz="40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kumimoji="1" lang="en-US" altLang="ja-JP" dirty="0"/>
              <a:t>Caption Goes Here</a:t>
            </a:r>
            <a:endParaRPr kumimoji="1" lang="ja-JP" altLang="en-US" dirty="0"/>
          </a:p>
        </p:txBody>
      </p:sp>
      <p:sp>
        <p:nvSpPr>
          <p:cNvPr id="8" name="テキスト プレースホルダー 6"/>
          <p:cNvSpPr>
            <a:spLocks noGrp="1"/>
          </p:cNvSpPr>
          <p:nvPr>
            <p:ph type="body" sz="quarter" idx="14" hasCustomPrompt="1"/>
          </p:nvPr>
        </p:nvSpPr>
        <p:spPr>
          <a:xfrm>
            <a:off x="1186322" y="4855468"/>
            <a:ext cx="7308812" cy="2088232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tx1">
                    <a:alpha val="90000"/>
                  </a:schemeClr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br>
              <a:rPr kumimoji="1" lang="en-US" altLang="ja-JP" dirty="0"/>
            </a:br>
            <a:endParaRPr kumimoji="1" lang="en-US" altLang="ja-JP" dirty="0"/>
          </a:p>
        </p:txBody>
      </p:sp>
      <p:sp>
        <p:nvSpPr>
          <p:cNvPr id="9" name="テキスト プレースホルダー 6"/>
          <p:cNvSpPr>
            <a:spLocks noGrp="1"/>
          </p:cNvSpPr>
          <p:nvPr>
            <p:ph type="body" sz="quarter" idx="15" hasCustomPrompt="1"/>
          </p:nvPr>
        </p:nvSpPr>
        <p:spPr>
          <a:xfrm>
            <a:off x="9755274" y="3919364"/>
            <a:ext cx="7308812" cy="864096"/>
          </a:xfrm>
        </p:spPr>
        <p:txBody>
          <a:bodyPr anchor="b">
            <a:normAutofit/>
          </a:bodyPr>
          <a:lstStyle>
            <a:lvl1pPr algn="l">
              <a:spcBef>
                <a:spcPts val="0"/>
              </a:spcBef>
              <a:defRPr sz="40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kumimoji="1" lang="en-US" altLang="ja-JP" dirty="0"/>
              <a:t>Caption Goes Here</a:t>
            </a:r>
            <a:endParaRPr kumimoji="1" lang="ja-JP" altLang="en-US" dirty="0"/>
          </a:p>
        </p:txBody>
      </p:sp>
      <p:sp>
        <p:nvSpPr>
          <p:cNvPr id="10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9755274" y="4855468"/>
            <a:ext cx="7308812" cy="2088232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tx1">
                    <a:alpha val="90000"/>
                  </a:schemeClr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br>
              <a:rPr kumimoji="1" lang="en-US" altLang="ja-JP" dirty="0"/>
            </a:b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818666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build="allAtOnce"/>
      <p:bldP spid="9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build="allAtOnce"/>
    </p:bld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pPr algn="r"/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27CB87ED-CE54-4A81-84E3-F65697A29D35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790278" y="1183060"/>
            <a:ext cx="16273560" cy="575841"/>
          </a:xfrm>
        </p:spPr>
        <p:txBody>
          <a:bodyPr/>
          <a:lstStyle>
            <a:lvl1pPr>
              <a:spcBef>
                <a:spcPts val="0"/>
              </a:spcBef>
              <a:defRPr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pPr lvl="0"/>
            <a:r>
              <a:rPr kumimoji="1" lang="en-US" altLang="ja-JP" dirty="0"/>
              <a:t>Slide Description Goes Here</a:t>
            </a:r>
            <a:endParaRPr kumimoji="1" lang="ja-JP" altLang="en-US" dirty="0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186322" y="2233267"/>
            <a:ext cx="15877764" cy="864096"/>
          </a:xfrm>
        </p:spPr>
        <p:txBody>
          <a:bodyPr anchor="b">
            <a:normAutofit/>
          </a:bodyPr>
          <a:lstStyle>
            <a:lvl1pPr algn="l">
              <a:spcBef>
                <a:spcPts val="0"/>
              </a:spcBef>
              <a:defRPr sz="40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kumimoji="1" lang="en-US" altLang="ja-JP" dirty="0"/>
              <a:t>Caption Goes Here</a:t>
            </a:r>
            <a:endParaRPr kumimoji="1" lang="ja-JP" altLang="en-US" dirty="0"/>
          </a:p>
        </p:txBody>
      </p:sp>
      <p:sp>
        <p:nvSpPr>
          <p:cNvPr id="8" name="テキスト プレースホルダー 6"/>
          <p:cNvSpPr>
            <a:spLocks noGrp="1"/>
          </p:cNvSpPr>
          <p:nvPr>
            <p:ph type="body" sz="quarter" idx="14" hasCustomPrompt="1"/>
          </p:nvPr>
        </p:nvSpPr>
        <p:spPr>
          <a:xfrm>
            <a:off x="1186322" y="2983260"/>
            <a:ext cx="15877764" cy="1254049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tx1">
                    <a:alpha val="90000"/>
                  </a:schemeClr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br>
              <a:rPr kumimoji="1" lang="en-US" altLang="ja-JP" dirty="0"/>
            </a:br>
            <a:endParaRPr kumimoji="1" lang="en-US" altLang="ja-JP" dirty="0"/>
          </a:p>
        </p:txBody>
      </p:sp>
      <p:sp>
        <p:nvSpPr>
          <p:cNvPr id="11" name="テキスト プレースホルダー 6"/>
          <p:cNvSpPr>
            <a:spLocks noGrp="1"/>
          </p:cNvSpPr>
          <p:nvPr>
            <p:ph type="body" sz="quarter" idx="15" hasCustomPrompt="1"/>
          </p:nvPr>
        </p:nvSpPr>
        <p:spPr>
          <a:xfrm>
            <a:off x="1186322" y="4579618"/>
            <a:ext cx="15877764" cy="864096"/>
          </a:xfrm>
        </p:spPr>
        <p:txBody>
          <a:bodyPr anchor="b">
            <a:normAutofit/>
          </a:bodyPr>
          <a:lstStyle>
            <a:lvl1pPr algn="l">
              <a:spcBef>
                <a:spcPts val="0"/>
              </a:spcBef>
              <a:defRPr sz="40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kumimoji="1" lang="en-US" altLang="ja-JP" dirty="0"/>
              <a:t>Caption Goes Here</a:t>
            </a:r>
            <a:endParaRPr kumimoji="1" lang="ja-JP" altLang="en-US" dirty="0"/>
          </a:p>
        </p:txBody>
      </p:sp>
      <p:sp>
        <p:nvSpPr>
          <p:cNvPr id="12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1186322" y="5329611"/>
            <a:ext cx="15877764" cy="1254049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tx1">
                    <a:alpha val="90000"/>
                  </a:schemeClr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br>
              <a:rPr kumimoji="1" lang="en-US" altLang="ja-JP" dirty="0"/>
            </a:br>
            <a:endParaRPr kumimoji="1" lang="en-US" altLang="ja-JP" dirty="0"/>
          </a:p>
        </p:txBody>
      </p:sp>
      <p:sp>
        <p:nvSpPr>
          <p:cNvPr id="13" name="テキスト プレースホルダー 6"/>
          <p:cNvSpPr>
            <a:spLocks noGrp="1"/>
          </p:cNvSpPr>
          <p:nvPr>
            <p:ph type="body" sz="quarter" idx="17" hasCustomPrompt="1"/>
          </p:nvPr>
        </p:nvSpPr>
        <p:spPr>
          <a:xfrm>
            <a:off x="1186322" y="6943700"/>
            <a:ext cx="15877764" cy="864096"/>
          </a:xfrm>
        </p:spPr>
        <p:txBody>
          <a:bodyPr anchor="b">
            <a:normAutofit/>
          </a:bodyPr>
          <a:lstStyle>
            <a:lvl1pPr algn="l">
              <a:spcBef>
                <a:spcPts val="0"/>
              </a:spcBef>
              <a:defRPr sz="40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kumimoji="1" lang="en-US" altLang="ja-JP" dirty="0"/>
              <a:t>Caption Goes Here</a:t>
            </a:r>
            <a:endParaRPr kumimoji="1" lang="ja-JP" altLang="en-US" dirty="0"/>
          </a:p>
        </p:txBody>
      </p:sp>
      <p:sp>
        <p:nvSpPr>
          <p:cNvPr id="14" name="テキスト プレースホルダー 6"/>
          <p:cNvSpPr>
            <a:spLocks noGrp="1"/>
          </p:cNvSpPr>
          <p:nvPr>
            <p:ph type="body" sz="quarter" idx="18" hasCustomPrompt="1"/>
          </p:nvPr>
        </p:nvSpPr>
        <p:spPr>
          <a:xfrm>
            <a:off x="1186322" y="7693693"/>
            <a:ext cx="15877764" cy="1254049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2800" baseline="0">
                <a:solidFill>
                  <a:schemeClr val="tx1">
                    <a:alpha val="90000"/>
                  </a:schemeClr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br>
              <a:rPr kumimoji="1" lang="en-US" altLang="ja-JP" dirty="0"/>
            </a:b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58761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2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build="allAtOnce"/>
      <p:bldP spid="1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build="allAtOnce"/>
      <p:bldP spid="1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allAtOnce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1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17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slideLayout" Target="../slideLayouts/slideLayout31.xml"/><Relationship Id="rId2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30.xml"/><Relationship Id="rId20" Type="http://schemas.openxmlformats.org/officeDocument/2006/relationships/slideLayout" Target="../slideLayouts/slideLayout34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24.xml"/><Relationship Id="rId19" Type="http://schemas.openxmlformats.org/officeDocument/2006/relationships/slideLayout" Target="../slideLayouts/slideLayout33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790278" y="318964"/>
            <a:ext cx="16457772" cy="915119"/>
          </a:xfrm>
          <a:prstGeom prst="rect">
            <a:avLst/>
          </a:prstGeom>
        </p:spPr>
        <p:txBody>
          <a:bodyPr vert="horz" lIns="163275" tIns="81638" rIns="163275" bIns="81638" rtlCol="0" anchor="ctr">
            <a:normAutofit/>
          </a:bodyPr>
          <a:lstStyle/>
          <a:p>
            <a:r>
              <a:rPr kumimoji="1" lang="en-US" altLang="ja-JP" dirty="0"/>
              <a:t>MASTER TITLE</a:t>
            </a: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914321" y="1738139"/>
            <a:ext cx="16457772" cy="7451107"/>
          </a:xfrm>
          <a:prstGeom prst="rect">
            <a:avLst/>
          </a:prstGeom>
        </p:spPr>
        <p:txBody>
          <a:bodyPr vert="horz" lIns="163275" tIns="81638" rIns="163275" bIns="81638" rtlCol="0">
            <a:normAutofit/>
          </a:bodyPr>
          <a:lstStyle/>
          <a:p>
            <a:pPr lvl="0"/>
            <a:r>
              <a:rPr kumimoji="1" lang="ja-JP" altLang="en-US" dirty="0"/>
              <a:t>マスター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3141239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98" r:id="rId2"/>
    <p:sldLayoutId id="2147483665" r:id="rId3"/>
    <p:sldLayoutId id="2147483673" r:id="rId4"/>
    <p:sldLayoutId id="2147483674" r:id="rId5"/>
    <p:sldLayoutId id="2147483672" r:id="rId6"/>
    <p:sldLayoutId id="2147483679" r:id="rId7"/>
    <p:sldLayoutId id="2147483680" r:id="rId8"/>
    <p:sldLayoutId id="2147483686" r:id="rId9"/>
    <p:sldLayoutId id="2147483685" r:id="rId10"/>
    <p:sldLayoutId id="2147483696" r:id="rId11"/>
    <p:sldLayoutId id="2147483701" r:id="rId12"/>
    <p:sldLayoutId id="2147483703" r:id="rId13"/>
    <p:sldLayoutId id="2147483702" r:id="rId14"/>
  </p:sldLayoutIdLst>
  <p:hf hdr="0" dt="0"/>
  <p:txStyles>
    <p:titleStyle>
      <a:lvl1pPr algn="l" defTabSz="1632753" rtl="0" eaLnBrk="1" latinLnBrk="0" hangingPunct="1">
        <a:spcBef>
          <a:spcPct val="0"/>
        </a:spcBef>
        <a:buNone/>
        <a:defRPr kumimoji="1" sz="5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632753" rtl="0" eaLnBrk="1" latinLnBrk="0" hangingPunct="1">
        <a:spcBef>
          <a:spcPct val="20000"/>
        </a:spcBef>
        <a:buFont typeface="Arial" panose="020B0604020202020204" pitchFamily="34" charset="0"/>
        <a:buNone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1326612" indent="-510235" algn="l" defTabSz="1632753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2040941" indent="-408188" algn="l" defTabSz="1632753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2857317" indent="-408188" algn="l" defTabSz="1632753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3673693" indent="-408188" algn="l" defTabSz="1632753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4490070" indent="-408188" algn="l" defTabSz="1632753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306446" indent="-408188" algn="l" defTabSz="1632753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122822" indent="-408188" algn="l" defTabSz="1632753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6939199" indent="-408188" algn="l" defTabSz="1632753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1632753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16376" algn="l" defTabSz="1632753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632753" algn="l" defTabSz="1632753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449129" algn="l" defTabSz="1632753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65505" algn="l" defTabSz="1632753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81882" algn="l" defTabSz="1632753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898258" algn="l" defTabSz="1632753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714634" algn="l" defTabSz="1632753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531011" algn="l" defTabSz="1632753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52014" y="356616"/>
            <a:ext cx="17582386" cy="9573768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00061" y="963891"/>
            <a:ext cx="15086291" cy="2057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061" y="3154680"/>
            <a:ext cx="15086291" cy="58978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84145" y="9321803"/>
            <a:ext cx="4114443" cy="38404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C5516DA-9D86-4E1E-A623-C11F9F74EB59}" type="datetimeFigureOut">
              <a:rPr lang="en-US" dirty="0"/>
              <a:t>5/13/22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34486" y="9321803"/>
            <a:ext cx="7817442" cy="38404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521455" y="9321803"/>
            <a:ext cx="2194370" cy="38404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557736" y="562356"/>
            <a:ext cx="17170942" cy="9162288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</p:spTree>
    <p:extLst>
      <p:ext uri="{BB962C8B-B14F-4D97-AF65-F5344CB8AC3E}">
        <p14:creationId xmlns:p14="http://schemas.microsoft.com/office/powerpoint/2010/main" val="562844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9" r:id="rId1"/>
    <p:sldLayoutId id="2147483970" r:id="rId2"/>
    <p:sldLayoutId id="2147483971" r:id="rId3"/>
    <p:sldLayoutId id="2147483972" r:id="rId4"/>
    <p:sldLayoutId id="2147483973" r:id="rId5"/>
    <p:sldLayoutId id="2147483974" r:id="rId6"/>
    <p:sldLayoutId id="2147483975" r:id="rId7"/>
    <p:sldLayoutId id="2147483976" r:id="rId8"/>
    <p:sldLayoutId id="2147483977" r:id="rId9"/>
    <p:sldLayoutId id="2147483978" r:id="rId10"/>
    <p:sldLayoutId id="2147483979" r:id="rId11"/>
    <p:sldLayoutId id="2147483983" r:id="rId12"/>
    <p:sldLayoutId id="2147484028" r:id="rId13"/>
    <p:sldLayoutId id="2147484030" r:id="rId14"/>
    <p:sldLayoutId id="2147484033" r:id="rId15"/>
    <p:sldLayoutId id="2147484039" r:id="rId16"/>
    <p:sldLayoutId id="2147484044" r:id="rId17"/>
    <p:sldLayoutId id="2147483657" r:id="rId18"/>
    <p:sldLayoutId id="2147483676" r:id="rId19"/>
    <p:sldLayoutId id="2147483688" r:id="rId20"/>
  </p:sldLayoutIdLst>
  <p:hf hdr="0" dt="0"/>
  <p:txStyles>
    <p:titleStyle>
      <a:lvl1pPr algn="l" defTabSz="1371509" rtl="0" eaLnBrk="1" latinLnBrk="0" hangingPunct="1">
        <a:lnSpc>
          <a:spcPct val="90000"/>
        </a:lnSpc>
        <a:spcBef>
          <a:spcPct val="0"/>
        </a:spcBef>
        <a:buNone/>
        <a:defRPr lang="en-US" sz="72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274302" indent="-274302" algn="l" defTabSz="1371509" rtl="0" eaLnBrk="1" latinLnBrk="0" hangingPunct="1">
        <a:lnSpc>
          <a:spcPct val="100000"/>
        </a:lnSpc>
        <a:spcBef>
          <a:spcPts val="135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4" indent="-274302" algn="l" defTabSz="1371509" rtl="0" eaLnBrk="1" latinLnBrk="0" hangingPunct="1">
        <a:lnSpc>
          <a:spcPct val="100000"/>
        </a:lnSpc>
        <a:spcBef>
          <a:spcPts val="75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07" indent="-274302" algn="l" defTabSz="1371509" rtl="0" eaLnBrk="1" latinLnBrk="0" hangingPunct="1">
        <a:lnSpc>
          <a:spcPct val="100000"/>
        </a:lnSpc>
        <a:spcBef>
          <a:spcPts val="75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08659" indent="-274302" algn="l" defTabSz="1371509" rtl="0" eaLnBrk="1" latinLnBrk="0" hangingPunct="1">
        <a:lnSpc>
          <a:spcPct val="100000"/>
        </a:lnSpc>
        <a:spcBef>
          <a:spcPts val="75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1920112" indent="-274302" algn="l" defTabSz="1371509" rtl="0" eaLnBrk="1" latinLnBrk="0" hangingPunct="1">
        <a:lnSpc>
          <a:spcPct val="100000"/>
        </a:lnSpc>
        <a:spcBef>
          <a:spcPts val="75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399840" indent="-342877" algn="l" defTabSz="1371509" rtl="0" eaLnBrk="1" latinLnBrk="0" hangingPunct="1">
        <a:lnSpc>
          <a:spcPct val="100000"/>
        </a:lnSpc>
        <a:spcBef>
          <a:spcPts val="75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2849810" indent="-342877" algn="l" defTabSz="1371509" rtl="0" eaLnBrk="1" latinLnBrk="0" hangingPunct="1">
        <a:lnSpc>
          <a:spcPct val="100000"/>
        </a:lnSpc>
        <a:spcBef>
          <a:spcPts val="75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299780" indent="-342877" algn="l" defTabSz="1371509" rtl="0" eaLnBrk="1" latinLnBrk="0" hangingPunct="1">
        <a:lnSpc>
          <a:spcPct val="100000"/>
        </a:lnSpc>
        <a:spcBef>
          <a:spcPts val="75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3749750" indent="-342877" algn="l" defTabSz="1371509" rtl="0" eaLnBrk="1" latinLnBrk="0" hangingPunct="1">
        <a:lnSpc>
          <a:spcPct val="100000"/>
        </a:lnSpc>
        <a:spcBef>
          <a:spcPts val="75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50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4" algn="l" defTabSz="137150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509" algn="l" defTabSz="137150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263" algn="l" defTabSz="137150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017" algn="l" defTabSz="137150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8771" algn="l" defTabSz="137150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526" algn="l" defTabSz="137150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280" algn="l" defTabSz="137150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034" algn="l" defTabSz="137150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diagramLayout" Target="../diagrams/layout1.xml"/><Relationship Id="rId7" Type="http://schemas.openxmlformats.org/officeDocument/2006/relationships/image" Target="../media/image1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diagramLayout" Target="../diagrams/layout2.xml"/><Relationship Id="rId7" Type="http://schemas.openxmlformats.org/officeDocument/2006/relationships/image" Target="../media/image19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0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10" Type="http://schemas.openxmlformats.org/officeDocument/2006/relationships/image" Target="../media/image22.png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0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6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1.xml"/><Relationship Id="rId5" Type="http://schemas.microsoft.com/office/2007/relationships/hdphoto" Target="../media/hdphoto4.wdp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13" Type="http://schemas.openxmlformats.org/officeDocument/2006/relationships/image" Target="../media/image27.png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12" Type="http://schemas.openxmlformats.org/officeDocument/2006/relationships/image" Target="../media/image26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0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0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6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0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16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16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1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16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1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7" Type="http://schemas.openxmlformats.org/officeDocument/2006/relationships/image" Target="../media/image37.jpeg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16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8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7" Type="http://schemas.openxmlformats.org/officeDocument/2006/relationships/image" Target="../media/image38.png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0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2.sv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sv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16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0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16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8.xml"/><Relationship Id="rId7" Type="http://schemas.microsoft.com/office/2007/relationships/diagramDrawing" Target="../diagrams/drawing18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Relationship Id="rId6" Type="http://schemas.openxmlformats.org/officeDocument/2006/relationships/diagramColors" Target="../diagrams/colors18.xml"/><Relationship Id="rId5" Type="http://schemas.openxmlformats.org/officeDocument/2006/relationships/diagramQuickStyle" Target="../diagrams/quickStyle18.xml"/><Relationship Id="rId4" Type="http://schemas.openxmlformats.org/officeDocument/2006/relationships/diagramLayout" Target="../diagrams/layout18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20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21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1.xml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16.xml"/><Relationship Id="rId6" Type="http://schemas.microsoft.com/office/2007/relationships/diagramDrawing" Target="../diagrams/drawing21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3.xml"/><Relationship Id="rId3" Type="http://schemas.openxmlformats.org/officeDocument/2006/relationships/diagramLayout" Target="../diagrams/layout22.xml"/><Relationship Id="rId7" Type="http://schemas.openxmlformats.org/officeDocument/2006/relationships/diagramData" Target="../diagrams/data23.xml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16.xml"/><Relationship Id="rId6" Type="http://schemas.microsoft.com/office/2007/relationships/diagramDrawing" Target="../diagrams/drawing22.xml"/><Relationship Id="rId11" Type="http://schemas.microsoft.com/office/2007/relationships/diagramDrawing" Target="../diagrams/drawing23.xml"/><Relationship Id="rId5" Type="http://schemas.openxmlformats.org/officeDocument/2006/relationships/diagramColors" Target="../diagrams/colors22.xml"/><Relationship Id="rId10" Type="http://schemas.openxmlformats.org/officeDocument/2006/relationships/diagramColors" Target="../diagrams/colors23.xml"/><Relationship Id="rId4" Type="http://schemas.openxmlformats.org/officeDocument/2006/relationships/diagramQuickStyle" Target="../diagrams/quickStyle22.xml"/><Relationship Id="rId9" Type="http://schemas.openxmlformats.org/officeDocument/2006/relationships/diagramQuickStyle" Target="../diagrams/quickStyle23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customXml" Target="../ink/ink7.xml"/><Relationship Id="rId18" Type="http://schemas.openxmlformats.org/officeDocument/2006/relationships/customXml" Target="../ink/ink10.xml"/><Relationship Id="rId3" Type="http://schemas.openxmlformats.org/officeDocument/2006/relationships/image" Target="../media/image47.jpeg"/><Relationship Id="rId7" Type="http://schemas.openxmlformats.org/officeDocument/2006/relationships/customXml" Target="../ink/ink3.xml"/><Relationship Id="rId12" Type="http://schemas.openxmlformats.org/officeDocument/2006/relationships/customXml" Target="../ink/ink6.xml"/><Relationship Id="rId17" Type="http://schemas.openxmlformats.org/officeDocument/2006/relationships/customXml" Target="../ink/ink9.xml"/><Relationship Id="rId2" Type="http://schemas.openxmlformats.org/officeDocument/2006/relationships/image" Target="../media/image46.jpeg"/><Relationship Id="rId16" Type="http://schemas.openxmlformats.org/officeDocument/2006/relationships/image" Target="../media/image50.png"/><Relationship Id="rId1" Type="http://schemas.openxmlformats.org/officeDocument/2006/relationships/slideLayout" Target="../slideLayouts/slideLayout19.xml"/><Relationship Id="rId6" Type="http://schemas.openxmlformats.org/officeDocument/2006/relationships/customXml" Target="../ink/ink2.xml"/><Relationship Id="rId11" Type="http://schemas.openxmlformats.org/officeDocument/2006/relationships/image" Target="../media/image48.png"/><Relationship Id="rId5" Type="http://schemas.openxmlformats.org/officeDocument/2006/relationships/image" Target="../media/image46.png"/><Relationship Id="rId15" Type="http://schemas.openxmlformats.org/officeDocument/2006/relationships/customXml" Target="../ink/ink8.xml"/><Relationship Id="rId10" Type="http://schemas.openxmlformats.org/officeDocument/2006/relationships/customXml" Target="../ink/ink5.xml"/><Relationship Id="rId4" Type="http://schemas.openxmlformats.org/officeDocument/2006/relationships/customXml" Target="../ink/ink1.xml"/><Relationship Id="rId9" Type="http://schemas.openxmlformats.org/officeDocument/2006/relationships/customXml" Target="../ink/ink4.xml"/><Relationship Id="rId14" Type="http://schemas.openxmlformats.org/officeDocument/2006/relationships/image" Target="../media/image49.png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60.png"/><Relationship Id="rId3" Type="http://schemas.microsoft.com/office/2007/relationships/hdphoto" Target="../media/hdphoto5.wdp"/><Relationship Id="rId7" Type="http://schemas.openxmlformats.org/officeDocument/2006/relationships/image" Target="../media/image54.png"/><Relationship Id="rId12" Type="http://schemas.openxmlformats.org/officeDocument/2006/relationships/image" Target="../media/image59.jpe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53.png"/><Relationship Id="rId11" Type="http://schemas.openxmlformats.org/officeDocument/2006/relationships/image" Target="../media/image58.png"/><Relationship Id="rId5" Type="http://schemas.microsoft.com/office/2007/relationships/hdphoto" Target="../media/hdphoto6.wdp"/><Relationship Id="rId10" Type="http://schemas.openxmlformats.org/officeDocument/2006/relationships/image" Target="../media/image57.png"/><Relationship Id="rId4" Type="http://schemas.openxmlformats.org/officeDocument/2006/relationships/image" Target="../media/image52.png"/><Relationship Id="rId9" Type="http://schemas.openxmlformats.org/officeDocument/2006/relationships/image" Target="../media/image56.png"/><Relationship Id="rId14" Type="http://schemas.openxmlformats.org/officeDocument/2006/relationships/image" Target="../media/image61.png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8.xml"/></Relationships>
</file>

<file path=ppt/slides/_rels/slide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diagramLayout" Target="../diagrams/layout24.xml"/><Relationship Id="rId7" Type="http://schemas.openxmlformats.org/officeDocument/2006/relationships/image" Target="../media/image63.jpeg"/><Relationship Id="rId2" Type="http://schemas.openxmlformats.org/officeDocument/2006/relationships/diagramData" Target="../diagrams/data24.xml"/><Relationship Id="rId1" Type="http://schemas.openxmlformats.org/officeDocument/2006/relationships/slideLayout" Target="../slideLayouts/slideLayout20.xml"/><Relationship Id="rId6" Type="http://schemas.microsoft.com/office/2007/relationships/diagramDrawing" Target="../diagrams/drawing24.xml"/><Relationship Id="rId5" Type="http://schemas.openxmlformats.org/officeDocument/2006/relationships/diagramColors" Target="../diagrams/colors24.xml"/><Relationship Id="rId4" Type="http://schemas.openxmlformats.org/officeDocument/2006/relationships/diagramQuickStyle" Target="../diagrams/quickStyle24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5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ltVert">
          <a:fgClr>
            <a:schemeClr val="accent1"/>
          </a:fgClr>
          <a:bgClr>
            <a:schemeClr val="bg2">
              <a:lumMod val="9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/>
          <p:cNvSpPr>
            <a:spLocks noGrp="1"/>
          </p:cNvSpPr>
          <p:nvPr>
            <p:ph type="title"/>
          </p:nvPr>
        </p:nvSpPr>
        <p:spPr>
          <a:xfrm>
            <a:off x="120407" y="9318554"/>
            <a:ext cx="18033296" cy="756764"/>
          </a:xfrm>
          <a:noFill/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>
            <a:normAutofit/>
          </a:bodyPr>
          <a:lstStyle/>
          <a:p>
            <a:pPr algn="ctr"/>
            <a:r>
              <a:rPr kumimoji="1" lang="en-US" altLang="ja-JP" sz="2800" b="1" dirty="0">
                <a:solidFill>
                  <a:srgbClr val="002060"/>
                </a:solidFill>
              </a:rPr>
              <a:t>     </a:t>
            </a:r>
            <a:endParaRPr kumimoji="1" lang="ja-JP" altLang="en-US" sz="3200" b="1" dirty="0">
              <a:solidFill>
                <a:srgbClr val="002060"/>
              </a:solidFill>
              <a:latin typeface="Abadi MT Condensed Light" panose="020B0306030101010103" pitchFamily="34" charset="77"/>
            </a:endParaRPr>
          </a:p>
        </p:txBody>
      </p:sp>
      <p:sp>
        <p:nvSpPr>
          <p:cNvPr id="8" name="スライド番号プレースホルダー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7CB87ED-CE54-4A81-84E3-F65697A29D35}" type="slidenum">
              <a:rPr lang="ja-JP" altLang="en-US" smtClean="0"/>
              <a:pPr/>
              <a:t>1</a:t>
            </a:fld>
            <a:endParaRPr lang="ja-JP" altLang="en-US" dirty="0"/>
          </a:p>
        </p:txBody>
      </p:sp>
      <p:sp>
        <p:nvSpPr>
          <p:cNvPr id="11" name="テキスト プレースホルダー 10"/>
          <p:cNvSpPr>
            <a:spLocks noGrp="1"/>
          </p:cNvSpPr>
          <p:nvPr>
            <p:ph type="body" sz="quarter" idx="13"/>
          </p:nvPr>
        </p:nvSpPr>
        <p:spPr>
          <a:xfrm>
            <a:off x="4781637" y="7589123"/>
            <a:ext cx="12570481" cy="1459876"/>
          </a:xfrm>
        </p:spPr>
        <p:txBody>
          <a:bodyPr>
            <a:noAutofit/>
            <a:scene3d>
              <a:camera prst="orthographicFront"/>
              <a:lightRig rig="harsh" dir="t"/>
            </a:scene3d>
            <a:sp3d extrusionH="57150" prstMaterial="matte">
              <a:bevelT w="63500" h="12700" prst="slop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0" indent="0" algn="l">
              <a:buNone/>
            </a:pPr>
            <a:r>
              <a:rPr kumimoji="1" lang="en-US" altLang="ja-JP" sz="9600" b="1" dirty="0">
                <a:ln/>
                <a:solidFill>
                  <a:schemeClr val="accent3"/>
                </a:solidFill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 </a:t>
            </a:r>
            <a:endParaRPr kumimoji="1" lang="ja-JP" altLang="en-US" sz="6000" b="1" dirty="0">
              <a:ln/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endParaRPr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4"/>
          </p:nvPr>
        </p:nvSpPr>
        <p:spPr>
          <a:xfrm>
            <a:off x="4102646" y="1543100"/>
            <a:ext cx="9918970" cy="7775454"/>
          </a:xfrm>
        </p:spPr>
        <p:txBody>
          <a:bodyPr/>
          <a:lstStyle/>
          <a:p>
            <a:pPr marL="0" indent="0" algn="l">
              <a:buNone/>
            </a:pPr>
            <a:r>
              <a:rPr lang="en-US" altLang="ja-JP" sz="6600" b="1" dirty="0" err="1">
                <a:solidFill>
                  <a:srgbClr val="002060">
                    <a:alpha val="90000"/>
                  </a:srgbClr>
                </a:solidFill>
              </a:rPr>
              <a:t>Standarisasi</a:t>
            </a:r>
            <a:r>
              <a:rPr lang="en-US" altLang="ja-JP" sz="6600" b="1" dirty="0">
                <a:solidFill>
                  <a:srgbClr val="002060">
                    <a:alpha val="90000"/>
                  </a:srgbClr>
                </a:solidFill>
              </a:rPr>
              <a:t> </a:t>
            </a:r>
            <a:r>
              <a:rPr lang="en-US" altLang="ja-JP" sz="6600" b="1" dirty="0" err="1">
                <a:solidFill>
                  <a:srgbClr val="002060">
                    <a:alpha val="90000"/>
                  </a:srgbClr>
                </a:solidFill>
              </a:rPr>
              <a:t>Penilaian</a:t>
            </a:r>
            <a:r>
              <a:rPr lang="en-US" altLang="ja-JP" sz="6600" b="1" dirty="0">
                <a:solidFill>
                  <a:srgbClr val="002060">
                    <a:alpha val="90000"/>
                  </a:srgbClr>
                </a:solidFill>
              </a:rPr>
              <a:t> </a:t>
            </a:r>
            <a:r>
              <a:rPr lang="en-US" altLang="ja-JP" sz="6600" b="1" dirty="0" err="1">
                <a:solidFill>
                  <a:srgbClr val="002060">
                    <a:alpha val="90000"/>
                  </a:srgbClr>
                </a:solidFill>
              </a:rPr>
              <a:t>Akreditasi</a:t>
            </a:r>
            <a:r>
              <a:rPr lang="en-US" altLang="ja-JP" sz="6600" b="1" dirty="0">
                <a:solidFill>
                  <a:srgbClr val="002060">
                    <a:alpha val="90000"/>
                  </a:srgbClr>
                </a:solidFill>
              </a:rPr>
              <a:t> </a:t>
            </a:r>
            <a:r>
              <a:rPr lang="en-US" altLang="ja-JP" sz="6600" b="1" dirty="0" err="1">
                <a:solidFill>
                  <a:srgbClr val="002060">
                    <a:alpha val="90000"/>
                  </a:srgbClr>
                </a:solidFill>
              </a:rPr>
              <a:t>Jurnal</a:t>
            </a:r>
            <a:r>
              <a:rPr lang="en-US" altLang="ja-JP" sz="6600" b="1" dirty="0">
                <a:solidFill>
                  <a:srgbClr val="002060">
                    <a:alpha val="90000"/>
                  </a:srgbClr>
                </a:solidFill>
              </a:rPr>
              <a:t> Nasional </a:t>
            </a:r>
            <a:r>
              <a:rPr lang="en-US" altLang="ja-JP" sz="6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(ARJUNA)</a:t>
            </a:r>
            <a:endParaRPr kumimoji="1" lang="en-US" altLang="ja-JP" sz="5400" b="1" dirty="0">
              <a:solidFill>
                <a:srgbClr val="C00000">
                  <a:alpha val="90000"/>
                </a:srgbClr>
              </a:solidFill>
              <a:latin typeface="Brush Script MT" panose="03060802040406070304" pitchFamily="66" charset="-122"/>
              <a:ea typeface="Brush Script MT" panose="03060802040406070304" pitchFamily="66" charset="-122"/>
              <a:cs typeface="Brush Script MT" panose="03060802040406070304" pitchFamily="66" charset="-122"/>
            </a:endParaRPr>
          </a:p>
          <a:p>
            <a:pPr marL="0" indent="0" algn="l">
              <a:buNone/>
            </a:pPr>
            <a:r>
              <a:rPr kumimoji="1" lang="en-US" altLang="ja-JP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     </a:t>
            </a:r>
          </a:p>
          <a:p>
            <a:pPr marL="0" indent="0" algn="l">
              <a:buNone/>
            </a:pPr>
            <a:r>
              <a:rPr kumimoji="1" lang="en-US" altLang="ja-JP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    </a:t>
            </a:r>
            <a:r>
              <a:rPr kumimoji="1" lang="en-US" altLang="ja-JP" sz="54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Narasumber</a:t>
            </a:r>
            <a:r>
              <a:rPr kumimoji="1" lang="en-US" altLang="ja-JP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:</a:t>
            </a:r>
            <a:r>
              <a:rPr kumimoji="1" lang="en-US" altLang="ja-JP" sz="5400" b="1" dirty="0">
                <a:solidFill>
                  <a:srgbClr val="C00000">
                    <a:alpha val="90000"/>
                  </a:srgbClr>
                </a:solidFill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 </a:t>
            </a:r>
            <a:r>
              <a:rPr kumimoji="1" lang="en-US" altLang="ja-JP" sz="72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Irwansyah</a:t>
            </a:r>
            <a:r>
              <a:rPr kumimoji="1" lang="en-US" altLang="ja-JP" sz="4400" b="1" dirty="0">
                <a:solidFill>
                  <a:srgbClr val="C00000">
                    <a:alpha val="90000"/>
                  </a:srgbClr>
                </a:solidFill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 </a:t>
            </a:r>
          </a:p>
          <a:p>
            <a:pPr marL="0" indent="0" algn="l">
              <a:buNone/>
            </a:pPr>
            <a:r>
              <a:rPr kumimoji="1" lang="en-US" altLang="ja-JP" sz="3600" dirty="0">
                <a:solidFill>
                  <a:srgbClr val="002060">
                    <a:alpha val="90000"/>
                  </a:srgbClr>
                </a:solidFill>
                <a:latin typeface="Book Antiqua" panose="02040602050305030304" pitchFamily="18" charset="0"/>
              </a:rPr>
              <a:t>       </a:t>
            </a:r>
            <a:r>
              <a:rPr kumimoji="1" lang="en-US" altLang="ja-JP" sz="3600" b="1" dirty="0">
                <a:solidFill>
                  <a:srgbClr val="C00000">
                    <a:alpha val="90000"/>
                  </a:srgbClr>
                </a:solidFill>
                <a:latin typeface="Book Antiqua" panose="02040602050305030304" pitchFamily="18" charset="0"/>
              </a:rPr>
              <a:t>@ </a:t>
            </a:r>
            <a:r>
              <a:rPr kumimoji="1" lang="en-US" altLang="ja-JP" sz="3600" dirty="0" err="1">
                <a:solidFill>
                  <a:srgbClr val="002060">
                    <a:alpha val="90000"/>
                  </a:srgbClr>
                </a:solidFill>
                <a:latin typeface="Book Antiqua" panose="02040602050305030304" pitchFamily="18" charset="0"/>
              </a:rPr>
              <a:t>Dosen</a:t>
            </a:r>
            <a:r>
              <a:rPr kumimoji="1" lang="en-US" altLang="ja-JP" sz="3600" dirty="0">
                <a:solidFill>
                  <a:srgbClr val="002060">
                    <a:alpha val="90000"/>
                  </a:srgbClr>
                </a:solidFill>
                <a:latin typeface="Book Antiqua" panose="02040602050305030304" pitchFamily="18" charset="0"/>
              </a:rPr>
              <a:t> FH </a:t>
            </a:r>
            <a:r>
              <a:rPr kumimoji="1" lang="en-US" altLang="ja-JP" sz="3600" dirty="0" err="1">
                <a:solidFill>
                  <a:srgbClr val="002060">
                    <a:alpha val="90000"/>
                  </a:srgbClr>
                </a:solidFill>
                <a:latin typeface="Book Antiqua" panose="02040602050305030304" pitchFamily="18" charset="0"/>
              </a:rPr>
              <a:t>Unhas</a:t>
            </a:r>
            <a:r>
              <a:rPr kumimoji="1" lang="en-US" altLang="ja-JP" sz="3600" dirty="0">
                <a:solidFill>
                  <a:srgbClr val="002060">
                    <a:alpha val="90000"/>
                  </a:srgbClr>
                </a:solidFill>
                <a:latin typeface="Book Antiqua" panose="02040602050305030304" pitchFamily="18" charset="0"/>
              </a:rPr>
              <a:t>;</a:t>
            </a:r>
            <a:r>
              <a:rPr kumimoji="1" lang="en-US" altLang="ja-JP" sz="3600" i="1" dirty="0">
                <a:solidFill>
                  <a:srgbClr val="002060">
                    <a:alpha val="90000"/>
                  </a:srgbClr>
                </a:solidFill>
                <a:latin typeface="Book Antiqua" panose="02040602050305030304" pitchFamily="18" charset="0"/>
              </a:rPr>
              <a:t> </a:t>
            </a:r>
            <a:r>
              <a:rPr kumimoji="1" lang="en-US" altLang="ja-JP" sz="3600" b="1" i="1" dirty="0">
                <a:solidFill>
                  <a:srgbClr val="C00000">
                    <a:alpha val="90000"/>
                  </a:srgbClr>
                </a:solidFill>
                <a:latin typeface="Book Antiqua" panose="02040602050305030304" pitchFamily="18" charset="0"/>
              </a:rPr>
              <a:t>@</a:t>
            </a:r>
            <a:r>
              <a:rPr kumimoji="1" lang="en-US" altLang="ja-JP" sz="3600" i="1" dirty="0">
                <a:solidFill>
                  <a:srgbClr val="002060">
                    <a:alpha val="90000"/>
                  </a:srgbClr>
                </a:solidFill>
                <a:latin typeface="Book Antiqua" panose="02040602050305030304" pitchFamily="18" charset="0"/>
              </a:rPr>
              <a:t>Editor in Chief </a:t>
            </a:r>
            <a:r>
              <a:rPr kumimoji="1" lang="en-US" altLang="ja-JP" sz="3600" b="1" i="1" dirty="0" err="1">
                <a:solidFill>
                  <a:srgbClr val="002060">
                    <a:alpha val="90000"/>
                  </a:srgbClr>
                </a:solidFill>
                <a:latin typeface="Book Antiqua" panose="02040602050305030304" pitchFamily="18" charset="0"/>
              </a:rPr>
              <a:t>Halrev</a:t>
            </a:r>
            <a:r>
              <a:rPr kumimoji="1" lang="en-US" altLang="ja-JP" sz="3600" dirty="0">
                <a:solidFill>
                  <a:srgbClr val="002060">
                    <a:alpha val="90000"/>
                  </a:srgbClr>
                </a:solidFill>
                <a:latin typeface="Book Antiqua" panose="02040602050305030304" pitchFamily="18" charset="0"/>
              </a:rPr>
              <a:t>; </a:t>
            </a:r>
          </a:p>
          <a:p>
            <a:pPr marL="858838" indent="0" algn="l">
              <a:buNone/>
            </a:pPr>
            <a:r>
              <a:rPr kumimoji="1" lang="en-US" altLang="ja-JP" sz="3600" b="1" dirty="0">
                <a:solidFill>
                  <a:srgbClr val="C00000">
                    <a:alpha val="90000"/>
                  </a:srgbClr>
                </a:solidFill>
                <a:latin typeface="Book Antiqua" panose="02040602050305030304" pitchFamily="18" charset="0"/>
              </a:rPr>
              <a:t>@</a:t>
            </a:r>
            <a:r>
              <a:rPr kumimoji="1" lang="en-US" altLang="ja-JP" sz="3600" dirty="0">
                <a:solidFill>
                  <a:srgbClr val="002060">
                    <a:alpha val="90000"/>
                  </a:srgbClr>
                </a:solidFill>
                <a:latin typeface="Book Antiqua" panose="02040602050305030304" pitchFamily="18" charset="0"/>
              </a:rPr>
              <a:t>(</a:t>
            </a:r>
            <a:r>
              <a:rPr kumimoji="1" lang="en-US" altLang="ja-JP" sz="3600" dirty="0" err="1">
                <a:solidFill>
                  <a:srgbClr val="002060">
                    <a:alpha val="90000"/>
                  </a:srgbClr>
                </a:solidFill>
                <a:latin typeface="Book Antiqua" panose="02040602050305030304" pitchFamily="18" charset="0"/>
              </a:rPr>
              <a:t>Penasehat</a:t>
            </a:r>
            <a:r>
              <a:rPr kumimoji="1" lang="en-US" altLang="ja-JP" sz="3600" dirty="0">
                <a:solidFill>
                  <a:srgbClr val="002060">
                    <a:alpha val="90000"/>
                  </a:srgbClr>
                </a:solidFill>
                <a:latin typeface="Book Antiqua" panose="02040602050305030304" pitchFamily="18" charset="0"/>
              </a:rPr>
              <a:t> </a:t>
            </a:r>
            <a:r>
              <a:rPr kumimoji="1" lang="en-US" altLang="ja-JP" sz="3600" b="1" dirty="0">
                <a:solidFill>
                  <a:srgbClr val="002060">
                    <a:alpha val="90000"/>
                  </a:srgbClr>
                </a:solidFill>
                <a:latin typeface="Book Antiqua" panose="02040602050305030304" pitchFamily="18" charset="0"/>
              </a:rPr>
              <a:t>APJHI</a:t>
            </a:r>
            <a:r>
              <a:rPr kumimoji="1" lang="en-US" altLang="ja-JP" sz="3600" dirty="0">
                <a:solidFill>
                  <a:srgbClr val="002060">
                    <a:alpha val="90000"/>
                  </a:srgbClr>
                </a:solidFill>
                <a:latin typeface="Book Antiqua" panose="02040602050305030304" pitchFamily="18" charset="0"/>
              </a:rPr>
              <a:t>); </a:t>
            </a:r>
            <a:r>
              <a:rPr kumimoji="1" lang="en-US" altLang="ja-JP" sz="3600" b="1" dirty="0">
                <a:solidFill>
                  <a:srgbClr val="C00000">
                    <a:alpha val="90000"/>
                  </a:srgbClr>
                </a:solidFill>
                <a:latin typeface="Book Antiqua" panose="02040602050305030304" pitchFamily="18" charset="0"/>
              </a:rPr>
              <a:t>@</a:t>
            </a:r>
            <a:r>
              <a:rPr kumimoji="1" lang="en-US" altLang="ja-JP" sz="3600" dirty="0">
                <a:solidFill>
                  <a:srgbClr val="002060">
                    <a:alpha val="90000"/>
                  </a:srgbClr>
                </a:solidFill>
                <a:latin typeface="Book Antiqua" panose="02040602050305030304" pitchFamily="18" charset="0"/>
              </a:rPr>
              <a:t> Hp: 0811442470;    	       </a:t>
            </a:r>
            <a:r>
              <a:rPr kumimoji="1" lang="en-US" altLang="ja-JP" sz="3600" b="1" dirty="0">
                <a:solidFill>
                  <a:srgbClr val="C00000">
                    <a:alpha val="90000"/>
                  </a:srgbClr>
                </a:solidFill>
                <a:latin typeface="Book Antiqua" panose="02040602050305030304" pitchFamily="18" charset="0"/>
              </a:rPr>
              <a:t>@ </a:t>
            </a:r>
            <a:r>
              <a:rPr kumimoji="1" lang="en-US" altLang="ja-JP" sz="3600" dirty="0" err="1">
                <a:solidFill>
                  <a:srgbClr val="002060">
                    <a:alpha val="90000"/>
                  </a:srgbClr>
                </a:solidFill>
                <a:latin typeface="Book Antiqua" panose="02040602050305030304" pitchFamily="18" charset="0"/>
              </a:rPr>
              <a:t>irwansyahrawydharma@yahoo.com</a:t>
            </a:r>
            <a:endParaRPr kumimoji="1" lang="en-US" altLang="ja-JP" sz="3600" dirty="0">
              <a:solidFill>
                <a:srgbClr val="002060">
                  <a:alpha val="90000"/>
                </a:srgbClr>
              </a:solidFill>
              <a:latin typeface="Book Antiqua" panose="02040602050305030304" pitchFamily="18" charset="0"/>
            </a:endParaRPr>
          </a:p>
          <a:p>
            <a:pPr marL="0" indent="0" algn="l">
              <a:buNone/>
            </a:pPr>
            <a:endParaRPr kumimoji="1" lang="ja-JP" altLang="en-US" sz="1800" b="1" dirty="0">
              <a:solidFill>
                <a:srgbClr val="002060">
                  <a:alpha val="90000"/>
                </a:srgbClr>
              </a:solidFill>
              <a:latin typeface="Book Antiqua" panose="02040602050305030304" pitchFamily="18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1D03A8E0-BB8B-A247-A3C3-DFACDAB90B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296" y="5654895"/>
            <a:ext cx="3533062" cy="355416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366" name="Picture 6" descr="Indexing | Jurnal Teknik Sipil Terapan">
            <a:extLst>
              <a:ext uri="{FF2B5EF4-FFF2-40B4-BE49-F238E27FC236}">
                <a16:creationId xmlns:a16="http://schemas.microsoft.com/office/drawing/2014/main" id="{94C83200-1DE4-FD4C-80B1-0A591512ED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83767" y="6554390"/>
            <a:ext cx="3982240" cy="278302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8" descr="Simulasi Akreditasi Jurnal Ilmiah Terindeks SINTA – UPT Publikasi dan  Pengelolaan Jurnal">
            <a:extLst>
              <a:ext uri="{FF2B5EF4-FFF2-40B4-BE49-F238E27FC236}">
                <a16:creationId xmlns:a16="http://schemas.microsoft.com/office/drawing/2014/main" id="{00A05DA6-C82E-4D45-A171-EA1973686A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83767" y="3958256"/>
            <a:ext cx="3982240" cy="258407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70" name="Picture 10" descr="Akreditasi Terbitan Berkala Ilmiah Elektronik Tahun 2018">
            <a:extLst>
              <a:ext uri="{FF2B5EF4-FFF2-40B4-BE49-F238E27FC236}">
                <a16:creationId xmlns:a16="http://schemas.microsoft.com/office/drawing/2014/main" id="{5627A893-0064-324B-8C71-E2A4C3CD0C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71463" y="1405842"/>
            <a:ext cx="3982240" cy="25840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2469689"/>
      </p:ext>
    </p:extLst>
  </p:cSld>
  <p:clrMapOvr>
    <a:masterClrMapping/>
  </p:clrMapOvr>
  <p:transition spd="slow" advTm="3652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kHorz">
          <a:fgClr>
            <a:schemeClr val="accent1"/>
          </a:fgClr>
          <a:bgClr>
            <a:schemeClr val="accent4">
              <a:lumMod val="60000"/>
              <a:lumOff val="4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02174" y="2766112"/>
            <a:ext cx="15402419" cy="1616228"/>
          </a:xfrm>
        </p:spPr>
        <p:txBody>
          <a:bodyPr>
            <a:normAutofit fontScale="90000"/>
          </a:bodyPr>
          <a:lstStyle/>
          <a:p>
            <a:r>
              <a:rPr lang="id-ID" b="1" dirty="0">
                <a:solidFill>
                  <a:schemeClr val="accent2">
                    <a:lumMod val="50000"/>
                  </a:schemeClr>
                </a:solidFill>
              </a:rPr>
              <a:t>Dasar Hukum</a:t>
            </a:r>
            <a:br>
              <a:rPr lang="id-ID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id-ID" sz="8099" b="1" dirty="0">
                <a:solidFill>
                  <a:srgbClr val="002060"/>
                </a:solidFill>
                <a:latin typeface="Brush Script Std" panose="03060802040607070404" pitchFamily="66" charset="0"/>
              </a:rPr>
              <a:t>Pengelolaan Jurnal</a:t>
            </a:r>
            <a:endParaRPr lang="id-ID" sz="6000" b="1" dirty="0">
              <a:solidFill>
                <a:srgbClr val="002060"/>
              </a:solidFill>
            </a:endParaRPr>
          </a:p>
        </p:txBody>
      </p:sp>
      <p:sp>
        <p:nvSpPr>
          <p:cNvPr id="3" name="Sun 2"/>
          <p:cNvSpPr/>
          <p:nvPr/>
        </p:nvSpPr>
        <p:spPr>
          <a:xfrm>
            <a:off x="12001843" y="1695740"/>
            <a:ext cx="2988600" cy="2686600"/>
          </a:xfrm>
          <a:prstGeom prst="sun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/>
          </a:p>
        </p:txBody>
      </p:sp>
      <p:sp>
        <p:nvSpPr>
          <p:cNvPr id="7" name="Sun 6"/>
          <p:cNvSpPr/>
          <p:nvPr/>
        </p:nvSpPr>
        <p:spPr>
          <a:xfrm>
            <a:off x="13757702" y="2230926"/>
            <a:ext cx="2702021" cy="2686600"/>
          </a:xfrm>
          <a:prstGeom prst="sun">
            <a:avLst/>
          </a:prstGeom>
          <a:solidFill>
            <a:schemeClr val="accent4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1320F96-D123-204E-B117-4E9FB06E4830}"/>
              </a:ext>
            </a:extLst>
          </p:cNvPr>
          <p:cNvSpPr/>
          <p:nvPr/>
        </p:nvSpPr>
        <p:spPr>
          <a:xfrm>
            <a:off x="2702174" y="4916753"/>
            <a:ext cx="13321480" cy="3139321"/>
          </a:xfrm>
          <a:prstGeom prst="rect">
            <a:avLst/>
          </a:prstGeom>
          <a:solidFill>
            <a:schemeClr val="bg2">
              <a:lumMod val="75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id-ID" sz="5400" b="1" dirty="0">
                <a:solidFill>
                  <a:srgbClr val="002060"/>
                </a:solidFill>
              </a:rPr>
              <a:t>SK Dirjen </a:t>
            </a:r>
            <a:r>
              <a:rPr lang="id-ID" sz="5400" b="1" dirty="0" err="1">
                <a:solidFill>
                  <a:srgbClr val="002060"/>
                </a:solidFill>
              </a:rPr>
              <a:t>Diktiristek</a:t>
            </a:r>
            <a:r>
              <a:rPr lang="id-ID" sz="5400" b="1" dirty="0">
                <a:solidFill>
                  <a:srgbClr val="002060"/>
                </a:solidFill>
              </a:rPr>
              <a:t> </a:t>
            </a:r>
            <a:r>
              <a:rPr lang="id-ID" sz="5400" b="1" dirty="0" err="1">
                <a:solidFill>
                  <a:srgbClr val="002060"/>
                </a:solidFill>
              </a:rPr>
              <a:t>No</a:t>
            </a:r>
            <a:r>
              <a:rPr lang="id-ID" sz="5400" b="1" dirty="0">
                <a:solidFill>
                  <a:srgbClr val="002060"/>
                </a:solidFill>
              </a:rPr>
              <a:t> 106/2021 </a:t>
            </a:r>
          </a:p>
          <a:p>
            <a:r>
              <a:rPr lang="id-ID" sz="7200" b="1" dirty="0">
                <a:solidFill>
                  <a:srgbClr val="C00000"/>
                </a:solidFill>
                <a:latin typeface="BIG CASLON MEDIUM" panose="02000603090000020003" pitchFamily="2" charset="-79"/>
                <a:ea typeface="Brush Script MT" charset="0"/>
                <a:cs typeface="BIG CASLON MEDIUM" panose="02000603090000020003" pitchFamily="2" charset="-79"/>
              </a:rPr>
              <a:t>Pedoman Akreditasi Jurnal Ilmiah </a:t>
            </a:r>
            <a:r>
              <a:rPr lang="id-ID" sz="7200" b="1" dirty="0">
                <a:solidFill>
                  <a:srgbClr val="002060"/>
                </a:solidFill>
                <a:latin typeface="BIG CASLON MEDIUM" panose="02000603090000020003" pitchFamily="2" charset="-79"/>
                <a:ea typeface="Brush Script MT" charset="0"/>
                <a:cs typeface="BIG CASLON MEDIUM" panose="02000603090000020003" pitchFamily="2" charset="-79"/>
              </a:rPr>
              <a:t>Tahun 2021</a:t>
            </a:r>
          </a:p>
        </p:txBody>
      </p:sp>
    </p:spTree>
    <p:extLst>
      <p:ext uri="{BB962C8B-B14F-4D97-AF65-F5344CB8AC3E}">
        <p14:creationId xmlns:p14="http://schemas.microsoft.com/office/powerpoint/2010/main" val="3408066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dkVert">
          <a:fgClr>
            <a:schemeClr val="accent1"/>
          </a:fgClr>
          <a:bgClr>
            <a:schemeClr val="bg2">
              <a:lumMod val="5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3624231"/>
              </p:ext>
            </p:extLst>
          </p:nvPr>
        </p:nvGraphicFramePr>
        <p:xfrm>
          <a:off x="288733" y="1062187"/>
          <a:ext cx="17708948" cy="8770102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92003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543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543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60544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6000" dirty="0">
                          <a:solidFill>
                            <a:srgbClr val="002060"/>
                          </a:solidFill>
                          <a:effectLst/>
                        </a:rPr>
                        <a:t>Unsur Penilaian</a:t>
                      </a:r>
                      <a:endParaRPr lang="en-US" sz="3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861" marR="102861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4800" dirty="0" err="1">
                          <a:solidFill>
                            <a:srgbClr val="002060"/>
                          </a:solidFill>
                          <a:effectLst/>
                        </a:rPr>
                        <a:t>Bobot</a:t>
                      </a:r>
                      <a:endParaRPr lang="en-US" sz="48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861" marR="102861" marT="0" marB="0"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713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4400" b="1" dirty="0" err="1">
                          <a:effectLst/>
                        </a:rPr>
                        <a:t>Manajemen</a:t>
                      </a:r>
                      <a:endParaRPr lang="en-US" sz="4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861" marR="102861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4400" b="1" dirty="0" err="1">
                          <a:effectLst/>
                        </a:rPr>
                        <a:t>Substansi</a:t>
                      </a:r>
                      <a:r>
                        <a:rPr lang="en-US" sz="4400" b="1" dirty="0">
                          <a:effectLst/>
                        </a:rPr>
                        <a:t>*</a:t>
                      </a:r>
                      <a:endParaRPr lang="en-US" sz="4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861" marR="102861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3565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4400" dirty="0" err="1">
                          <a:solidFill>
                            <a:srgbClr val="002060"/>
                          </a:solidFill>
                          <a:effectLst/>
                        </a:rPr>
                        <a:t>Penamaan</a:t>
                      </a:r>
                      <a:r>
                        <a:rPr lang="en-US" sz="4400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en-US" sz="4400" dirty="0" err="1">
                          <a:solidFill>
                            <a:srgbClr val="002060"/>
                          </a:solidFill>
                          <a:effectLst/>
                        </a:rPr>
                        <a:t>Jurnal</a:t>
                      </a:r>
                      <a:r>
                        <a:rPr lang="en-US" sz="4400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en-US" sz="4400" dirty="0" err="1">
                          <a:solidFill>
                            <a:srgbClr val="002060"/>
                          </a:solidFill>
                          <a:effectLst/>
                        </a:rPr>
                        <a:t>Ilmiah</a:t>
                      </a:r>
                      <a:r>
                        <a:rPr lang="en-US" sz="4400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endParaRPr lang="en-US" sz="44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861" marR="102861" marT="0" marB="0">
                    <a:cell3D prstMaterial="dkEdge">
                      <a:bevel prst="convex"/>
                      <a:lightRig rig="flood" dir="t"/>
                    </a:cell3D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4800" b="1" dirty="0">
                          <a:effectLst/>
                        </a:rPr>
                        <a:t>3 </a:t>
                      </a:r>
                      <a:r>
                        <a:rPr lang="id-ID" sz="4800" b="1" dirty="0">
                          <a:solidFill>
                            <a:srgbClr val="FF0000"/>
                          </a:solidFill>
                          <a:effectLst/>
                        </a:rPr>
                        <a:t>(2)</a:t>
                      </a:r>
                      <a:endParaRPr lang="en-US" sz="48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861" marR="102861" marT="0" marB="0"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4800" b="1" dirty="0">
                          <a:effectLst/>
                        </a:rPr>
                        <a:t>-</a:t>
                      </a:r>
                      <a:endParaRPr lang="en-US" sz="4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861" marR="102861" marT="0" marB="0"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3565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4400" dirty="0" err="1">
                          <a:solidFill>
                            <a:srgbClr val="002060"/>
                          </a:solidFill>
                          <a:effectLst/>
                        </a:rPr>
                        <a:t>Kelembagaan</a:t>
                      </a:r>
                      <a:r>
                        <a:rPr lang="en-US" sz="4400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en-US" sz="4400" dirty="0" err="1">
                          <a:solidFill>
                            <a:srgbClr val="002060"/>
                          </a:solidFill>
                          <a:effectLst/>
                        </a:rPr>
                        <a:t>Penerbit</a:t>
                      </a:r>
                      <a:r>
                        <a:rPr lang="en-US" sz="4400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endParaRPr lang="en-US" sz="44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861" marR="102861" marT="0" marB="0">
                    <a:cell3D prstMaterial="dkEdge">
                      <a:bevel prst="convex"/>
                      <a:lightRig rig="flood" dir="t"/>
                    </a:cell3D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4800" b="1" dirty="0">
                          <a:effectLst/>
                        </a:rPr>
                        <a:t>4</a:t>
                      </a:r>
                      <a:endParaRPr lang="en-US" sz="4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861" marR="102861" marT="0" marB="0"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4800" b="1" dirty="0">
                          <a:effectLst/>
                        </a:rPr>
                        <a:t>-</a:t>
                      </a:r>
                      <a:endParaRPr lang="en-US" sz="4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861" marR="102861" marT="0" marB="0"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03565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4400" dirty="0" err="1">
                          <a:solidFill>
                            <a:srgbClr val="002060"/>
                          </a:solidFill>
                          <a:effectLst/>
                        </a:rPr>
                        <a:t>Penyuntingan</a:t>
                      </a:r>
                      <a:r>
                        <a:rPr lang="en-US" sz="4400" dirty="0">
                          <a:solidFill>
                            <a:srgbClr val="002060"/>
                          </a:solidFill>
                          <a:effectLst/>
                        </a:rPr>
                        <a:t> &amp;</a:t>
                      </a:r>
                      <a:r>
                        <a:rPr lang="en-US" sz="4400" baseline="0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en-US" sz="4400" dirty="0" err="1">
                          <a:solidFill>
                            <a:srgbClr val="002060"/>
                          </a:solidFill>
                          <a:effectLst/>
                        </a:rPr>
                        <a:t>Manajemen</a:t>
                      </a:r>
                      <a:r>
                        <a:rPr lang="en-US" sz="4400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en-US" sz="4400" dirty="0" err="1">
                          <a:solidFill>
                            <a:srgbClr val="002060"/>
                          </a:solidFill>
                          <a:effectLst/>
                        </a:rPr>
                        <a:t>Jurnal</a:t>
                      </a:r>
                      <a:r>
                        <a:rPr lang="en-US" sz="4400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endParaRPr lang="en-US" sz="44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861" marR="102861" marT="0" marB="0">
                    <a:cell3D prstMaterial="dkEdge">
                      <a:bevel prst="convex"/>
                      <a:lightRig rig="flood" dir="t"/>
                    </a:cell3D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4800" b="1" dirty="0">
                          <a:effectLst/>
                        </a:rPr>
                        <a:t>1</a:t>
                      </a:r>
                      <a:r>
                        <a:rPr lang="en-US" sz="4800" b="1" dirty="0">
                          <a:effectLst/>
                        </a:rPr>
                        <a:t>7 </a:t>
                      </a:r>
                      <a:r>
                        <a:rPr lang="en-US" sz="4800" b="1" dirty="0">
                          <a:solidFill>
                            <a:srgbClr val="FF0000"/>
                          </a:solidFill>
                          <a:effectLst/>
                        </a:rPr>
                        <a:t>(19)</a:t>
                      </a:r>
                      <a:endParaRPr lang="en-US" sz="48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861" marR="102861" marT="0" marB="0"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4800" b="1" dirty="0">
                          <a:effectLst/>
                        </a:rPr>
                        <a:t>-</a:t>
                      </a:r>
                      <a:endParaRPr lang="en-US" sz="4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861" marR="102861" marT="0" marB="0"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03565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4400" dirty="0" err="1">
                          <a:solidFill>
                            <a:srgbClr val="002060"/>
                          </a:solidFill>
                          <a:effectLst/>
                        </a:rPr>
                        <a:t>Substansi</a:t>
                      </a:r>
                      <a:r>
                        <a:rPr lang="en-US" sz="4400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en-US" sz="4400" dirty="0" err="1">
                          <a:solidFill>
                            <a:srgbClr val="002060"/>
                          </a:solidFill>
                          <a:effectLst/>
                        </a:rPr>
                        <a:t>Artikel</a:t>
                      </a:r>
                      <a:r>
                        <a:rPr lang="en-US" sz="4400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endParaRPr lang="en-US" sz="44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861" marR="102861" marT="0" marB="0">
                    <a:cell3D prstMaterial="dkEdge">
                      <a:bevel prst="convex"/>
                      <a:lightRig rig="flood" dir="t"/>
                    </a:cell3D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4800" b="1" dirty="0">
                          <a:effectLst/>
                        </a:rPr>
                        <a:t>-</a:t>
                      </a:r>
                      <a:endParaRPr lang="en-US" sz="4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861" marR="102861" marT="0" marB="0"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4800" b="1" dirty="0">
                          <a:effectLst/>
                        </a:rPr>
                        <a:t>39</a:t>
                      </a:r>
                      <a:r>
                        <a:rPr lang="en-US" sz="4800" b="1" dirty="0">
                          <a:solidFill>
                            <a:srgbClr val="FF0000"/>
                          </a:solidFill>
                          <a:effectLst/>
                        </a:rPr>
                        <a:t> (41)</a:t>
                      </a:r>
                      <a:endParaRPr lang="en-US" sz="48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861" marR="102861" marT="0" marB="0"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03565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4400" dirty="0">
                          <a:solidFill>
                            <a:srgbClr val="002060"/>
                          </a:solidFill>
                          <a:effectLst/>
                        </a:rPr>
                        <a:t>Gaya </a:t>
                      </a:r>
                      <a:r>
                        <a:rPr lang="en-US" sz="4400" dirty="0" err="1">
                          <a:solidFill>
                            <a:srgbClr val="002060"/>
                          </a:solidFill>
                          <a:effectLst/>
                        </a:rPr>
                        <a:t>Penulisan</a:t>
                      </a:r>
                      <a:r>
                        <a:rPr lang="en-US" sz="4400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endParaRPr lang="en-US" sz="44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861" marR="102861" marT="0" marB="0">
                    <a:cell3D prstMaterial="dkEdge">
                      <a:bevel prst="convex"/>
                      <a:lightRig rig="flood" dir="t"/>
                    </a:cell3D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4800" b="1" dirty="0">
                          <a:effectLst/>
                        </a:rPr>
                        <a:t>-</a:t>
                      </a:r>
                      <a:endParaRPr lang="en-US" sz="4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861" marR="102861" marT="0" marB="0"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4800" b="1" dirty="0">
                          <a:effectLst/>
                        </a:rPr>
                        <a:t>12 </a:t>
                      </a:r>
                      <a:r>
                        <a:rPr lang="en-US" sz="4800" b="1" dirty="0">
                          <a:solidFill>
                            <a:srgbClr val="FF0000"/>
                          </a:solidFill>
                          <a:effectLst/>
                        </a:rPr>
                        <a:t>(11)</a:t>
                      </a:r>
                      <a:endParaRPr lang="en-US" sz="48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861" marR="102861" marT="0" marB="0"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08819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4400" dirty="0" err="1">
                          <a:solidFill>
                            <a:srgbClr val="002060"/>
                          </a:solidFill>
                          <a:effectLst/>
                        </a:rPr>
                        <a:t>Penampilan</a:t>
                      </a:r>
                      <a:endParaRPr lang="en-US" sz="44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861" marR="102861" marT="0" marB="0">
                    <a:cell3D prstMaterial="dkEdge">
                      <a:bevel prst="convex"/>
                      <a:lightRig rig="flood" dir="t"/>
                    </a:cell3D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4800" b="1" dirty="0">
                          <a:effectLst/>
                        </a:rPr>
                        <a:t>8</a:t>
                      </a:r>
                      <a:r>
                        <a:rPr lang="en-US" sz="4800" b="1" dirty="0">
                          <a:solidFill>
                            <a:srgbClr val="FF0000"/>
                          </a:solidFill>
                          <a:effectLst/>
                        </a:rPr>
                        <a:t> (7)</a:t>
                      </a:r>
                      <a:endParaRPr lang="en-US" sz="48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861" marR="102861" marT="0" marB="0"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4800" b="1" dirty="0">
                          <a:effectLst/>
                        </a:rPr>
                        <a:t>-</a:t>
                      </a:r>
                      <a:endParaRPr lang="en-US" sz="4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861" marR="102861" marT="0" marB="0"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03565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4400" dirty="0" err="1">
                          <a:solidFill>
                            <a:srgbClr val="002060"/>
                          </a:solidFill>
                          <a:effectLst/>
                        </a:rPr>
                        <a:t>Keberkalaan</a:t>
                      </a:r>
                      <a:r>
                        <a:rPr lang="en-US" sz="4400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endParaRPr lang="en-US" sz="44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861" marR="102861" marT="0" marB="0">
                    <a:cell3D prstMaterial="dkEdge">
                      <a:bevel prst="convex"/>
                      <a:lightRig rig="flood" dir="t"/>
                    </a:cell3D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4800" b="1" dirty="0">
                          <a:effectLst/>
                        </a:rPr>
                        <a:t>6</a:t>
                      </a:r>
                      <a:r>
                        <a:rPr lang="en-US" sz="4800" b="1" dirty="0">
                          <a:solidFill>
                            <a:srgbClr val="FF0000"/>
                          </a:solidFill>
                          <a:effectLst/>
                        </a:rPr>
                        <a:t> 4)</a:t>
                      </a:r>
                      <a:endParaRPr lang="en-US" sz="48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861" marR="102861" marT="0" marB="0"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4800" b="1" dirty="0">
                          <a:effectLst/>
                        </a:rPr>
                        <a:t>-</a:t>
                      </a:r>
                      <a:endParaRPr lang="en-US" sz="4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861" marR="102861" marT="0" marB="0"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803565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4400" dirty="0" err="1">
                          <a:solidFill>
                            <a:srgbClr val="002060"/>
                          </a:solidFill>
                          <a:effectLst/>
                        </a:rPr>
                        <a:t>Penyebarluasan</a:t>
                      </a:r>
                      <a:endParaRPr lang="en-US" sz="44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861" marR="102861" marT="0" marB="0">
                    <a:cell3D prstMaterial="dkEdge">
                      <a:bevel prst="convex"/>
                      <a:lightRig rig="flood" dir="t"/>
                    </a:cell3D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4800" b="1" dirty="0">
                          <a:effectLst/>
                        </a:rPr>
                        <a:t>1</a:t>
                      </a:r>
                      <a:r>
                        <a:rPr lang="en-US" sz="4800" b="1" dirty="0">
                          <a:effectLst/>
                        </a:rPr>
                        <a:t>1 </a:t>
                      </a:r>
                      <a:r>
                        <a:rPr lang="en-US" sz="4800" b="1" dirty="0">
                          <a:solidFill>
                            <a:srgbClr val="FF0000"/>
                          </a:solidFill>
                          <a:effectLst/>
                        </a:rPr>
                        <a:t>(12)</a:t>
                      </a:r>
                      <a:endParaRPr lang="en-US" sz="48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861" marR="102861" marT="0" marB="0"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4800" b="1" dirty="0">
                          <a:effectLst/>
                        </a:rPr>
                        <a:t>-</a:t>
                      </a:r>
                      <a:endParaRPr lang="en-US" sz="4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861" marR="102861" marT="0" marB="0"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803565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4400" dirty="0">
                          <a:solidFill>
                            <a:srgbClr val="C00000"/>
                          </a:solidFill>
                          <a:effectLst/>
                        </a:rPr>
                        <a:t>Jumlah </a:t>
                      </a:r>
                      <a:endParaRPr lang="en-US" sz="24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861" marR="102861" marT="0" marB="0">
                    <a:cell3D prstMaterial="dkEdge">
                      <a:bevel prst="convex"/>
                      <a:lightRig rig="flood" dir="t"/>
                    </a:cell3D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4000" b="1" dirty="0">
                          <a:effectLst/>
                        </a:rPr>
                        <a:t>49 </a:t>
                      </a:r>
                      <a:r>
                        <a:rPr lang="en-US" sz="4000" b="1" dirty="0">
                          <a:solidFill>
                            <a:srgbClr val="FF0000"/>
                          </a:solidFill>
                          <a:effectLst/>
                        </a:rPr>
                        <a:t>(48)</a:t>
                      </a:r>
                      <a:endParaRPr lang="en-US" sz="40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861" marR="102861" marT="0" marB="0"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4000" b="1" dirty="0">
                          <a:effectLst/>
                        </a:rPr>
                        <a:t>51</a:t>
                      </a:r>
                      <a:r>
                        <a:rPr lang="en-US" sz="4000" b="1" dirty="0">
                          <a:solidFill>
                            <a:srgbClr val="FF0000"/>
                          </a:solidFill>
                          <a:effectLst/>
                        </a:rPr>
                        <a:t>(52)</a:t>
                      </a:r>
                      <a:endParaRPr lang="en-US" sz="40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861" marR="102861" marT="0" marB="0"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288732" y="260835"/>
            <a:ext cx="17708947" cy="830997"/>
          </a:xfrm>
          <a:prstGeom prst="rect">
            <a:avLst/>
          </a:prstGeom>
          <a:solidFill>
            <a:schemeClr val="bg2">
              <a:lumMod val="75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id-ID" sz="4800" b="1" dirty="0">
                <a:solidFill>
                  <a:srgbClr val="00206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Unsur </a:t>
            </a:r>
            <a:r>
              <a:rPr lang="en-US" sz="4800" b="1" dirty="0">
                <a:solidFill>
                  <a:srgbClr val="00206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id-ID" sz="4800" b="1" dirty="0">
                <a:solidFill>
                  <a:srgbClr val="00206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 </a:t>
            </a:r>
            <a:r>
              <a:rPr lang="en-US" sz="4800" b="1" dirty="0" err="1">
                <a:solidFill>
                  <a:srgbClr val="00206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Bobot</a:t>
            </a:r>
            <a:r>
              <a:rPr lang="id-ID" sz="4800" b="1" dirty="0">
                <a:solidFill>
                  <a:srgbClr val="00206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Penilaian</a:t>
            </a:r>
            <a:endParaRPr lang="en-US" sz="4800" b="1" dirty="0">
              <a:solidFill>
                <a:srgbClr val="00206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HALREV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5543451" y="529792"/>
            <a:ext cx="2454229" cy="91431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02536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dkVert">
          <a:fgClr>
            <a:schemeClr val="accent1"/>
          </a:fgClr>
          <a:bgClr>
            <a:schemeClr val="accent4">
              <a:lumMod val="60000"/>
              <a:lumOff val="4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3598975"/>
              </p:ext>
            </p:extLst>
          </p:nvPr>
        </p:nvGraphicFramePr>
        <p:xfrm>
          <a:off x="358229" y="1543102"/>
          <a:ext cx="17713969" cy="8231509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115745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394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308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200" dirty="0">
                          <a:solidFill>
                            <a:srgbClr val="002060"/>
                          </a:solidFill>
                          <a:effectLst/>
                        </a:rPr>
                        <a:t>Status/</a:t>
                      </a:r>
                      <a:r>
                        <a:rPr lang="en-US" sz="7200" dirty="0" err="1">
                          <a:solidFill>
                            <a:srgbClr val="002060"/>
                          </a:solidFill>
                          <a:effectLst/>
                        </a:rPr>
                        <a:t>Peringkat</a:t>
                      </a:r>
                      <a:endParaRPr lang="en-US" sz="7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861" marR="102861" marT="0" marB="0" anchor="ctr"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6000" dirty="0">
                          <a:solidFill>
                            <a:srgbClr val="002060"/>
                          </a:solidFill>
                          <a:effectLst/>
                        </a:rPr>
                        <a:t>Nilai Total</a:t>
                      </a:r>
                      <a:endParaRPr lang="en-US" sz="6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861" marR="102861" marT="0" marB="0" anchor="ctr"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8452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48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     </a:t>
                      </a:r>
                      <a:r>
                        <a:rPr lang="en-US" sz="4800" baseline="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              </a:t>
                      </a:r>
                      <a:r>
                        <a:rPr lang="en-US" sz="4800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Terakreditasi</a:t>
                      </a:r>
                      <a:r>
                        <a:rPr lang="en-US" sz="48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4800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Peringkat</a:t>
                      </a:r>
                      <a:r>
                        <a:rPr lang="en-US" sz="48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 1 (Satu)</a:t>
                      </a:r>
                      <a:endParaRPr lang="en-US" sz="48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861" marR="102861" marT="0" marB="0" anchor="ctr">
                    <a:cell3D prstMaterial="dkEdge">
                      <a:bevel prst="convex"/>
                      <a:lightRig rig="flood" dir="t"/>
                    </a:cell3D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5400" b="1" dirty="0">
                          <a:effectLst/>
                        </a:rPr>
                        <a:t>85 ≤ </a:t>
                      </a:r>
                      <a:r>
                        <a:rPr lang="id-ID" sz="5400" b="1" dirty="0" err="1">
                          <a:effectLst/>
                        </a:rPr>
                        <a:t>n</a:t>
                      </a:r>
                      <a:r>
                        <a:rPr lang="id-ID" sz="5400" b="1" dirty="0">
                          <a:effectLst/>
                        </a:rPr>
                        <a:t> ≤ 100</a:t>
                      </a:r>
                      <a:endParaRPr lang="en-US" sz="5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861" marR="102861" marT="0" marB="0" anchor="ctr"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8452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48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                   </a:t>
                      </a:r>
                      <a:r>
                        <a:rPr lang="en-US" sz="4800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Terakreditasi</a:t>
                      </a:r>
                      <a:r>
                        <a:rPr lang="en-US" sz="48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4800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Peringkat</a:t>
                      </a:r>
                      <a:r>
                        <a:rPr lang="en-US" sz="48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 2 (</a:t>
                      </a:r>
                      <a:r>
                        <a:rPr lang="en-US" sz="4800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Dua</a:t>
                      </a:r>
                      <a:r>
                        <a:rPr lang="en-US" sz="48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)</a:t>
                      </a:r>
                      <a:endParaRPr lang="en-US" sz="48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861" marR="102861" marT="0" marB="0" anchor="ctr">
                    <a:cell3D prstMaterial="dkEdge">
                      <a:bevel prst="convex"/>
                      <a:lightRig rig="flood" dir="t"/>
                    </a:cell3D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5400" b="1" dirty="0">
                          <a:effectLst/>
                        </a:rPr>
                        <a:t>70</a:t>
                      </a:r>
                      <a:r>
                        <a:rPr lang="id-ID" sz="5400" b="1" dirty="0">
                          <a:effectLst/>
                        </a:rPr>
                        <a:t> ≤ </a:t>
                      </a:r>
                      <a:r>
                        <a:rPr lang="id-ID" sz="5400" b="1" dirty="0" err="1">
                          <a:effectLst/>
                        </a:rPr>
                        <a:t>n</a:t>
                      </a:r>
                      <a:r>
                        <a:rPr lang="id-ID" sz="5400" b="1" dirty="0">
                          <a:effectLst/>
                        </a:rPr>
                        <a:t> </a:t>
                      </a:r>
                      <a:r>
                        <a:rPr lang="en-US" sz="5400" b="1" dirty="0">
                          <a:effectLst/>
                        </a:rPr>
                        <a:t>&lt; 85</a:t>
                      </a:r>
                      <a:endParaRPr lang="en-US" sz="5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861" marR="102861" marT="0" marB="0" anchor="ctr"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8452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48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                   </a:t>
                      </a:r>
                      <a:r>
                        <a:rPr lang="en-US" sz="4800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Terakreditasi</a:t>
                      </a:r>
                      <a:r>
                        <a:rPr lang="en-US" sz="48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4800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Peringkat</a:t>
                      </a:r>
                      <a:r>
                        <a:rPr lang="en-US" sz="48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 3 (</a:t>
                      </a:r>
                      <a:r>
                        <a:rPr lang="en-US" sz="4800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Tiga</a:t>
                      </a:r>
                      <a:r>
                        <a:rPr lang="en-US" sz="48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)</a:t>
                      </a:r>
                      <a:endParaRPr lang="en-US" sz="48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861" marR="102861" marT="0" marB="0" anchor="ctr">
                    <a:cell3D prstMaterial="dkEdge">
                      <a:bevel prst="convex"/>
                      <a:lightRig rig="flood" dir="t"/>
                    </a:cell3D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5400" b="1" dirty="0">
                          <a:effectLst/>
                        </a:rPr>
                        <a:t>60</a:t>
                      </a:r>
                      <a:r>
                        <a:rPr lang="id-ID" sz="5400" b="1" dirty="0">
                          <a:effectLst/>
                        </a:rPr>
                        <a:t> ≤ </a:t>
                      </a:r>
                      <a:r>
                        <a:rPr lang="id-ID" sz="5400" b="1" dirty="0" err="1">
                          <a:effectLst/>
                        </a:rPr>
                        <a:t>n</a:t>
                      </a:r>
                      <a:r>
                        <a:rPr lang="id-ID" sz="5400" b="1" dirty="0">
                          <a:effectLst/>
                        </a:rPr>
                        <a:t> </a:t>
                      </a:r>
                      <a:r>
                        <a:rPr lang="en-US" sz="5400" b="1" dirty="0">
                          <a:effectLst/>
                        </a:rPr>
                        <a:t>&lt; 70</a:t>
                      </a:r>
                      <a:endParaRPr lang="en-US" sz="5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861" marR="102861" marT="0" marB="0" anchor="ctr"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4690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48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                   </a:t>
                      </a:r>
                      <a:r>
                        <a:rPr lang="en-US" sz="4400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Terakreditasi</a:t>
                      </a:r>
                      <a:r>
                        <a:rPr lang="en-US" sz="44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4400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Peringkat</a:t>
                      </a:r>
                      <a:r>
                        <a:rPr lang="en-US" sz="44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 4 (</a:t>
                      </a:r>
                      <a:r>
                        <a:rPr lang="en-US" sz="4400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Empat</a:t>
                      </a:r>
                      <a:r>
                        <a:rPr lang="en-US" sz="44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)</a:t>
                      </a:r>
                      <a:endParaRPr lang="en-US" sz="48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861" marR="102861" marT="0" marB="0" anchor="ctr">
                    <a:cell3D prstMaterial="dkEdge">
                      <a:bevel prst="convex"/>
                      <a:lightRig rig="flood" dir="t"/>
                    </a:cell3D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5400" b="1" dirty="0">
                          <a:effectLst/>
                        </a:rPr>
                        <a:t>50</a:t>
                      </a:r>
                      <a:r>
                        <a:rPr lang="id-ID" sz="5400" b="1" dirty="0">
                          <a:effectLst/>
                        </a:rPr>
                        <a:t> ≤ </a:t>
                      </a:r>
                      <a:r>
                        <a:rPr lang="id-ID" sz="5400" b="1" dirty="0" err="1">
                          <a:effectLst/>
                        </a:rPr>
                        <a:t>n</a:t>
                      </a:r>
                      <a:r>
                        <a:rPr lang="id-ID" sz="5400" b="1" dirty="0">
                          <a:effectLst/>
                        </a:rPr>
                        <a:t> </a:t>
                      </a:r>
                      <a:r>
                        <a:rPr lang="en-US" sz="5400" b="1" dirty="0">
                          <a:effectLst/>
                        </a:rPr>
                        <a:t>&lt; 60</a:t>
                      </a:r>
                      <a:endParaRPr lang="en-US" sz="5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861" marR="102861" marT="0" marB="0" anchor="ctr"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8452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48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                   </a:t>
                      </a:r>
                      <a:r>
                        <a:rPr lang="en-US" sz="4800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Terakreditasi</a:t>
                      </a:r>
                      <a:r>
                        <a:rPr lang="en-US" sz="48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4800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Peringkat</a:t>
                      </a:r>
                      <a:r>
                        <a:rPr lang="en-US" sz="48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 5 (Lima)</a:t>
                      </a:r>
                      <a:endParaRPr lang="en-US" sz="48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861" marR="102861" marT="0" marB="0" anchor="ctr">
                    <a:cell3D prstMaterial="dkEdge">
                      <a:bevel prst="convex"/>
                      <a:lightRig rig="flood" dir="t"/>
                    </a:cell3D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5400" b="1" dirty="0">
                          <a:effectLst/>
                        </a:rPr>
                        <a:t>40</a:t>
                      </a:r>
                      <a:r>
                        <a:rPr lang="id-ID" sz="5400" b="1" dirty="0">
                          <a:effectLst/>
                        </a:rPr>
                        <a:t> ≤ </a:t>
                      </a:r>
                      <a:r>
                        <a:rPr lang="id-ID" sz="5400" b="1" dirty="0" err="1">
                          <a:effectLst/>
                        </a:rPr>
                        <a:t>n</a:t>
                      </a:r>
                      <a:r>
                        <a:rPr lang="id-ID" sz="5400" b="1" dirty="0">
                          <a:effectLst/>
                        </a:rPr>
                        <a:t> </a:t>
                      </a:r>
                      <a:r>
                        <a:rPr lang="en-US" sz="5400" b="1" dirty="0">
                          <a:effectLst/>
                        </a:rPr>
                        <a:t>&lt; 50</a:t>
                      </a:r>
                      <a:endParaRPr lang="en-US" sz="5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861" marR="102861" marT="0" marB="0" anchor="ctr"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4690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48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                   </a:t>
                      </a:r>
                      <a:r>
                        <a:rPr lang="en-US" sz="4400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Terakreditasi</a:t>
                      </a:r>
                      <a:r>
                        <a:rPr lang="en-US" sz="44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4400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Peringkat</a:t>
                      </a:r>
                      <a:r>
                        <a:rPr lang="en-US" sz="44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 6 (</a:t>
                      </a:r>
                      <a:r>
                        <a:rPr lang="en-US" sz="4400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Enam</a:t>
                      </a:r>
                      <a:r>
                        <a:rPr lang="en-US" sz="44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)</a:t>
                      </a:r>
                      <a:endParaRPr lang="en-US" sz="48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861" marR="102861" marT="0" marB="0" anchor="ctr">
                    <a:cell3D prstMaterial="dkEdge">
                      <a:bevel prst="convex"/>
                      <a:lightRig rig="flood" dir="t"/>
                    </a:cell3D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5400" b="1" dirty="0">
                          <a:effectLst/>
                        </a:rPr>
                        <a:t>30</a:t>
                      </a:r>
                      <a:r>
                        <a:rPr lang="id-ID" sz="5400" b="1" dirty="0">
                          <a:effectLst/>
                        </a:rPr>
                        <a:t> ≤ n </a:t>
                      </a:r>
                      <a:r>
                        <a:rPr lang="en-US" sz="5400" b="1" dirty="0">
                          <a:effectLst/>
                        </a:rPr>
                        <a:t>&lt; 40</a:t>
                      </a:r>
                      <a:endParaRPr lang="en-US" sz="5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861" marR="102861" marT="0" marB="0" anchor="ctr"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392978" y="318965"/>
            <a:ext cx="17713969" cy="1015663"/>
          </a:xfrm>
          <a:prstGeom prst="rect">
            <a:avLst/>
          </a:prstGeom>
          <a:solidFill>
            <a:schemeClr val="accent3">
              <a:lumMod val="75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6000" b="1" dirty="0" err="1">
                <a:solidFill>
                  <a:srgbClr val="002060"/>
                </a:solidFill>
                <a:latin typeface="Bookman Old Style" panose="02050604050505020204" pitchFamily="18" charset="0"/>
              </a:rPr>
              <a:t>Peringkat</a:t>
            </a:r>
            <a:r>
              <a:rPr lang="en-US" sz="60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 </a:t>
            </a:r>
            <a:r>
              <a:rPr lang="en-US" sz="6000" b="1" dirty="0" err="1">
                <a:solidFill>
                  <a:srgbClr val="002060"/>
                </a:solidFill>
                <a:latin typeface="Bookman Old Style" panose="02050604050505020204" pitchFamily="18" charset="0"/>
              </a:rPr>
              <a:t>Akreditasi</a:t>
            </a:r>
            <a:endParaRPr lang="en-US" sz="6000" b="1" dirty="0">
              <a:solidFill>
                <a:srgbClr val="00206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HALREV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4216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84A2EA27-8769-DA4E-A5F9-ECB50C437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061" y="387818"/>
            <a:ext cx="15086291" cy="1879689"/>
          </a:xfrm>
        </p:spPr>
        <p:txBody>
          <a:bodyPr>
            <a:normAutofit/>
          </a:bodyPr>
          <a:lstStyle/>
          <a:p>
            <a:pPr algn="ctr"/>
            <a:r>
              <a:rPr lang="en-US" b="1" dirty="0" err="1">
                <a:solidFill>
                  <a:srgbClr val="C00000"/>
                </a:solidFill>
              </a:rPr>
              <a:t>Penamaan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Jurnal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Ilmiah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sz="6600" b="1" dirty="0">
                <a:solidFill>
                  <a:srgbClr val="002060"/>
                </a:solidFill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(</a:t>
            </a:r>
            <a:r>
              <a:rPr lang="en-US" sz="6600" b="1" dirty="0" err="1">
                <a:solidFill>
                  <a:srgbClr val="002060"/>
                </a:solidFill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berubah</a:t>
            </a:r>
            <a:r>
              <a:rPr lang="en-US" sz="6600" b="1" dirty="0">
                <a:solidFill>
                  <a:srgbClr val="002060"/>
                </a:solidFill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)</a:t>
            </a:r>
            <a:endParaRPr lang="en-US" b="1" dirty="0">
              <a:solidFill>
                <a:srgbClr val="002060"/>
              </a:solidFill>
              <a:latin typeface="Brush Script MT" panose="03060802040406070304" pitchFamily="66" charset="-122"/>
              <a:ea typeface="Brush Script MT" panose="03060802040406070304" pitchFamily="66" charset="-122"/>
              <a:cs typeface="Brush Script MT" panose="03060802040406070304" pitchFamily="66" charset="-122"/>
            </a:endParaRP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BE6CE943-F8B5-EC45-B987-E638C5B3EB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18893" y="3631331"/>
            <a:ext cx="7817442" cy="6074520"/>
          </a:xfrm>
          <a:ln/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4400" b="1" dirty="0">
                <a:solidFill>
                  <a:srgbClr val="C00000"/>
                </a:solidFill>
                <a:latin typeface="Abadi MT Condensed Light" panose="020B0306030101010103" pitchFamily="34" charset="77"/>
              </a:rPr>
              <a:t>(3)</a:t>
            </a:r>
            <a:r>
              <a:rPr lang="en-US" sz="4000" dirty="0">
                <a:latin typeface="Abadi MT Condensed Light" panose="020B0306030101010103" pitchFamily="34" charset="77"/>
              </a:rPr>
              <a:t>: </a:t>
            </a:r>
            <a:r>
              <a:rPr lang="en-US" sz="4000" dirty="0" err="1">
                <a:latin typeface="Abadi MT Condensed Light" panose="020B0306030101010103" pitchFamily="34" charset="77"/>
              </a:rPr>
              <a:t>Spesifik</a:t>
            </a:r>
            <a:r>
              <a:rPr lang="en-US" sz="4000" dirty="0">
                <a:latin typeface="Abadi MT Condensed Light" panose="020B0306030101010103" pitchFamily="34" charset="77"/>
              </a:rPr>
              <a:t> </a:t>
            </a:r>
            <a:r>
              <a:rPr lang="en-US" sz="4000" dirty="0" err="1">
                <a:latin typeface="Abadi MT Condensed Light" panose="020B0306030101010103" pitchFamily="34" charset="77"/>
              </a:rPr>
              <a:t>sehingga</a:t>
            </a:r>
            <a:r>
              <a:rPr lang="en-US" sz="4000" dirty="0">
                <a:latin typeface="Abadi MT Condensed Light" panose="020B0306030101010103" pitchFamily="34" charset="77"/>
              </a:rPr>
              <a:t> </a:t>
            </a:r>
            <a:r>
              <a:rPr lang="en-US" sz="4000" dirty="0" err="1">
                <a:latin typeface="Abadi MT Condensed Light" panose="020B0306030101010103" pitchFamily="34" charset="77"/>
              </a:rPr>
              <a:t>mencerminkan</a:t>
            </a:r>
            <a:r>
              <a:rPr lang="en-US" sz="4000" dirty="0">
                <a:latin typeface="Abadi MT Condensed Light" panose="020B0306030101010103" pitchFamily="34" charset="77"/>
              </a:rPr>
              <a:t> super </a:t>
            </a:r>
            <a:r>
              <a:rPr lang="en-US" sz="4000" dirty="0" err="1">
                <a:latin typeface="Abadi MT Condensed Light" panose="020B0306030101010103" pitchFamily="34" charset="77"/>
              </a:rPr>
              <a:t>spesialisasi</a:t>
            </a:r>
            <a:r>
              <a:rPr lang="en-US" sz="4000" dirty="0">
                <a:latin typeface="Abadi MT Condensed Light" panose="020B0306030101010103" pitchFamily="34" charset="77"/>
              </a:rPr>
              <a:t> </a:t>
            </a:r>
            <a:r>
              <a:rPr lang="id-ID" sz="4000" dirty="0" err="1">
                <a:latin typeface="Abadi MT Condensed Light" panose="020B0306030101010103" pitchFamily="34" charset="77"/>
              </a:rPr>
              <a:t>a</a:t>
            </a:r>
            <a:r>
              <a:rPr lang="en-US" sz="4000" dirty="0">
                <a:latin typeface="Abadi MT Condensed Light" panose="020B0306030101010103" pitchFamily="34" charset="77"/>
              </a:rPr>
              <a:t>tau </a:t>
            </a:r>
            <a:r>
              <a:rPr lang="en-US" sz="4000" dirty="0" err="1">
                <a:latin typeface="Abadi MT Condensed Light" panose="020B0306030101010103" pitchFamily="34" charset="77"/>
              </a:rPr>
              <a:t>spesialisasi</a:t>
            </a:r>
            <a:r>
              <a:rPr lang="en-US" sz="4000" dirty="0">
                <a:latin typeface="Abadi MT Condensed Light" panose="020B0306030101010103" pitchFamily="34" charset="77"/>
              </a:rPr>
              <a:t> </a:t>
            </a:r>
            <a:r>
              <a:rPr lang="en-US" sz="4000" dirty="0" err="1">
                <a:latin typeface="Abadi MT Condensed Light" panose="020B0306030101010103" pitchFamily="34" charset="77"/>
              </a:rPr>
              <a:t>disiplin</a:t>
            </a:r>
            <a:r>
              <a:rPr lang="en-US" sz="4000" dirty="0">
                <a:latin typeface="Abadi MT Condensed Light" panose="020B0306030101010103" pitchFamily="34" charset="77"/>
              </a:rPr>
              <a:t> </a:t>
            </a:r>
            <a:r>
              <a:rPr lang="en-US" sz="4000" dirty="0" err="1">
                <a:latin typeface="Abadi MT Condensed Light" panose="020B0306030101010103" pitchFamily="34" charset="77"/>
              </a:rPr>
              <a:t>ilmu</a:t>
            </a:r>
            <a:r>
              <a:rPr lang="en-US" sz="4000" dirty="0">
                <a:latin typeface="Abadi MT Condensed Light" panose="020B0306030101010103" pitchFamily="34" charset="77"/>
              </a:rPr>
              <a:t> </a:t>
            </a:r>
            <a:r>
              <a:rPr lang="en-US" sz="4000" dirty="0" err="1">
                <a:latin typeface="Abadi MT Condensed Light" panose="020B0306030101010103" pitchFamily="34" charset="77"/>
              </a:rPr>
              <a:t>tertentu</a:t>
            </a:r>
            <a:endParaRPr lang="en-US" sz="4000" dirty="0">
              <a:latin typeface="Abadi MT Condensed Light" panose="020B0306030101010103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t"/>
            <a:r>
              <a:rPr lang="en-US" sz="4400" b="1" dirty="0">
                <a:solidFill>
                  <a:srgbClr val="C00000"/>
                </a:solidFill>
                <a:latin typeface="Abadi MT Condensed Light" panose="020B0306030101010103" pitchFamily="34" charset="77"/>
              </a:rPr>
              <a:t>(2)</a:t>
            </a:r>
            <a:r>
              <a:rPr lang="en-US" sz="4000" dirty="0">
                <a:latin typeface="Abadi MT Condensed Light" panose="020B0306030101010103" pitchFamily="34" charset="77"/>
              </a:rPr>
              <a:t>: </a:t>
            </a:r>
            <a:r>
              <a:rPr lang="en-US" sz="4000" dirty="0" err="1">
                <a:latin typeface="Abadi MT Condensed Light" panose="020B0306030101010103" pitchFamily="34" charset="77"/>
              </a:rPr>
              <a:t>Cukup</a:t>
            </a:r>
            <a:r>
              <a:rPr lang="en-US" sz="4000" dirty="0">
                <a:latin typeface="Abadi MT Condensed Light" panose="020B0306030101010103" pitchFamily="34" charset="77"/>
              </a:rPr>
              <a:t> </a:t>
            </a:r>
            <a:r>
              <a:rPr lang="en-US" sz="4000" dirty="0" err="1">
                <a:latin typeface="Abadi MT Condensed Light" panose="020B0306030101010103" pitchFamily="34" charset="77"/>
              </a:rPr>
              <a:t>spesifik</a:t>
            </a:r>
            <a:r>
              <a:rPr lang="en-US" sz="4000" dirty="0">
                <a:latin typeface="Abadi MT Condensed Light" panose="020B0306030101010103" pitchFamily="34" charset="77"/>
              </a:rPr>
              <a:t> </a:t>
            </a:r>
            <a:r>
              <a:rPr lang="en-US" sz="4000" dirty="0" err="1">
                <a:latin typeface="Abadi MT Condensed Light" panose="020B0306030101010103" pitchFamily="34" charset="77"/>
              </a:rPr>
              <a:t>tetapi</a:t>
            </a:r>
            <a:r>
              <a:rPr lang="en-US" sz="4000" dirty="0">
                <a:latin typeface="Abadi MT Condensed Light" panose="020B0306030101010103" pitchFamily="34" charset="77"/>
              </a:rPr>
              <a:t> </a:t>
            </a:r>
            <a:r>
              <a:rPr lang="en-US" sz="4000" dirty="0" err="1">
                <a:latin typeface="Abadi MT Condensed Light" panose="020B0306030101010103" pitchFamily="34" charset="77"/>
              </a:rPr>
              <a:t>meluas</a:t>
            </a:r>
            <a:r>
              <a:rPr lang="en-US" sz="4000" dirty="0">
                <a:latin typeface="Abadi MT Condensed Light" panose="020B0306030101010103" pitchFamily="34" charset="77"/>
              </a:rPr>
              <a:t> </a:t>
            </a:r>
            <a:r>
              <a:rPr lang="en-US" sz="4000" dirty="0" err="1">
                <a:latin typeface="Abadi MT Condensed Light" panose="020B0306030101010103" pitchFamily="34" charset="77"/>
              </a:rPr>
              <a:t>mencakup</a:t>
            </a:r>
            <a:r>
              <a:rPr lang="en-US" sz="4000" dirty="0">
                <a:latin typeface="Abadi MT Condensed Light" panose="020B0306030101010103" pitchFamily="34" charset="77"/>
              </a:rPr>
              <a:t> </a:t>
            </a:r>
            <a:r>
              <a:rPr lang="en-US" sz="4000" dirty="0" err="1">
                <a:latin typeface="Abadi MT Condensed Light" panose="020B0306030101010103" pitchFamily="34" charset="77"/>
              </a:rPr>
              <a:t>bidang</a:t>
            </a:r>
            <a:r>
              <a:rPr lang="en-US" sz="4000" dirty="0">
                <a:latin typeface="Abadi MT Condensed Light" panose="020B0306030101010103" pitchFamily="34" charset="77"/>
              </a:rPr>
              <a:t> </a:t>
            </a:r>
            <a:r>
              <a:rPr lang="en-US" sz="4000" dirty="0" err="1">
                <a:latin typeface="Abadi MT Condensed Light" panose="020B0306030101010103" pitchFamily="34" charset="77"/>
              </a:rPr>
              <a:t>ilmu</a:t>
            </a:r>
            <a:endParaRPr lang="en-ID" sz="4000" dirty="0">
              <a:latin typeface="Abadi MT Condensed Light" panose="020B0306030101010103" pitchFamily="34" charset="77"/>
            </a:endParaRPr>
          </a:p>
          <a:p>
            <a:pPr fontAlgn="t"/>
            <a:r>
              <a:rPr lang="en-US" sz="4400" b="1" dirty="0">
                <a:solidFill>
                  <a:srgbClr val="C00000"/>
                </a:solidFill>
                <a:latin typeface="Abadi MT Condensed Light" panose="020B0306030101010103" pitchFamily="34" charset="77"/>
              </a:rPr>
              <a:t>(1)</a:t>
            </a:r>
            <a:r>
              <a:rPr lang="en-US" sz="4000" dirty="0">
                <a:latin typeface="Abadi MT Condensed Light" panose="020B0306030101010103" pitchFamily="34" charset="77"/>
              </a:rPr>
              <a:t>: Kurang </a:t>
            </a:r>
            <a:r>
              <a:rPr lang="en-US" sz="4000" dirty="0" err="1">
                <a:latin typeface="Abadi MT Condensed Light" panose="020B0306030101010103" pitchFamily="34" charset="77"/>
              </a:rPr>
              <a:t>spesifik</a:t>
            </a:r>
            <a:r>
              <a:rPr lang="en-US" sz="4000" dirty="0">
                <a:latin typeface="Abadi MT Condensed Light" panose="020B0306030101010103" pitchFamily="34" charset="77"/>
              </a:rPr>
              <a:t> dan </a:t>
            </a:r>
            <a:r>
              <a:rPr lang="en-US" sz="4000" dirty="0" err="1">
                <a:latin typeface="Abadi MT Condensed Light" panose="020B0306030101010103" pitchFamily="34" charset="77"/>
              </a:rPr>
              <a:t>bersifat</a:t>
            </a:r>
            <a:r>
              <a:rPr lang="en-US" sz="4000" dirty="0">
                <a:latin typeface="Abadi MT Condensed Light" panose="020B0306030101010103" pitchFamily="34" charset="77"/>
              </a:rPr>
              <a:t> </a:t>
            </a:r>
            <a:r>
              <a:rPr lang="en-US" sz="4000" dirty="0" err="1">
                <a:latin typeface="Abadi MT Condensed Light" panose="020B0306030101010103" pitchFamily="34" charset="77"/>
              </a:rPr>
              <a:t>umum</a:t>
            </a:r>
            <a:endParaRPr lang="en-ID" sz="4000" dirty="0">
              <a:latin typeface="Abadi MT Condensed Light" panose="020B0306030101010103" pitchFamily="34" charset="77"/>
            </a:endParaRPr>
          </a:p>
          <a:p>
            <a:pPr fontAlgn="t"/>
            <a:r>
              <a:rPr lang="en-US" sz="4400" b="1" dirty="0">
                <a:solidFill>
                  <a:srgbClr val="C00000"/>
                </a:solidFill>
                <a:latin typeface="Abadi MT Condensed Light" panose="020B0306030101010103" pitchFamily="34" charset="77"/>
              </a:rPr>
              <a:t>(0)</a:t>
            </a:r>
            <a:r>
              <a:rPr lang="en-US" sz="4000" dirty="0">
                <a:latin typeface="Abadi MT Condensed Light" panose="020B0306030101010103" pitchFamily="34" charset="77"/>
              </a:rPr>
              <a:t>: </a:t>
            </a:r>
            <a:r>
              <a:rPr lang="en-US" sz="4000" dirty="0" err="1">
                <a:latin typeface="Abadi MT Condensed Light" panose="020B0306030101010103" pitchFamily="34" charset="77"/>
              </a:rPr>
              <a:t>Tidak</a:t>
            </a:r>
            <a:r>
              <a:rPr lang="en-US" sz="4000" dirty="0">
                <a:latin typeface="Abadi MT Condensed Light" panose="020B0306030101010103" pitchFamily="34" charset="77"/>
              </a:rPr>
              <a:t> </a:t>
            </a:r>
            <a:r>
              <a:rPr lang="en-US" sz="4000" dirty="0" err="1">
                <a:latin typeface="Abadi MT Condensed Light" panose="020B0306030101010103" pitchFamily="34" charset="77"/>
              </a:rPr>
              <a:t>spesifik</a:t>
            </a:r>
            <a:r>
              <a:rPr lang="en-US" sz="4000" dirty="0">
                <a:latin typeface="Abadi MT Condensed Light" panose="020B0306030101010103" pitchFamily="34" charset="77"/>
              </a:rPr>
              <a:t> dan/</a:t>
            </a:r>
            <a:r>
              <a:rPr lang="en-US" sz="4000" dirty="0" err="1">
                <a:latin typeface="Abadi MT Condensed Light" panose="020B0306030101010103" pitchFamily="34" charset="77"/>
              </a:rPr>
              <a:t>atau</a:t>
            </a:r>
            <a:r>
              <a:rPr lang="en-US" sz="4000" dirty="0">
                <a:latin typeface="Abadi MT Condensed Light" panose="020B0306030101010103" pitchFamily="34" charset="77"/>
              </a:rPr>
              <a:t> </a:t>
            </a:r>
            <a:r>
              <a:rPr lang="en-US" sz="4000" dirty="0" err="1">
                <a:latin typeface="Abadi MT Condensed Light" panose="020B0306030101010103" pitchFamily="34" charset="77"/>
              </a:rPr>
              <a:t>memakai</a:t>
            </a:r>
            <a:r>
              <a:rPr lang="en-US" sz="4000" dirty="0">
                <a:latin typeface="Abadi MT Condensed Light" panose="020B0306030101010103" pitchFamily="34" charset="77"/>
              </a:rPr>
              <a:t> </a:t>
            </a:r>
            <a:r>
              <a:rPr lang="en-US" sz="4000" dirty="0" err="1">
                <a:latin typeface="Abadi MT Condensed Light" panose="020B0306030101010103" pitchFamily="34" charset="77"/>
              </a:rPr>
              <a:t>nama</a:t>
            </a:r>
            <a:r>
              <a:rPr lang="en-US" sz="4000" dirty="0">
                <a:latin typeface="Abadi MT Condensed Light" panose="020B0306030101010103" pitchFamily="34" charset="77"/>
              </a:rPr>
              <a:t> </a:t>
            </a:r>
            <a:r>
              <a:rPr lang="en-US" sz="4000" dirty="0" err="1">
                <a:latin typeface="Abadi MT Condensed Light" panose="020B0306030101010103" pitchFamily="34" charset="77"/>
              </a:rPr>
              <a:t>lembaga</a:t>
            </a:r>
            <a:r>
              <a:rPr lang="en-US" sz="4000" dirty="0">
                <a:latin typeface="Abadi MT Condensed Light" panose="020B0306030101010103" pitchFamily="34" charset="77"/>
              </a:rPr>
              <a:t>/</a:t>
            </a:r>
            <a:r>
              <a:rPr lang="en-US" sz="4000" dirty="0" err="1">
                <a:latin typeface="Abadi MT Condensed Light" panose="020B0306030101010103" pitchFamily="34" charset="77"/>
              </a:rPr>
              <a:t>lokasi</a:t>
            </a:r>
            <a:r>
              <a:rPr lang="id-ID" sz="4000" dirty="0">
                <a:latin typeface="Abadi MT Condensed Light" panose="020B0306030101010103" pitchFamily="34" charset="77"/>
              </a:rPr>
              <a:t> lokal</a:t>
            </a:r>
            <a:endParaRPr lang="en-ID" sz="4000" dirty="0">
              <a:latin typeface="Abadi MT Condensed Light" panose="020B0306030101010103" pitchFamily="34" charset="77"/>
            </a:endParaRPr>
          </a:p>
          <a:p>
            <a:endParaRPr lang="en-US" sz="500" dirty="0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2E890D52-4B7A-1F42-BC63-317DBFE6D4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559222" y="3631330"/>
            <a:ext cx="8008920" cy="6074520"/>
          </a:xfrm>
          <a:solidFill>
            <a:schemeClr val="accent4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altLang="ja-JP" sz="800" b="1" dirty="0" err="1">
                <a:solidFill>
                  <a:srgbClr val="C00000">
                    <a:alpha val="90000"/>
                  </a:srgbClr>
                </a:solidFill>
              </a:rPr>
              <a:t>Nila</a:t>
            </a:r>
            <a:endParaRPr lang="en-US" altLang="ja-JP" sz="800" b="1" dirty="0">
              <a:solidFill>
                <a:srgbClr val="C00000">
                  <a:alpha val="90000"/>
                </a:srgbClr>
              </a:solidFill>
            </a:endParaRPr>
          </a:p>
          <a:p>
            <a:pPr marL="0" indent="0">
              <a:buNone/>
            </a:pPr>
            <a:r>
              <a:rPr lang="en-US" altLang="ja-JP" sz="19200" b="1" dirty="0">
                <a:solidFill>
                  <a:srgbClr val="C00000">
                    <a:alpha val="90000"/>
                  </a:srgbClr>
                </a:solidFill>
                <a:latin typeface="Abadi MT Condensed Light" panose="020B0306030101010103" pitchFamily="34" charset="77"/>
              </a:rPr>
              <a:t>(2)</a:t>
            </a:r>
            <a:r>
              <a:rPr lang="en-US" altLang="ja-JP" sz="19200" dirty="0">
                <a:latin typeface="Abadi MT Condensed Light" panose="020B0306030101010103" pitchFamily="34" charset="77"/>
              </a:rPr>
              <a:t>: </a:t>
            </a:r>
            <a:r>
              <a:rPr lang="en-US" altLang="ja-JP" sz="19200" dirty="0" err="1">
                <a:latin typeface="Abadi MT Condensed Light" panose="020B0306030101010103" pitchFamily="34" charset="77"/>
              </a:rPr>
              <a:t>Spesifik</a:t>
            </a:r>
            <a:r>
              <a:rPr lang="en-US" altLang="ja-JP" sz="19200" dirty="0">
                <a:latin typeface="Abadi MT Condensed Light" panose="020B0306030101010103" pitchFamily="34" charset="77"/>
              </a:rPr>
              <a:t> </a:t>
            </a:r>
            <a:r>
              <a:rPr lang="en-US" altLang="ja-JP" sz="19200" dirty="0" err="1">
                <a:latin typeface="Abadi MT Condensed Light" panose="020B0306030101010103" pitchFamily="34" charset="77"/>
              </a:rPr>
              <a:t>sehingga</a:t>
            </a:r>
            <a:r>
              <a:rPr lang="en-US" altLang="ja-JP" sz="19200" dirty="0">
                <a:latin typeface="Abadi MT Condensed Light" panose="020B0306030101010103" pitchFamily="34" charset="77"/>
              </a:rPr>
              <a:t> </a:t>
            </a:r>
            <a:r>
              <a:rPr lang="en-US" altLang="ja-JP" sz="19200" dirty="0" err="1">
                <a:latin typeface="Abadi MT Condensed Light" panose="020B0306030101010103" pitchFamily="34" charset="77"/>
              </a:rPr>
              <a:t>mencerminkan</a:t>
            </a:r>
            <a:r>
              <a:rPr lang="en-US" altLang="ja-JP" sz="19200" dirty="0">
                <a:latin typeface="Abadi MT Condensed Light" panose="020B0306030101010103" pitchFamily="34" charset="77"/>
              </a:rPr>
              <a:t> super </a:t>
            </a:r>
            <a:r>
              <a:rPr lang="en-US" altLang="ja-JP" sz="19200" dirty="0" err="1">
                <a:latin typeface="Abadi MT Condensed Light" panose="020B0306030101010103" pitchFamily="34" charset="77"/>
              </a:rPr>
              <a:t>spesialisasi</a:t>
            </a:r>
            <a:r>
              <a:rPr lang="en-US" altLang="ja-JP" sz="19200" dirty="0">
                <a:latin typeface="Abadi MT Condensed Light" panose="020B0306030101010103" pitchFamily="34" charset="77"/>
              </a:rPr>
              <a:t> </a:t>
            </a:r>
            <a:r>
              <a:rPr lang="en-US" altLang="ja-JP" sz="19200" dirty="0" err="1">
                <a:latin typeface="Abadi MT Condensed Light" panose="020B0306030101010103" pitchFamily="34" charset="77"/>
              </a:rPr>
              <a:t>atau</a:t>
            </a:r>
            <a:r>
              <a:rPr lang="en-US" altLang="ja-JP" sz="19200" dirty="0">
                <a:latin typeface="Abadi MT Condensed Light" panose="020B0306030101010103" pitchFamily="34" charset="77"/>
              </a:rPr>
              <a:t> </a:t>
            </a:r>
            <a:r>
              <a:rPr lang="en-US" altLang="ja-JP" sz="19200" dirty="0" err="1">
                <a:latin typeface="Abadi MT Condensed Light" panose="020B0306030101010103" pitchFamily="34" charset="77"/>
              </a:rPr>
              <a:t>spesialisasi</a:t>
            </a:r>
            <a:r>
              <a:rPr lang="en-US" altLang="ja-JP" sz="19200" dirty="0">
                <a:latin typeface="Abadi MT Condensed Light" panose="020B0306030101010103" pitchFamily="34" charset="77"/>
              </a:rPr>
              <a:t> </a:t>
            </a:r>
            <a:r>
              <a:rPr lang="en-US" altLang="ja-JP" sz="19200" dirty="0" err="1">
                <a:latin typeface="Abadi MT Condensed Light" panose="020B0306030101010103" pitchFamily="34" charset="77"/>
              </a:rPr>
              <a:t>disiplin</a:t>
            </a:r>
            <a:r>
              <a:rPr lang="en-US" altLang="ja-JP" sz="19200" dirty="0">
                <a:latin typeface="Abadi MT Condensed Light" panose="020B0306030101010103" pitchFamily="34" charset="77"/>
              </a:rPr>
              <a:t> </a:t>
            </a:r>
            <a:r>
              <a:rPr lang="en-US" altLang="ja-JP" sz="19200" dirty="0" err="1">
                <a:latin typeface="Abadi MT Condensed Light" panose="020B0306030101010103" pitchFamily="34" charset="77"/>
              </a:rPr>
              <a:t>ilmu</a:t>
            </a:r>
            <a:r>
              <a:rPr lang="en-US" altLang="ja-JP" sz="19200" dirty="0">
                <a:latin typeface="Abadi MT Condensed Light" panose="020B0306030101010103" pitchFamily="34" charset="77"/>
              </a:rPr>
              <a:t> </a:t>
            </a:r>
            <a:r>
              <a:rPr lang="en-US" altLang="ja-JP" sz="19200" dirty="0" err="1">
                <a:latin typeface="Abadi MT Condensed Light" panose="020B0306030101010103" pitchFamily="34" charset="77"/>
              </a:rPr>
              <a:t>tertentu</a:t>
            </a:r>
            <a:endParaRPr lang="en-US" altLang="ja-JP" sz="19200" dirty="0">
              <a:latin typeface="Abadi MT Condensed Light" panose="020B0306030101010103" pitchFamily="34" charset="77"/>
            </a:endParaRPr>
          </a:p>
          <a:p>
            <a:pPr marL="0" indent="0">
              <a:buNone/>
            </a:pPr>
            <a:r>
              <a:rPr lang="en-US" altLang="ja-JP" sz="19200" b="1" dirty="0">
                <a:solidFill>
                  <a:srgbClr val="C00000">
                    <a:alpha val="90000"/>
                  </a:srgbClr>
                </a:solidFill>
                <a:latin typeface="Abadi MT Condensed Light" panose="020B0306030101010103" pitchFamily="34" charset="77"/>
              </a:rPr>
              <a:t>(1)</a:t>
            </a:r>
            <a:r>
              <a:rPr lang="en-US" altLang="ja-JP" sz="19200" dirty="0">
                <a:latin typeface="Abadi MT Condensed Light" panose="020B0306030101010103" pitchFamily="34" charset="77"/>
              </a:rPr>
              <a:t>: Kurang </a:t>
            </a:r>
            <a:r>
              <a:rPr lang="en-US" altLang="ja-JP" sz="19200" dirty="0" err="1">
                <a:latin typeface="Abadi MT Condensed Light" panose="020B0306030101010103" pitchFamily="34" charset="77"/>
              </a:rPr>
              <a:t>Spesik</a:t>
            </a:r>
            <a:r>
              <a:rPr lang="en-US" altLang="ja-JP" sz="19200" dirty="0">
                <a:latin typeface="Abadi MT Condensed Light" panose="020B0306030101010103" pitchFamily="34" charset="77"/>
              </a:rPr>
              <a:t> dan </a:t>
            </a:r>
            <a:r>
              <a:rPr lang="en-US" altLang="ja-JP" sz="19200" dirty="0" err="1">
                <a:latin typeface="Abadi MT Condensed Light" panose="020B0306030101010103" pitchFamily="34" charset="77"/>
              </a:rPr>
              <a:t>bersifat</a:t>
            </a:r>
            <a:r>
              <a:rPr lang="en-US" altLang="ja-JP" sz="19200" dirty="0">
                <a:latin typeface="Abadi MT Condensed Light" panose="020B0306030101010103" pitchFamily="34" charset="77"/>
              </a:rPr>
              <a:t> </a:t>
            </a:r>
            <a:r>
              <a:rPr lang="en-US" altLang="ja-JP" sz="19200" dirty="0" err="1">
                <a:latin typeface="Abadi MT Condensed Light" panose="020B0306030101010103" pitchFamily="34" charset="77"/>
              </a:rPr>
              <a:t>umum</a:t>
            </a:r>
            <a:endParaRPr lang="en-US" altLang="ja-JP" sz="19200" dirty="0">
              <a:latin typeface="Abadi MT Condensed Light" panose="020B0306030101010103" pitchFamily="34" charset="77"/>
            </a:endParaRPr>
          </a:p>
          <a:p>
            <a:pPr marL="0" indent="0">
              <a:buNone/>
            </a:pPr>
            <a:r>
              <a:rPr lang="en-US" altLang="ja-JP" sz="19200" b="1" dirty="0">
                <a:solidFill>
                  <a:srgbClr val="C00000">
                    <a:alpha val="90000"/>
                  </a:srgbClr>
                </a:solidFill>
                <a:latin typeface="Abadi MT Condensed Light" panose="020B0306030101010103" pitchFamily="34" charset="77"/>
              </a:rPr>
              <a:t>(0.5)</a:t>
            </a:r>
            <a:r>
              <a:rPr lang="en-US" altLang="ja-JP" sz="19200" dirty="0">
                <a:latin typeface="Abadi MT Condensed Light" panose="020B0306030101010103" pitchFamily="34" charset="77"/>
              </a:rPr>
              <a:t>: </a:t>
            </a:r>
            <a:r>
              <a:rPr lang="en-US" altLang="ja-JP" sz="19200" dirty="0" err="1">
                <a:latin typeface="Abadi MT Condensed Light" panose="020B0306030101010103" pitchFamily="34" charset="77"/>
              </a:rPr>
              <a:t>Tidak</a:t>
            </a:r>
            <a:r>
              <a:rPr lang="en-US" altLang="ja-JP" sz="19200" dirty="0">
                <a:latin typeface="Abadi MT Condensed Light" panose="020B0306030101010103" pitchFamily="34" charset="77"/>
              </a:rPr>
              <a:t> </a:t>
            </a:r>
            <a:r>
              <a:rPr lang="en-US" altLang="ja-JP" sz="19200" dirty="0" err="1">
                <a:latin typeface="Abadi MT Condensed Light" panose="020B0306030101010103" pitchFamily="34" charset="77"/>
              </a:rPr>
              <a:t>spesifik</a:t>
            </a:r>
            <a:r>
              <a:rPr lang="en-US" altLang="ja-JP" sz="19200" dirty="0">
                <a:latin typeface="Abadi MT Condensed Light" panose="020B0306030101010103" pitchFamily="34" charset="77"/>
              </a:rPr>
              <a:t> dan/</a:t>
            </a:r>
            <a:r>
              <a:rPr lang="en-US" altLang="ja-JP" sz="19200" dirty="0" err="1">
                <a:latin typeface="Abadi MT Condensed Light" panose="020B0306030101010103" pitchFamily="34" charset="77"/>
              </a:rPr>
              <a:t>atau</a:t>
            </a:r>
            <a:r>
              <a:rPr lang="en-US" altLang="ja-JP" sz="19200" dirty="0">
                <a:latin typeface="Abadi MT Condensed Light" panose="020B0306030101010103" pitchFamily="34" charset="77"/>
              </a:rPr>
              <a:t> </a:t>
            </a:r>
            <a:r>
              <a:rPr lang="en-US" altLang="ja-JP" sz="19200" dirty="0" err="1">
                <a:latin typeface="Abadi MT Condensed Light" panose="020B0306030101010103" pitchFamily="34" charset="77"/>
              </a:rPr>
              <a:t>memakai</a:t>
            </a:r>
            <a:r>
              <a:rPr lang="en-US" altLang="ja-JP" sz="19200" dirty="0">
                <a:latin typeface="Abadi MT Condensed Light" panose="020B0306030101010103" pitchFamily="34" charset="77"/>
              </a:rPr>
              <a:t> </a:t>
            </a:r>
            <a:r>
              <a:rPr lang="en-US" altLang="ja-JP" sz="19200" dirty="0" err="1">
                <a:latin typeface="Abadi MT Condensed Light" panose="020B0306030101010103" pitchFamily="34" charset="77"/>
              </a:rPr>
              <a:t>nama</a:t>
            </a:r>
            <a:r>
              <a:rPr lang="en-US" altLang="ja-JP" sz="19200" dirty="0">
                <a:latin typeface="Abadi MT Condensed Light" panose="020B0306030101010103" pitchFamily="34" charset="77"/>
              </a:rPr>
              <a:t> Lembaga/</a:t>
            </a:r>
            <a:r>
              <a:rPr lang="en-US" altLang="ja-JP" sz="19200" dirty="0" err="1">
                <a:latin typeface="Abadi MT Condensed Light" panose="020B0306030101010103" pitchFamily="34" charset="77"/>
              </a:rPr>
              <a:t>institusi</a:t>
            </a:r>
            <a:r>
              <a:rPr lang="en-US" altLang="ja-JP" sz="19200" dirty="0">
                <a:latin typeface="Abadi MT Condensed Light" panose="020B0306030101010103" pitchFamily="34" charset="77"/>
              </a:rPr>
              <a:t> </a:t>
            </a:r>
            <a:r>
              <a:rPr lang="en-US" altLang="ja-JP" sz="19200" dirty="0" err="1">
                <a:latin typeface="Abadi MT Condensed Light" panose="020B0306030101010103" pitchFamily="34" charset="77"/>
              </a:rPr>
              <a:t>lokal</a:t>
            </a:r>
            <a:endParaRPr kumimoji="1" lang="ja-JP" altLang="en-US" sz="19200">
              <a:latin typeface="Abadi MT Condensed Light" panose="020B0306030101010103" pitchFamily="34" charset="77"/>
            </a:endParaRPr>
          </a:p>
          <a:p>
            <a:pPr marL="0" indent="0">
              <a:buNone/>
            </a:pPr>
            <a:endParaRPr lang="en-US" sz="20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F8D425E-99E5-7144-BC4C-31A656BA37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E1F27AB-3E78-A243-A5BA-97DD62E82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5</a:t>
            </a:fld>
            <a:endParaRPr lang="en-US"/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342FBC0A-AE52-DB4C-9FA2-810CFC653E97}"/>
              </a:ext>
            </a:extLst>
          </p:cNvPr>
          <p:cNvSpPr txBox="1">
            <a:spLocks/>
          </p:cNvSpPr>
          <p:nvPr/>
        </p:nvSpPr>
        <p:spPr>
          <a:xfrm>
            <a:off x="982895" y="2283854"/>
            <a:ext cx="7817442" cy="960120"/>
          </a:xfrm>
          <a:prstGeom prst="rect">
            <a:avLst/>
          </a:prstGeom>
          <a:solidFill>
            <a:schemeClr val="accent4">
              <a:lumMod val="75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lnSpcReduction="10000"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0" indent="0" algn="ctr" defTabSz="137150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75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371509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2057263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743017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3428771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4114526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4800280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548603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0" lang="en-US" sz="6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Aturan</a:t>
            </a:r>
            <a:r>
              <a:rPr kumimoji="0" lang="en-US" sz="6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 Lama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AA587775-21D5-BA46-A69F-5E0C58D32C34}"/>
              </a:ext>
            </a:extLst>
          </p:cNvPr>
          <p:cNvSpPr txBox="1">
            <a:spLocks/>
          </p:cNvSpPr>
          <p:nvPr/>
        </p:nvSpPr>
        <p:spPr>
          <a:xfrm>
            <a:off x="9559222" y="2267508"/>
            <a:ext cx="8008920" cy="960120"/>
          </a:xfrm>
          <a:prstGeom prst="rect">
            <a:avLst/>
          </a:prstGeom>
          <a:solidFill>
            <a:schemeClr val="accent4">
              <a:lumMod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137150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75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371509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2057263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743017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3428771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4114526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4800280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548603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0" lang="en-US" sz="6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Aturan</a:t>
            </a:r>
            <a:r>
              <a:rPr kumimoji="0" lang="en-US" sz="6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 </a:t>
            </a:r>
            <a:r>
              <a:rPr kumimoji="0" lang="en-US" sz="6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Baru</a:t>
            </a:r>
            <a:endParaRPr kumimoji="0" lang="en-US" sz="6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BIG CASLON MEDIUM" panose="02000603090000020003" pitchFamily="2" charset="-79"/>
              <a:cs typeface="BIG CASLON MEDIUM" panose="02000603090000020003" pitchFamily="2" charset="-79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FF42C444-B823-C847-ADD0-9CAE52041945}"/>
              </a:ext>
            </a:extLst>
          </p:cNvPr>
          <p:cNvSpPr/>
          <p:nvPr/>
        </p:nvSpPr>
        <p:spPr>
          <a:xfrm>
            <a:off x="1615290" y="793835"/>
            <a:ext cx="1152128" cy="1067469"/>
          </a:xfrm>
          <a:prstGeom prst="ellipse">
            <a:avLst/>
          </a:prstGeom>
          <a:solidFill>
            <a:srgbClr val="C0000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7807008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kHorz">
          <a:fgClr>
            <a:schemeClr val="accent1"/>
          </a:fgClr>
          <a:bgClr>
            <a:schemeClr val="accent4">
              <a:lumMod val="60000"/>
              <a:lumOff val="4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7657435" y="876670"/>
            <a:ext cx="8590804" cy="2826670"/>
          </a:xfrm>
          <a:prstGeom prst="ellipse">
            <a:avLst/>
          </a:prstGeom>
          <a:solidFill>
            <a:schemeClr val="accent4">
              <a:lumMod val="50000"/>
            </a:schemeClr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899" b="1" dirty="0">
              <a:solidFill>
                <a:srgbClr val="FFFF00"/>
              </a:solidFill>
              <a:latin typeface="Brush Script MT" charset="0"/>
              <a:ea typeface="Brush Script MT" charset="0"/>
              <a:cs typeface="Brush Script MT" charset="0"/>
            </a:endParaRPr>
          </a:p>
          <a:p>
            <a:pPr algn="ctr"/>
            <a:r>
              <a:rPr lang="en-US" sz="9899" b="1" dirty="0">
                <a:solidFill>
                  <a:srgbClr val="FFFF00"/>
                </a:solidFill>
                <a:latin typeface="Brush Script MT" charset="0"/>
                <a:ea typeface="Brush Script MT" charset="0"/>
                <a:cs typeface="Brush Script MT" charset="0"/>
              </a:rPr>
              <a:t> </a:t>
            </a:r>
          </a:p>
          <a:p>
            <a:pPr algn="ctr"/>
            <a:r>
              <a:rPr lang="en-US" sz="9899" b="1" dirty="0">
                <a:solidFill>
                  <a:srgbClr val="FFFF00"/>
                </a:solidFill>
                <a:latin typeface="Brush Script MT" charset="0"/>
                <a:ea typeface="Brush Script MT" charset="0"/>
                <a:cs typeface="Brush Script MT" charset="0"/>
              </a:rPr>
              <a:t>Nama </a:t>
            </a:r>
            <a:r>
              <a:rPr lang="en-US" sz="10799" b="1" dirty="0" err="1">
                <a:solidFill>
                  <a:srgbClr val="FFFF00"/>
                </a:solidFill>
                <a:latin typeface="Brush Script MT" charset="0"/>
                <a:ea typeface="Brush Script MT" charset="0"/>
                <a:cs typeface="Brush Script MT" charset="0"/>
              </a:rPr>
              <a:t>Jurnal</a:t>
            </a:r>
            <a:endParaRPr lang="en-US" sz="4200" b="1" dirty="0">
              <a:solidFill>
                <a:srgbClr val="FFFF00"/>
              </a:solidFill>
              <a:latin typeface="Brush Script MT" charset="0"/>
              <a:ea typeface="Brush Script MT" charset="0"/>
              <a:cs typeface="Brush Script MT" charset="0"/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615824800"/>
              </p:ext>
            </p:extLst>
          </p:nvPr>
        </p:nvGraphicFramePr>
        <p:xfrm>
          <a:off x="2495333" y="4133938"/>
          <a:ext cx="12610005" cy="50732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Graphic 4" descr="Cheers">
            <a:extLst>
              <a:ext uri="{FF2B5EF4-FFF2-40B4-BE49-F238E27FC236}">
                <a16:creationId xmlns:a16="http://schemas.microsoft.com/office/drawing/2014/main" id="{9497C0A6-BA81-4246-B279-2EF34B1ABB2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4975087" y="2956541"/>
            <a:ext cx="2261093" cy="2261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5061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rgbClr val="002060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9AFE5B-27A7-F04E-8A0B-A5F262282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9349A9D-81BC-DC40-9DB0-245783AA87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46" y="581149"/>
            <a:ext cx="17213579" cy="9124702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26DDDD-C655-B74E-8490-23FC1065D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555F61-D7DC-4C43-A491-54F1D4FA9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8480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84A2EA27-8769-DA4E-A5F9-ECB50C437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061" y="387818"/>
            <a:ext cx="15086291" cy="1879689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2. </a:t>
            </a:r>
            <a:r>
              <a:rPr lang="en-US" b="1" dirty="0" err="1">
                <a:solidFill>
                  <a:srgbClr val="C00000"/>
                </a:solidFill>
              </a:rPr>
              <a:t>Kelembagaan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Penerbit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>
                <a:solidFill>
                  <a:srgbClr val="002060"/>
                </a:solidFill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(</a:t>
            </a:r>
            <a:r>
              <a:rPr lang="en-US" b="1" dirty="0" err="1">
                <a:solidFill>
                  <a:srgbClr val="002060"/>
                </a:solidFill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berubah</a:t>
            </a:r>
            <a:r>
              <a:rPr lang="en-US" b="1" dirty="0">
                <a:solidFill>
                  <a:srgbClr val="002060"/>
                </a:solidFill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)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BE6CE943-F8B5-EC45-B987-E638C5B3EB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18893" y="3631331"/>
            <a:ext cx="7817442" cy="6074520"/>
          </a:xfrm>
          <a:ln/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fontAlgn="t">
              <a:buNone/>
            </a:pPr>
            <a:r>
              <a:rPr lang="en-US" sz="4400" b="1" dirty="0">
                <a:solidFill>
                  <a:srgbClr val="C00000"/>
                </a:solidFill>
                <a:latin typeface="Abadi MT Condensed Light" panose="020B0306030101010103" pitchFamily="34" charset="77"/>
              </a:rPr>
              <a:t>(4):</a:t>
            </a:r>
            <a:r>
              <a:rPr lang="en-US" sz="4000" b="1" dirty="0">
                <a:latin typeface="Abadi MT Condensed Light" panose="020B0306030101010103" pitchFamily="34" charset="77"/>
              </a:rPr>
              <a:t> </a:t>
            </a:r>
            <a:r>
              <a:rPr lang="en-US" sz="4000" b="1" dirty="0" err="1">
                <a:latin typeface="Abadi MT Condensed Light" panose="020B0306030101010103" pitchFamily="34" charset="77"/>
              </a:rPr>
              <a:t>Organisasi</a:t>
            </a:r>
            <a:r>
              <a:rPr lang="en-US" sz="4000" b="1" dirty="0">
                <a:latin typeface="Abadi MT Condensed Light" panose="020B0306030101010103" pitchFamily="34" charset="77"/>
              </a:rPr>
              <a:t> </a:t>
            </a:r>
            <a:r>
              <a:rPr lang="en-US" sz="4000" b="1" dirty="0" err="1">
                <a:latin typeface="Abadi MT Condensed Light" panose="020B0306030101010103" pitchFamily="34" charset="77"/>
              </a:rPr>
              <a:t>profesi</a:t>
            </a:r>
            <a:r>
              <a:rPr lang="en-US" sz="4000" b="1" dirty="0">
                <a:latin typeface="Abadi MT Condensed Light" panose="020B0306030101010103" pitchFamily="34" charset="77"/>
              </a:rPr>
              <a:t> </a:t>
            </a:r>
            <a:r>
              <a:rPr lang="en-US" sz="4000" b="1" dirty="0" err="1">
                <a:latin typeface="Abadi MT Condensed Light" panose="020B0306030101010103" pitchFamily="34" charset="77"/>
              </a:rPr>
              <a:t>ilmiah</a:t>
            </a:r>
            <a:endParaRPr lang="en-ID" sz="4000" dirty="0">
              <a:latin typeface="Abadi MT Condensed Light" panose="020B0306030101010103" pitchFamily="34" charset="77"/>
            </a:endParaRPr>
          </a:p>
          <a:p>
            <a:pPr marL="0" indent="0" fontAlgn="t">
              <a:buNone/>
            </a:pPr>
            <a:r>
              <a:rPr lang="en-US" sz="4400" b="1" dirty="0">
                <a:solidFill>
                  <a:srgbClr val="C00000"/>
                </a:solidFill>
                <a:latin typeface="Abadi MT Condensed Light" panose="020B0306030101010103" pitchFamily="34" charset="77"/>
              </a:rPr>
              <a:t>(3)</a:t>
            </a:r>
            <a:r>
              <a:rPr lang="en-US" sz="4000" b="1" dirty="0">
                <a:latin typeface="Abadi MT Condensed Light" panose="020B0306030101010103" pitchFamily="34" charset="77"/>
              </a:rPr>
              <a:t>: </a:t>
            </a:r>
            <a:r>
              <a:rPr lang="en-US" sz="4000" b="1" dirty="0" err="1">
                <a:latin typeface="Abadi MT Condensed Light" panose="020B0306030101010103" pitchFamily="34" charset="77"/>
              </a:rPr>
              <a:t>Organisasi</a:t>
            </a:r>
            <a:r>
              <a:rPr lang="en-US" sz="4000" b="1" dirty="0">
                <a:latin typeface="Abadi MT Condensed Light" panose="020B0306030101010103" pitchFamily="34" charset="77"/>
              </a:rPr>
              <a:t> </a:t>
            </a:r>
            <a:r>
              <a:rPr lang="en-US" sz="4000" b="1" dirty="0" err="1">
                <a:latin typeface="Abadi MT Condensed Light" panose="020B0306030101010103" pitchFamily="34" charset="77"/>
              </a:rPr>
              <a:t>profesi</a:t>
            </a:r>
            <a:r>
              <a:rPr lang="en-US" sz="4000" b="1" dirty="0">
                <a:latin typeface="Abadi MT Condensed Light" panose="020B0306030101010103" pitchFamily="34" charset="77"/>
              </a:rPr>
              <a:t> </a:t>
            </a:r>
            <a:r>
              <a:rPr lang="en-US" sz="4000" b="1" dirty="0" err="1">
                <a:latin typeface="Abadi MT Condensed Light" panose="020B0306030101010103" pitchFamily="34" charset="77"/>
              </a:rPr>
              <a:t>ilmiah</a:t>
            </a:r>
            <a:r>
              <a:rPr lang="en-US" sz="4000" b="1" dirty="0">
                <a:latin typeface="Abadi MT Condensed Light" panose="020B0306030101010103" pitchFamily="34" charset="77"/>
              </a:rPr>
              <a:t> </a:t>
            </a:r>
            <a:r>
              <a:rPr lang="en-US" sz="4000" b="1" dirty="0" err="1">
                <a:latin typeface="Abadi MT Condensed Light" panose="020B0306030101010103" pitchFamily="34" charset="77"/>
              </a:rPr>
              <a:t>bekerjasama</a:t>
            </a:r>
            <a:r>
              <a:rPr lang="en-US" sz="4000" b="1" dirty="0">
                <a:latin typeface="Abadi MT Condensed Light" panose="020B0306030101010103" pitchFamily="34" charset="77"/>
              </a:rPr>
              <a:t> </a:t>
            </a:r>
            <a:r>
              <a:rPr lang="en-US" sz="4000" b="1" dirty="0" err="1">
                <a:latin typeface="Abadi MT Condensed Light" panose="020B0306030101010103" pitchFamily="34" charset="77"/>
              </a:rPr>
              <a:t>dengan</a:t>
            </a:r>
            <a:r>
              <a:rPr lang="en-US" sz="4000" b="1" dirty="0">
                <a:latin typeface="Abadi MT Condensed Light" panose="020B0306030101010103" pitchFamily="34" charset="77"/>
              </a:rPr>
              <a:t> </a:t>
            </a:r>
            <a:r>
              <a:rPr lang="en-US" sz="4000" b="1" dirty="0" err="1">
                <a:latin typeface="Abadi MT Condensed Light" panose="020B0306030101010103" pitchFamily="34" charset="77"/>
              </a:rPr>
              <a:t>perguruan</a:t>
            </a:r>
            <a:r>
              <a:rPr lang="en-US" sz="4000" b="1" dirty="0">
                <a:latin typeface="Abadi MT Condensed Light" panose="020B0306030101010103" pitchFamily="34" charset="77"/>
              </a:rPr>
              <a:t> </a:t>
            </a:r>
            <a:r>
              <a:rPr lang="en-US" sz="4000" b="1" dirty="0" err="1">
                <a:latin typeface="Abadi MT Condensed Light" panose="020B0306030101010103" pitchFamily="34" charset="77"/>
              </a:rPr>
              <a:t>tinggi</a:t>
            </a:r>
            <a:r>
              <a:rPr lang="en-US" sz="4000" b="1" dirty="0">
                <a:latin typeface="Abadi MT Condensed Light" panose="020B0306030101010103" pitchFamily="34" charset="77"/>
              </a:rPr>
              <a:t> dan/</a:t>
            </a:r>
            <a:r>
              <a:rPr lang="en-US" sz="4000" b="1" dirty="0" err="1">
                <a:latin typeface="Abadi MT Condensed Light" panose="020B0306030101010103" pitchFamily="34" charset="77"/>
              </a:rPr>
              <a:t>atau</a:t>
            </a:r>
            <a:r>
              <a:rPr lang="en-US" sz="4000" b="1" dirty="0">
                <a:latin typeface="Abadi MT Condensed Light" panose="020B0306030101010103" pitchFamily="34" charset="77"/>
              </a:rPr>
              <a:t> </a:t>
            </a:r>
            <a:r>
              <a:rPr lang="en-US" sz="4000" b="1" dirty="0" err="1">
                <a:latin typeface="Abadi MT Condensed Light" panose="020B0306030101010103" pitchFamily="34" charset="77"/>
              </a:rPr>
              <a:t>lembaga</a:t>
            </a:r>
            <a:r>
              <a:rPr lang="en-US" sz="4000" b="1" dirty="0">
                <a:latin typeface="Abadi MT Condensed Light" panose="020B0306030101010103" pitchFamily="34" charset="77"/>
              </a:rPr>
              <a:t> </a:t>
            </a:r>
            <a:r>
              <a:rPr lang="en-US" sz="4000" b="1" dirty="0" err="1">
                <a:latin typeface="Abadi MT Condensed Light" panose="020B0306030101010103" pitchFamily="34" charset="77"/>
              </a:rPr>
              <a:t>penelitian</a:t>
            </a:r>
            <a:r>
              <a:rPr lang="en-US" sz="4000" b="1" dirty="0">
                <a:latin typeface="Abadi MT Condensed Light" panose="020B0306030101010103" pitchFamily="34" charset="77"/>
              </a:rPr>
              <a:t> dan </a:t>
            </a:r>
            <a:r>
              <a:rPr lang="en-US" sz="4000" b="1" dirty="0" err="1">
                <a:latin typeface="Abadi MT Condensed Light" panose="020B0306030101010103" pitchFamily="34" charset="77"/>
              </a:rPr>
              <a:t>pengembangan</a:t>
            </a:r>
            <a:r>
              <a:rPr lang="en-US" sz="4000" b="1" dirty="0">
                <a:latin typeface="Abadi MT Condensed Light" panose="020B0306030101010103" pitchFamily="34" charset="77"/>
              </a:rPr>
              <a:t>/ Kementerian/Non Kementerian</a:t>
            </a:r>
            <a:endParaRPr lang="en-ID" sz="4000" dirty="0">
              <a:latin typeface="Abadi MT Condensed Light" panose="020B0306030101010103" pitchFamily="34" charset="77"/>
            </a:endParaRPr>
          </a:p>
          <a:p>
            <a:pPr marL="0" indent="0" fontAlgn="t">
              <a:buNone/>
            </a:pPr>
            <a:r>
              <a:rPr lang="en-US" sz="4400" b="1" dirty="0">
                <a:solidFill>
                  <a:srgbClr val="C00000"/>
                </a:solidFill>
                <a:latin typeface="Abadi MT Condensed Light" panose="020B0306030101010103" pitchFamily="34" charset="77"/>
              </a:rPr>
              <a:t>(2):</a:t>
            </a:r>
            <a:r>
              <a:rPr lang="en-US" sz="4000" b="1" dirty="0">
                <a:latin typeface="Abadi MT Condensed Light" panose="020B0306030101010103" pitchFamily="34" charset="77"/>
              </a:rPr>
              <a:t> </a:t>
            </a:r>
            <a:r>
              <a:rPr lang="en-US" sz="4000" b="1" dirty="0" err="1">
                <a:latin typeface="Abadi MT Condensed Light" panose="020B0306030101010103" pitchFamily="34" charset="77"/>
              </a:rPr>
              <a:t>Perguruan</a:t>
            </a:r>
            <a:r>
              <a:rPr lang="en-US" sz="4000" b="1" dirty="0">
                <a:latin typeface="Abadi MT Condensed Light" panose="020B0306030101010103" pitchFamily="34" charset="77"/>
              </a:rPr>
              <a:t> </a:t>
            </a:r>
            <a:r>
              <a:rPr lang="en-US" sz="4000" b="1" dirty="0" err="1">
                <a:latin typeface="Abadi MT Condensed Light" panose="020B0306030101010103" pitchFamily="34" charset="77"/>
              </a:rPr>
              <a:t>tinggi</a:t>
            </a:r>
            <a:r>
              <a:rPr lang="en-US" sz="4000" b="1" dirty="0">
                <a:latin typeface="Abadi MT Condensed Light" panose="020B0306030101010103" pitchFamily="34" charset="77"/>
              </a:rPr>
              <a:t>, </a:t>
            </a:r>
            <a:r>
              <a:rPr lang="en-US" sz="4000" b="1" dirty="0" err="1">
                <a:latin typeface="Abadi MT Condensed Light" panose="020B0306030101010103" pitchFamily="34" charset="77"/>
              </a:rPr>
              <a:t>lembaga</a:t>
            </a:r>
            <a:r>
              <a:rPr lang="en-US" sz="4000" b="1" dirty="0">
                <a:latin typeface="Abadi MT Condensed Light" panose="020B0306030101010103" pitchFamily="34" charset="77"/>
              </a:rPr>
              <a:t> </a:t>
            </a:r>
            <a:r>
              <a:rPr lang="en-US" sz="4000" b="1" dirty="0" err="1">
                <a:latin typeface="Abadi MT Condensed Light" panose="020B0306030101010103" pitchFamily="34" charset="77"/>
              </a:rPr>
              <a:t>penelitian</a:t>
            </a:r>
            <a:r>
              <a:rPr lang="en-US" sz="4000" b="1" dirty="0">
                <a:latin typeface="Abadi MT Condensed Light" panose="020B0306030101010103" pitchFamily="34" charset="77"/>
              </a:rPr>
              <a:t> dan </a:t>
            </a:r>
            <a:r>
              <a:rPr lang="en-US" sz="4000" b="1" dirty="0" err="1">
                <a:latin typeface="Abadi MT Condensed Light" panose="020B0306030101010103" pitchFamily="34" charset="77"/>
              </a:rPr>
              <a:t>pengembangan</a:t>
            </a:r>
            <a:r>
              <a:rPr lang="en-US" sz="4000" b="1" dirty="0">
                <a:latin typeface="Abadi MT Condensed Light" panose="020B0306030101010103" pitchFamily="34" charset="77"/>
              </a:rPr>
              <a:t> </a:t>
            </a:r>
            <a:endParaRPr lang="en-ID" sz="4000" dirty="0">
              <a:latin typeface="Abadi MT Condensed Light" panose="020B0306030101010103" pitchFamily="34" charset="77"/>
            </a:endParaRPr>
          </a:p>
          <a:p>
            <a:pPr marL="0" indent="0" fontAlgn="t">
              <a:buNone/>
            </a:pPr>
            <a:r>
              <a:rPr lang="en-US" sz="4400" b="1" dirty="0">
                <a:solidFill>
                  <a:srgbClr val="C00000"/>
                </a:solidFill>
                <a:latin typeface="Abadi MT Condensed Light" panose="020B0306030101010103" pitchFamily="34" charset="77"/>
              </a:rPr>
              <a:t>(1):</a:t>
            </a:r>
            <a:r>
              <a:rPr lang="en-US" sz="4000" b="1" dirty="0">
                <a:latin typeface="Abadi MT Condensed Light" panose="020B0306030101010103" pitchFamily="34" charset="77"/>
              </a:rPr>
              <a:t> </a:t>
            </a:r>
            <a:r>
              <a:rPr lang="en-US" sz="4000" b="1" dirty="0" err="1">
                <a:latin typeface="Abadi MT Condensed Light" panose="020B0306030101010103" pitchFamily="34" charset="77"/>
              </a:rPr>
              <a:t>Penerbit</a:t>
            </a:r>
            <a:r>
              <a:rPr lang="en-US" sz="4000" b="1" dirty="0">
                <a:latin typeface="Abadi MT Condensed Light" panose="020B0306030101010103" pitchFamily="34" charset="77"/>
              </a:rPr>
              <a:t> </a:t>
            </a:r>
            <a:r>
              <a:rPr lang="id-ID" sz="4000" b="1" dirty="0" err="1">
                <a:latin typeface="Abadi MT Condensed Light" panose="020B0306030101010103" pitchFamily="34" charset="77"/>
              </a:rPr>
              <a:t>s</a:t>
            </a:r>
            <a:r>
              <a:rPr lang="en-US" sz="4000" b="1" dirty="0">
                <a:latin typeface="Abadi MT Condensed Light" panose="020B0306030101010103" pitchFamily="34" charset="77"/>
              </a:rPr>
              <a:t>elain a, b</a:t>
            </a:r>
            <a:r>
              <a:rPr lang="id-ID" sz="4000" b="1" dirty="0">
                <a:latin typeface="Abadi MT Condensed Light" panose="020B0306030101010103" pitchFamily="34" charset="77"/>
              </a:rPr>
              <a:t>,</a:t>
            </a:r>
            <a:r>
              <a:rPr lang="en-US" sz="4000" b="1" dirty="0">
                <a:latin typeface="Abadi MT Condensed Light" panose="020B0306030101010103" pitchFamily="34" charset="77"/>
              </a:rPr>
              <a:t> dan c </a:t>
            </a:r>
            <a:endParaRPr lang="en-ID" sz="4000" dirty="0">
              <a:latin typeface="Abadi MT Condensed Light" panose="020B0306030101010103" pitchFamily="34" charset="77"/>
            </a:endParaRP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2E890D52-4B7A-1F42-BC63-317DBFE6D4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559222" y="3631330"/>
            <a:ext cx="8008920" cy="6074520"/>
          </a:xfrm>
          <a:solidFill>
            <a:schemeClr val="accent4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ja-JP" sz="800" b="1" dirty="0">
              <a:solidFill>
                <a:srgbClr val="C00000">
                  <a:alpha val="90000"/>
                </a:srgbClr>
              </a:solidFill>
            </a:endParaRPr>
          </a:p>
          <a:p>
            <a:pPr marL="0" indent="0">
              <a:buNone/>
            </a:pPr>
            <a:r>
              <a:rPr lang="en-US" altLang="ja-JP" sz="4400" b="1" dirty="0">
                <a:solidFill>
                  <a:srgbClr val="C00000"/>
                </a:solidFill>
                <a:latin typeface="Abadi MT Condensed Light" panose="020B0306030101010103" pitchFamily="34" charset="77"/>
              </a:rPr>
              <a:t>(4):</a:t>
            </a:r>
            <a:r>
              <a:rPr lang="en-US" altLang="ja-JP" sz="4000" dirty="0">
                <a:latin typeface="Abadi MT Condensed Light" panose="020B0306030101010103" pitchFamily="34" charset="77"/>
              </a:rPr>
              <a:t> </a:t>
            </a:r>
            <a:r>
              <a:rPr lang="en-US" altLang="ja-JP" sz="4000" dirty="0" err="1">
                <a:latin typeface="Abadi MT Condensed Light" panose="020B0306030101010103" pitchFamily="34" charset="77"/>
              </a:rPr>
              <a:t>Organisasi</a:t>
            </a:r>
            <a:r>
              <a:rPr lang="en-US" altLang="ja-JP" sz="4000" dirty="0">
                <a:latin typeface="Abadi MT Condensed Light" panose="020B0306030101010103" pitchFamily="34" charset="77"/>
              </a:rPr>
              <a:t> </a:t>
            </a:r>
            <a:r>
              <a:rPr lang="en-US" altLang="ja-JP" sz="4000" dirty="0" err="1">
                <a:latin typeface="Abadi MT Condensed Light" panose="020B0306030101010103" pitchFamily="34" charset="77"/>
              </a:rPr>
              <a:t>Profesi</a:t>
            </a:r>
            <a:r>
              <a:rPr lang="en-US" altLang="ja-JP" sz="4000" dirty="0">
                <a:latin typeface="Abadi MT Condensed Light" panose="020B0306030101010103" pitchFamily="34" charset="77"/>
              </a:rPr>
              <a:t> </a:t>
            </a:r>
            <a:r>
              <a:rPr lang="en-US" altLang="ja-JP" sz="4000" dirty="0" err="1">
                <a:latin typeface="Abadi MT Condensed Light" panose="020B0306030101010103" pitchFamily="34" charset="77"/>
              </a:rPr>
              <a:t>bekerjasama</a:t>
            </a:r>
            <a:r>
              <a:rPr lang="en-US" altLang="ja-JP" sz="4000" dirty="0">
                <a:latin typeface="Abadi MT Condensed Light" panose="020B0306030101010103" pitchFamily="34" charset="77"/>
              </a:rPr>
              <a:t> </a:t>
            </a:r>
            <a:r>
              <a:rPr lang="en-US" altLang="ja-JP" sz="4000" dirty="0" err="1">
                <a:latin typeface="Abadi MT Condensed Light" panose="020B0306030101010103" pitchFamily="34" charset="77"/>
              </a:rPr>
              <a:t>dgn</a:t>
            </a:r>
            <a:r>
              <a:rPr lang="en-US" altLang="ja-JP" sz="4000" dirty="0">
                <a:latin typeface="Abadi MT Condensed Light" panose="020B0306030101010103" pitchFamily="34" charset="77"/>
              </a:rPr>
              <a:t> PT dan/</a:t>
            </a:r>
            <a:r>
              <a:rPr lang="en-US" altLang="ja-JP" sz="4000" dirty="0" err="1">
                <a:latin typeface="Abadi MT Condensed Light" panose="020B0306030101010103" pitchFamily="34" charset="77"/>
              </a:rPr>
              <a:t>atau</a:t>
            </a:r>
            <a:r>
              <a:rPr lang="en-US" altLang="ja-JP" sz="4000" dirty="0">
                <a:latin typeface="Abadi MT Condensed Light" panose="020B0306030101010103" pitchFamily="34" charset="77"/>
              </a:rPr>
              <a:t> Lembaga </a:t>
            </a:r>
            <a:r>
              <a:rPr lang="en-US" altLang="ja-JP" sz="4000" dirty="0" err="1">
                <a:latin typeface="Abadi MT Condensed Light" panose="020B0306030101010103" pitchFamily="34" charset="77"/>
              </a:rPr>
              <a:t>penelitian</a:t>
            </a:r>
            <a:r>
              <a:rPr lang="en-US" altLang="ja-JP" sz="4000" dirty="0">
                <a:latin typeface="Abadi MT Condensed Light" panose="020B0306030101010103" pitchFamily="34" charset="77"/>
              </a:rPr>
              <a:t> &amp; </a:t>
            </a:r>
            <a:r>
              <a:rPr lang="en-US" altLang="ja-JP" sz="4000" dirty="0" err="1">
                <a:latin typeface="Abadi MT Condensed Light" panose="020B0306030101010103" pitchFamily="34" charset="77"/>
              </a:rPr>
              <a:t>pengembangan</a:t>
            </a:r>
            <a:r>
              <a:rPr lang="en-US" altLang="ja-JP" sz="4000" dirty="0">
                <a:latin typeface="Abadi MT Condensed Light" panose="020B0306030101010103" pitchFamily="34" charset="77"/>
              </a:rPr>
              <a:t>/Kementerian/Non Kementerian</a:t>
            </a:r>
          </a:p>
          <a:p>
            <a:pPr marL="0" indent="0">
              <a:buNone/>
            </a:pPr>
            <a:r>
              <a:rPr lang="en-US" altLang="ja-JP" sz="4400" b="1" dirty="0">
                <a:solidFill>
                  <a:srgbClr val="C00000"/>
                </a:solidFill>
                <a:latin typeface="Abadi MT Condensed Light" panose="020B0306030101010103" pitchFamily="34" charset="77"/>
              </a:rPr>
              <a:t>(3)</a:t>
            </a:r>
            <a:r>
              <a:rPr lang="en-US" altLang="ja-JP" sz="4000" dirty="0">
                <a:latin typeface="Abadi MT Condensed Light" panose="020B0306030101010103" pitchFamily="34" charset="77"/>
              </a:rPr>
              <a:t>: </a:t>
            </a:r>
            <a:r>
              <a:rPr lang="en-US" altLang="ja-JP" sz="4000" dirty="0" err="1">
                <a:latin typeface="Abadi MT Condensed Light" panose="020B0306030101010103" pitchFamily="34" charset="77"/>
              </a:rPr>
              <a:t>Organisasi</a:t>
            </a:r>
            <a:r>
              <a:rPr lang="en-US" altLang="ja-JP" sz="4000" dirty="0">
                <a:latin typeface="Abadi MT Condensed Light" panose="020B0306030101010103" pitchFamily="34" charset="77"/>
              </a:rPr>
              <a:t> </a:t>
            </a:r>
            <a:r>
              <a:rPr lang="en-US" altLang="ja-JP" sz="4000" dirty="0" err="1">
                <a:latin typeface="Abadi MT Condensed Light" panose="020B0306030101010103" pitchFamily="34" charset="77"/>
              </a:rPr>
              <a:t>profesi</a:t>
            </a:r>
            <a:r>
              <a:rPr lang="en-US" altLang="ja-JP" sz="4000" dirty="0">
                <a:latin typeface="Abadi MT Condensed Light" panose="020B0306030101010103" pitchFamily="34" charset="77"/>
              </a:rPr>
              <a:t> </a:t>
            </a:r>
            <a:r>
              <a:rPr lang="en-US" altLang="ja-JP" sz="4000" dirty="0" err="1">
                <a:latin typeface="Abadi MT Condensed Light" panose="020B0306030101010103" pitchFamily="34" charset="77"/>
              </a:rPr>
              <a:t>ilmiah</a:t>
            </a:r>
            <a:r>
              <a:rPr lang="en-US" altLang="ja-JP" sz="4000" dirty="0">
                <a:latin typeface="Abadi MT Condensed Light" panose="020B0306030101010103" pitchFamily="34" charset="77"/>
              </a:rPr>
              <a:t> </a:t>
            </a:r>
            <a:r>
              <a:rPr lang="en-US" altLang="ja-JP" sz="4000" dirty="0" err="1">
                <a:latin typeface="Abadi MT Condensed Light" panose="020B0306030101010103" pitchFamily="34" charset="77"/>
              </a:rPr>
              <a:t>atau</a:t>
            </a:r>
            <a:r>
              <a:rPr lang="en-US" altLang="ja-JP" sz="4000" dirty="0">
                <a:latin typeface="Abadi MT Condensed Light" panose="020B0306030101010103" pitchFamily="34" charset="77"/>
              </a:rPr>
              <a:t> PT </a:t>
            </a:r>
            <a:r>
              <a:rPr lang="en-US" altLang="ja-JP" sz="4000" dirty="0" err="1">
                <a:latin typeface="Abadi MT Condensed Light" panose="020B0306030101010103" pitchFamily="34" charset="77"/>
              </a:rPr>
              <a:t>atau</a:t>
            </a:r>
            <a:r>
              <a:rPr lang="en-US" altLang="ja-JP" sz="4000" dirty="0">
                <a:latin typeface="Abadi MT Condensed Light" panose="020B0306030101010103" pitchFamily="34" charset="77"/>
              </a:rPr>
              <a:t> Lembaga </a:t>
            </a:r>
            <a:r>
              <a:rPr lang="en-US" altLang="ja-JP" sz="4000" dirty="0" err="1">
                <a:latin typeface="Abadi MT Condensed Light" panose="020B0306030101010103" pitchFamily="34" charset="77"/>
              </a:rPr>
              <a:t>penelitian</a:t>
            </a:r>
            <a:r>
              <a:rPr lang="en-US" altLang="ja-JP" sz="4000" dirty="0">
                <a:latin typeface="Abadi MT Condensed Light" panose="020B0306030101010103" pitchFamily="34" charset="77"/>
              </a:rPr>
              <a:t> dan </a:t>
            </a:r>
            <a:r>
              <a:rPr lang="en-US" altLang="ja-JP" sz="4000" dirty="0" err="1">
                <a:latin typeface="Abadi MT Condensed Light" panose="020B0306030101010103" pitchFamily="34" charset="77"/>
              </a:rPr>
              <a:t>pengembangan</a:t>
            </a:r>
            <a:endParaRPr lang="en-US" altLang="ja-JP" sz="4000" dirty="0">
              <a:latin typeface="Abadi MT Condensed Light" panose="020B0306030101010103" pitchFamily="34" charset="77"/>
            </a:endParaRPr>
          </a:p>
          <a:p>
            <a:pPr marL="0" indent="0">
              <a:buNone/>
            </a:pPr>
            <a:r>
              <a:rPr lang="en-US" altLang="ja-JP" sz="4400" b="1" dirty="0">
                <a:solidFill>
                  <a:srgbClr val="C00000"/>
                </a:solidFill>
                <a:latin typeface="Abadi MT Condensed Light" panose="020B0306030101010103" pitchFamily="34" charset="77"/>
              </a:rPr>
              <a:t>(2):</a:t>
            </a:r>
            <a:r>
              <a:rPr lang="en-US" altLang="ja-JP" sz="4000" dirty="0">
                <a:latin typeface="Abadi MT Condensed Light" panose="020B0306030101010103" pitchFamily="34" charset="77"/>
              </a:rPr>
              <a:t> </a:t>
            </a:r>
            <a:r>
              <a:rPr lang="en-US" altLang="ja-JP" sz="4000" dirty="0" err="1">
                <a:latin typeface="Abadi MT Condensed Light" panose="020B0306030101010103" pitchFamily="34" charset="77"/>
              </a:rPr>
              <a:t>Penerbit</a:t>
            </a:r>
            <a:r>
              <a:rPr lang="en-US" altLang="ja-JP" sz="4000" dirty="0">
                <a:latin typeface="Abadi MT Condensed Light" panose="020B0306030101010103" pitchFamily="34" charset="77"/>
              </a:rPr>
              <a:t> </a:t>
            </a:r>
            <a:r>
              <a:rPr lang="en-US" altLang="ja-JP" sz="4000" dirty="0" err="1">
                <a:latin typeface="Abadi MT Condensed Light" panose="020B0306030101010103" pitchFamily="34" charset="77"/>
              </a:rPr>
              <a:t>selain</a:t>
            </a:r>
            <a:r>
              <a:rPr lang="en-US" altLang="ja-JP" sz="4000" dirty="0">
                <a:latin typeface="Abadi MT Condensed Light" panose="020B0306030101010103" pitchFamily="34" charset="77"/>
              </a:rPr>
              <a:t> a dan b</a:t>
            </a:r>
          </a:p>
          <a:p>
            <a:pPr marL="0" indent="0">
              <a:buNone/>
            </a:pPr>
            <a:endParaRPr lang="en-US" altLang="ja-JP" sz="4000" dirty="0">
              <a:latin typeface="Abadi MT Condensed Light" panose="020B0306030101010103" pitchFamily="34" charset="77"/>
            </a:endParaRPr>
          </a:p>
          <a:p>
            <a:pPr marL="0" indent="0">
              <a:buNone/>
            </a:pPr>
            <a:endParaRPr lang="en-US" altLang="ja-JP" sz="3600" dirty="0"/>
          </a:p>
          <a:p>
            <a:pPr marL="0" indent="0">
              <a:buNone/>
            </a:pPr>
            <a:endParaRPr lang="en-US" sz="20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F8D425E-99E5-7144-BC4C-31A656BA37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E1F27AB-3E78-A243-A5BA-97DD62E82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8</a:t>
            </a:fld>
            <a:endParaRPr lang="en-US"/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342FBC0A-AE52-DB4C-9FA2-810CFC653E97}"/>
              </a:ext>
            </a:extLst>
          </p:cNvPr>
          <p:cNvSpPr txBox="1">
            <a:spLocks/>
          </p:cNvSpPr>
          <p:nvPr/>
        </p:nvSpPr>
        <p:spPr>
          <a:xfrm>
            <a:off x="982895" y="2283854"/>
            <a:ext cx="7817442" cy="960120"/>
          </a:xfrm>
          <a:prstGeom prst="rect">
            <a:avLst/>
          </a:prstGeom>
          <a:solidFill>
            <a:schemeClr val="accent4">
              <a:lumMod val="75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lnSpcReduction="10000"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0" indent="0" algn="ctr" defTabSz="137150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75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371509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2057263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743017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3428771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4114526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4800280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548603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0" lang="en-US" sz="6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Aturan</a:t>
            </a:r>
            <a:r>
              <a:rPr kumimoji="0" lang="en-US" sz="6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 Lama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AA587775-21D5-BA46-A69F-5E0C58D32C34}"/>
              </a:ext>
            </a:extLst>
          </p:cNvPr>
          <p:cNvSpPr txBox="1">
            <a:spLocks/>
          </p:cNvSpPr>
          <p:nvPr/>
        </p:nvSpPr>
        <p:spPr>
          <a:xfrm>
            <a:off x="9559222" y="2267508"/>
            <a:ext cx="8008920" cy="960120"/>
          </a:xfrm>
          <a:prstGeom prst="rect">
            <a:avLst/>
          </a:prstGeom>
          <a:solidFill>
            <a:schemeClr val="accent4">
              <a:lumMod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137150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75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371509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2057263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743017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3428771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4114526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4800280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548603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0" lang="en-US" sz="6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Aturan</a:t>
            </a:r>
            <a:r>
              <a:rPr kumimoji="0" lang="en-US" sz="6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 </a:t>
            </a:r>
            <a:r>
              <a:rPr kumimoji="0" lang="en-US" sz="6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Baru</a:t>
            </a:r>
            <a:endParaRPr kumimoji="0" lang="en-US" sz="6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BIG CASLON MEDIUM" panose="02000603090000020003" pitchFamily="2" charset="-79"/>
              <a:cs typeface="BIG CASLON MEDIUM" panose="02000603090000020003" pitchFamily="2" charset="-79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03DE5CC7-CFC1-4D4D-94E0-2C863BE3BA5B}"/>
              </a:ext>
            </a:extLst>
          </p:cNvPr>
          <p:cNvSpPr/>
          <p:nvPr/>
        </p:nvSpPr>
        <p:spPr>
          <a:xfrm>
            <a:off x="2230438" y="823021"/>
            <a:ext cx="1202432" cy="1073476"/>
          </a:xfrm>
          <a:prstGeom prst="ellipse">
            <a:avLst/>
          </a:prstGeom>
          <a:solidFill>
            <a:srgbClr val="C00000"/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56843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kHorz">
          <a:fgClr>
            <a:schemeClr val="accent1"/>
          </a:fgClr>
          <a:bgClr>
            <a:schemeClr val="accent4">
              <a:lumMod val="60000"/>
              <a:lumOff val="4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タイトル 9"/>
          <p:cNvSpPr>
            <a:spLocks noGrp="1"/>
          </p:cNvSpPr>
          <p:nvPr>
            <p:ph type="title"/>
          </p:nvPr>
        </p:nvSpPr>
        <p:spPr>
          <a:xfrm>
            <a:off x="2950517" y="1871479"/>
            <a:ext cx="12961441" cy="2057400"/>
          </a:xfrm>
          <a:solidFill>
            <a:schemeClr val="bg2">
              <a:lumMod val="5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txBody>
          <a:bodyPr/>
          <a:lstStyle/>
          <a:p>
            <a:pPr algn="ctr"/>
            <a:r>
              <a:rPr lang="en-US" altLang="ja-JP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Kelembagaan</a:t>
            </a:r>
            <a:r>
              <a:rPr lang="en-US" altLang="ja-JP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</a:t>
            </a:r>
            <a:r>
              <a:rPr lang="en-US" altLang="ja-JP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Penerbit</a:t>
            </a:r>
            <a:endParaRPr kumimoji="1" lang="ja-JP" altLang="en-US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/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7CB87ED-CE54-4A81-84E3-F65697A29D35}" type="slidenum">
              <a:rPr lang="ja-JP" altLang="en-US" smtClean="0"/>
              <a:pPr/>
              <a:t>9</a:t>
            </a:fld>
            <a:endParaRPr lang="ja-JP" altLang="en-US" dirty="0"/>
          </a:p>
        </p:txBody>
      </p:sp>
      <p:sp>
        <p:nvSpPr>
          <p:cNvPr id="15" name="テキスト プレースホルダー 14"/>
          <p:cNvSpPr>
            <a:spLocks noGrp="1"/>
          </p:cNvSpPr>
          <p:nvPr>
            <p:ph type="body" sz="quarter" idx="16"/>
          </p:nvPr>
        </p:nvSpPr>
        <p:spPr>
          <a:xfrm>
            <a:off x="1942407" y="5071492"/>
            <a:ext cx="7200800" cy="3384376"/>
          </a:xfr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endParaRPr lang="en-US" altLang="ja-JP" sz="4400" b="1" dirty="0"/>
          </a:p>
          <a:p>
            <a:r>
              <a:rPr lang="en-US" altLang="ja-JP" sz="4400" b="1" dirty="0"/>
              <a:t>Nama Lembaga </a:t>
            </a:r>
            <a:r>
              <a:rPr lang="en-US" altLang="ja-JP" sz="4400" b="1" dirty="0" err="1"/>
              <a:t>penerbit</a:t>
            </a:r>
            <a:r>
              <a:rPr lang="en-US" altLang="ja-JP" sz="4400" b="1" dirty="0"/>
              <a:t> </a:t>
            </a:r>
            <a:r>
              <a:rPr lang="en-US" altLang="ja-JP" sz="4400" b="1" dirty="0" err="1"/>
              <a:t>ditulis</a:t>
            </a:r>
            <a:r>
              <a:rPr lang="en-US" altLang="ja-JP" sz="4400" b="1" dirty="0"/>
              <a:t> pada </a:t>
            </a:r>
            <a:r>
              <a:rPr lang="en-US" altLang="ja-JP" sz="4400" b="1" dirty="0" err="1"/>
              <a:t>deskripsi</a:t>
            </a:r>
            <a:r>
              <a:rPr lang="en-US" altLang="ja-JP" sz="4400" b="1" dirty="0"/>
              <a:t> </a:t>
            </a:r>
            <a:r>
              <a:rPr lang="en-US" altLang="ja-JP" sz="4400" b="1" dirty="0" err="1"/>
              <a:t>jurnal</a:t>
            </a:r>
            <a:r>
              <a:rPr lang="en-US" altLang="ja-JP" sz="4400" b="1" dirty="0"/>
              <a:t> di </a:t>
            </a:r>
            <a:r>
              <a:rPr lang="en-US" altLang="ja-JP" sz="4400" b="1" dirty="0" err="1"/>
              <a:t>halaman</a:t>
            </a:r>
            <a:r>
              <a:rPr lang="en-US" altLang="ja-JP" sz="4400" b="1" dirty="0"/>
              <a:t> website (home).</a:t>
            </a:r>
            <a:endParaRPr kumimoji="1" lang="ja-JP" altLang="en-US" dirty="0"/>
          </a:p>
        </p:txBody>
      </p:sp>
      <p:sp>
        <p:nvSpPr>
          <p:cNvPr id="17" name="テキスト プレースホルダー 16"/>
          <p:cNvSpPr>
            <a:spLocks noGrp="1"/>
          </p:cNvSpPr>
          <p:nvPr>
            <p:ph type="body" sz="quarter" idx="18"/>
          </p:nvPr>
        </p:nvSpPr>
        <p:spPr>
          <a:xfrm>
            <a:off x="10079310" y="5071492"/>
            <a:ext cx="7065785" cy="3384376"/>
          </a:xfrm>
          <a:solidFill>
            <a:schemeClr val="bg2">
              <a:lumMod val="75000"/>
            </a:schemeClr>
          </a:solidFill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endParaRPr lang="en-US" altLang="ja-JP" sz="4400" b="1" dirty="0"/>
          </a:p>
          <a:p>
            <a:r>
              <a:rPr lang="en-US" altLang="ja-JP" sz="4400" b="1" dirty="0" err="1"/>
              <a:t>Organisasi</a:t>
            </a:r>
            <a:r>
              <a:rPr lang="en-US" altLang="ja-JP" sz="4400" b="1" dirty="0"/>
              <a:t> </a:t>
            </a:r>
            <a:r>
              <a:rPr lang="en-US" altLang="ja-JP" sz="4400" b="1" dirty="0" err="1"/>
              <a:t>tingkat</a:t>
            </a:r>
            <a:r>
              <a:rPr lang="en-US" altLang="ja-JP" sz="4400" b="1" dirty="0"/>
              <a:t> </a:t>
            </a:r>
            <a:r>
              <a:rPr lang="en-US" altLang="ja-JP" sz="4400" b="1" dirty="0" err="1"/>
              <a:t>pusat</a:t>
            </a:r>
            <a:r>
              <a:rPr lang="en-US" altLang="ja-JP" sz="4400" b="1" dirty="0"/>
              <a:t>. </a:t>
            </a:r>
            <a:r>
              <a:rPr lang="en-US" altLang="ja-JP" sz="4400" b="1" dirty="0" err="1"/>
              <a:t>Bukan</a:t>
            </a:r>
            <a:r>
              <a:rPr lang="en-US" altLang="ja-JP" sz="4400" b="1" dirty="0"/>
              <a:t> </a:t>
            </a:r>
            <a:r>
              <a:rPr lang="en-US" altLang="ja-JP" sz="4400" b="1" dirty="0" err="1"/>
              <a:t>Organisasi</a:t>
            </a:r>
            <a:r>
              <a:rPr lang="en-US" altLang="ja-JP" sz="4400" b="1" dirty="0"/>
              <a:t>/</a:t>
            </a:r>
            <a:r>
              <a:rPr lang="en-US" altLang="ja-JP" sz="4400" b="1" dirty="0" err="1"/>
              <a:t>Asosiasi</a:t>
            </a:r>
            <a:r>
              <a:rPr lang="en-US" altLang="ja-JP" sz="4400" b="1" dirty="0"/>
              <a:t> </a:t>
            </a:r>
            <a:r>
              <a:rPr lang="en-US" altLang="ja-JP" sz="4400" b="1" dirty="0" err="1"/>
              <a:t>Dosen</a:t>
            </a:r>
            <a:r>
              <a:rPr lang="en-US" altLang="ja-JP" sz="4400" b="1" dirty="0"/>
              <a:t> </a:t>
            </a:r>
            <a:r>
              <a:rPr lang="en-US" altLang="ja-JP" sz="4400" b="1" dirty="0">
                <a:solidFill>
                  <a:srgbClr val="C00000">
                    <a:alpha val="90000"/>
                  </a:srgbClr>
                </a:solidFill>
              </a:rPr>
              <a:t>(Kerjasama)</a:t>
            </a:r>
            <a:endParaRPr kumimoji="1" lang="ja-JP" altLang="en-US" sz="1800" dirty="0">
              <a:solidFill>
                <a:srgbClr val="C00000">
                  <a:alpha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7420113"/>
      </p:ext>
    </p:extLst>
  </p:cSld>
  <p:clrMapOvr>
    <a:masterClrMapping/>
  </p:clrMapOvr>
  <p:transition spd="slow" advTm="4338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rgbClr val="002060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D213FC-C096-3C41-B2BB-2A1DF689D6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06E029-6ADF-4B49-96C2-B285471E6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B87ED-CE54-4A81-84E3-F65697A29D35}" type="slidenum">
              <a:rPr lang="ja-JP" altLang="en-US" smtClean="0"/>
              <a:pPr/>
              <a:t>10</a:t>
            </a:fld>
            <a:endParaRPr lang="ja-JP" alt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49BF817-3962-E14B-B97D-75D747171B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14" y="174948"/>
            <a:ext cx="17857984" cy="10112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1341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rgbClr val="002060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5492029-0B69-3947-AE27-461F7849D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E1F6A8A-80A5-B54C-A855-8439F6E3F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11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FDC9A91-4679-6F40-B5B4-56BF2775BE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13" y="246956"/>
            <a:ext cx="17857985" cy="10040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7485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84A2EA27-8769-DA4E-A5F9-ECB50C437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061" y="0"/>
            <a:ext cx="15086291" cy="2267507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3. </a:t>
            </a:r>
            <a:r>
              <a:rPr lang="en-US" b="1" dirty="0" err="1">
                <a:solidFill>
                  <a:srgbClr val="002060"/>
                </a:solidFill>
              </a:rPr>
              <a:t>Penyuntingan</a:t>
            </a:r>
            <a:r>
              <a:rPr lang="en-US" b="1" dirty="0">
                <a:solidFill>
                  <a:srgbClr val="002060"/>
                </a:solidFill>
              </a:rPr>
              <a:t> &amp; </a:t>
            </a:r>
            <a:r>
              <a:rPr lang="en-US" b="1" dirty="0" err="1">
                <a:solidFill>
                  <a:srgbClr val="002060"/>
                </a:solidFill>
              </a:rPr>
              <a:t>Manajemen</a:t>
            </a:r>
            <a:r>
              <a:rPr lang="en-US" b="1" dirty="0">
                <a:solidFill>
                  <a:srgbClr val="002060"/>
                </a:solidFill>
              </a:rPr>
              <a:t> </a:t>
            </a:r>
            <a:r>
              <a:rPr lang="en-US" b="1" dirty="0" err="1">
                <a:solidFill>
                  <a:srgbClr val="002060"/>
                </a:solidFill>
              </a:rPr>
              <a:t>Jurnal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BE6CE943-F8B5-EC45-B987-E638C5B3EB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0588" y="3666592"/>
            <a:ext cx="8368960" cy="6373452"/>
          </a:xfrm>
          <a:ln/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fontAlgn="t">
              <a:buNone/>
            </a:pPr>
            <a:r>
              <a:rPr lang="en-US" sz="4000" b="1" dirty="0">
                <a:solidFill>
                  <a:srgbClr val="C00000"/>
                </a:solidFill>
              </a:rPr>
              <a:t>(5)</a:t>
            </a:r>
            <a:r>
              <a:rPr lang="en-US" sz="3600" b="1" dirty="0"/>
              <a:t>: </a:t>
            </a:r>
            <a:r>
              <a:rPr lang="en-US" sz="3600" b="1" dirty="0" err="1"/>
              <a:t>Melibatkan</a:t>
            </a:r>
            <a:r>
              <a:rPr lang="en-US" sz="3600" b="1" dirty="0"/>
              <a:t> </a:t>
            </a:r>
            <a:r>
              <a:rPr lang="en-US" sz="3600" b="1" dirty="0" err="1"/>
              <a:t>mitra</a:t>
            </a:r>
            <a:r>
              <a:rPr lang="en-US" sz="3600" b="1" dirty="0"/>
              <a:t> </a:t>
            </a:r>
            <a:r>
              <a:rPr lang="en-US" sz="3600" b="1" dirty="0" err="1"/>
              <a:t>bestari</a:t>
            </a:r>
            <a:r>
              <a:rPr lang="en-US" sz="3600" b="1" dirty="0"/>
              <a:t> </a:t>
            </a:r>
            <a:r>
              <a:rPr lang="id-ID" sz="3600" b="1" dirty="0"/>
              <a:t>berkualifikasi</a:t>
            </a:r>
            <a:r>
              <a:rPr lang="en-US" sz="3600" b="1" dirty="0"/>
              <a:t> </a:t>
            </a:r>
            <a:r>
              <a:rPr lang="en-US" sz="3600" b="1" dirty="0" err="1"/>
              <a:t>internasional</a:t>
            </a:r>
            <a:r>
              <a:rPr lang="en-US" sz="3600" b="1" dirty="0"/>
              <a:t> &gt;50% </a:t>
            </a:r>
            <a:r>
              <a:rPr lang="en-US" sz="3600" b="1" dirty="0" err="1"/>
              <a:t>dari</a:t>
            </a:r>
            <a:r>
              <a:rPr lang="en-US" sz="3600" b="1" dirty="0"/>
              <a:t> </a:t>
            </a:r>
            <a:r>
              <a:rPr lang="en-US" sz="3600" b="1" dirty="0" err="1"/>
              <a:t>berbagai</a:t>
            </a:r>
            <a:r>
              <a:rPr lang="en-US" sz="3600" b="1" dirty="0"/>
              <a:t> </a:t>
            </a:r>
            <a:r>
              <a:rPr lang="en-US" sz="3600" b="1" dirty="0" err="1"/>
              <a:t>inst</a:t>
            </a:r>
            <a:r>
              <a:rPr lang="id-ID" sz="3600" b="1" dirty="0" err="1"/>
              <a:t>itusi</a:t>
            </a:r>
            <a:endParaRPr lang="en-ID" sz="3600" dirty="0"/>
          </a:p>
          <a:p>
            <a:pPr marL="0" indent="0" fontAlgn="t">
              <a:buNone/>
            </a:pPr>
            <a:r>
              <a:rPr lang="en-US" sz="4000" b="1" dirty="0">
                <a:solidFill>
                  <a:srgbClr val="C00000"/>
                </a:solidFill>
              </a:rPr>
              <a:t>(3):</a:t>
            </a:r>
            <a:r>
              <a:rPr lang="en-US" sz="3600" b="1" dirty="0"/>
              <a:t> </a:t>
            </a:r>
            <a:r>
              <a:rPr lang="en-US" sz="3600" b="1" dirty="0" err="1"/>
              <a:t>Melibatkan</a:t>
            </a:r>
            <a:r>
              <a:rPr lang="en-US" sz="3600" b="1" dirty="0"/>
              <a:t> </a:t>
            </a:r>
            <a:r>
              <a:rPr lang="en-US" sz="3600" b="1" dirty="0" err="1"/>
              <a:t>mitra</a:t>
            </a:r>
            <a:r>
              <a:rPr lang="en-US" sz="3600" b="1" dirty="0"/>
              <a:t> </a:t>
            </a:r>
            <a:r>
              <a:rPr lang="en-US" sz="3600" b="1" dirty="0" err="1"/>
              <a:t>bestari</a:t>
            </a:r>
            <a:r>
              <a:rPr lang="en-US" sz="3600" b="1" dirty="0"/>
              <a:t> </a:t>
            </a:r>
            <a:r>
              <a:rPr lang="id-ID" sz="3600" b="1" dirty="0"/>
              <a:t>berkualifikasi</a:t>
            </a:r>
            <a:r>
              <a:rPr lang="en-US" sz="3600" b="1" dirty="0"/>
              <a:t> </a:t>
            </a:r>
            <a:r>
              <a:rPr lang="en-US" sz="3600" b="1" dirty="0" err="1"/>
              <a:t>nasional</a:t>
            </a:r>
            <a:r>
              <a:rPr lang="en-US" sz="3600" b="1" dirty="0"/>
              <a:t> &gt;50% </a:t>
            </a:r>
            <a:r>
              <a:rPr lang="en-US" sz="3600" b="1" dirty="0" err="1"/>
              <a:t>dari</a:t>
            </a:r>
            <a:r>
              <a:rPr lang="en-US" sz="3600" b="1" dirty="0"/>
              <a:t> </a:t>
            </a:r>
            <a:r>
              <a:rPr lang="en-US" sz="3600" b="1" dirty="0" err="1"/>
              <a:t>berbagai</a:t>
            </a:r>
            <a:r>
              <a:rPr lang="en-US" sz="3600" b="1" dirty="0"/>
              <a:t> </a:t>
            </a:r>
            <a:r>
              <a:rPr lang="en-US" sz="3600" b="1" dirty="0" err="1"/>
              <a:t>inst</a:t>
            </a:r>
            <a:r>
              <a:rPr lang="id-ID" sz="3600" b="1" dirty="0" err="1"/>
              <a:t>itusi</a:t>
            </a:r>
            <a:endParaRPr lang="en-ID" sz="3600" dirty="0"/>
          </a:p>
          <a:p>
            <a:pPr marL="0" indent="0" fontAlgn="t">
              <a:buNone/>
            </a:pPr>
            <a:r>
              <a:rPr lang="en-US" sz="4000" b="1" dirty="0">
                <a:solidFill>
                  <a:srgbClr val="C00000"/>
                </a:solidFill>
              </a:rPr>
              <a:t>(1):</a:t>
            </a:r>
            <a:r>
              <a:rPr lang="en-US" sz="3600" b="1" dirty="0"/>
              <a:t> </a:t>
            </a:r>
            <a:r>
              <a:rPr lang="en-US" sz="3600" b="1" dirty="0" err="1"/>
              <a:t>Melibatkan</a:t>
            </a:r>
            <a:r>
              <a:rPr lang="en-US" sz="3600" b="1" dirty="0"/>
              <a:t> </a:t>
            </a:r>
            <a:r>
              <a:rPr lang="en-US" sz="3600" b="1" dirty="0" err="1"/>
              <a:t>mitra</a:t>
            </a:r>
            <a:r>
              <a:rPr lang="en-US" sz="3600" b="1" dirty="0"/>
              <a:t> </a:t>
            </a:r>
            <a:r>
              <a:rPr lang="en-US" sz="3600" b="1" dirty="0" err="1"/>
              <a:t>bestari</a:t>
            </a:r>
            <a:r>
              <a:rPr lang="en-US" sz="3600" b="1" dirty="0"/>
              <a:t> </a:t>
            </a:r>
            <a:r>
              <a:rPr lang="en-US" sz="3600" b="1" dirty="0" err="1"/>
              <a:t>setempat</a:t>
            </a:r>
            <a:endParaRPr lang="en-ID" sz="3600" dirty="0"/>
          </a:p>
          <a:p>
            <a:pPr marL="0" indent="0" fontAlgn="t">
              <a:buNone/>
            </a:pPr>
            <a:r>
              <a:rPr lang="en-US" sz="4000" b="1" dirty="0">
                <a:solidFill>
                  <a:srgbClr val="C00000"/>
                </a:solidFill>
              </a:rPr>
              <a:t>(0):</a:t>
            </a:r>
            <a:r>
              <a:rPr lang="en-US" sz="3600" b="1" dirty="0"/>
              <a:t> </a:t>
            </a:r>
            <a:r>
              <a:rPr lang="en-US" sz="3600" b="1" dirty="0" err="1"/>
              <a:t>Tidak</a:t>
            </a:r>
            <a:r>
              <a:rPr lang="en-US" sz="3600" b="1" dirty="0"/>
              <a:t> </a:t>
            </a:r>
            <a:r>
              <a:rPr lang="en-US" sz="3600" b="1" dirty="0" err="1"/>
              <a:t>melibatkan</a:t>
            </a:r>
            <a:r>
              <a:rPr lang="en-US" sz="3600" b="1" dirty="0"/>
              <a:t> </a:t>
            </a:r>
            <a:r>
              <a:rPr lang="en-US" sz="3600" b="1" dirty="0" err="1"/>
              <a:t>mitra</a:t>
            </a:r>
            <a:r>
              <a:rPr lang="en-US" sz="3600" b="1" dirty="0"/>
              <a:t> </a:t>
            </a:r>
            <a:r>
              <a:rPr lang="en-US" sz="3600" b="1" dirty="0" err="1"/>
              <a:t>bestari</a:t>
            </a:r>
            <a:endParaRPr lang="en-ID" sz="3600" dirty="0"/>
          </a:p>
          <a:p>
            <a:pPr marL="0" indent="0" fontAlgn="t">
              <a:buNone/>
            </a:pPr>
            <a:endParaRPr lang="en-ID" sz="4000" dirty="0">
              <a:latin typeface="Abadi MT Condensed Light" panose="020B0306030101010103" pitchFamily="34" charset="77"/>
            </a:endParaRP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2E890D52-4B7A-1F42-BC63-317DBFE6D4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346866" y="3559325"/>
            <a:ext cx="8581316" cy="6480718"/>
          </a:xfrm>
          <a:solidFill>
            <a:schemeClr val="accent4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normAutofit/>
          </a:bodyPr>
          <a:lstStyle/>
          <a:p>
            <a:pPr marL="0" indent="0" fontAlgn="t">
              <a:buNone/>
            </a:pPr>
            <a:r>
              <a:rPr lang="en-US" altLang="ja-JP" sz="3600" b="1" dirty="0">
                <a:solidFill>
                  <a:srgbClr val="C00000"/>
                </a:solidFill>
              </a:rPr>
              <a:t>(6)</a:t>
            </a:r>
            <a:r>
              <a:rPr lang="en-US" altLang="ja-JP" sz="2800" b="1" dirty="0"/>
              <a:t>: </a:t>
            </a:r>
            <a:r>
              <a:rPr lang="en-US" altLang="ja-JP" sz="2800" b="1" dirty="0" err="1"/>
              <a:t>Melibatkan</a:t>
            </a:r>
            <a:r>
              <a:rPr lang="en-US" altLang="ja-JP" sz="2800" b="1" dirty="0"/>
              <a:t> Mitra </a:t>
            </a:r>
            <a:r>
              <a:rPr lang="en-US" altLang="ja-JP" sz="2800" b="1" dirty="0" err="1"/>
              <a:t>Bestari</a:t>
            </a:r>
            <a:r>
              <a:rPr lang="en-US" altLang="ja-JP" sz="2800" b="1" dirty="0"/>
              <a:t> </a:t>
            </a:r>
            <a:r>
              <a:rPr lang="en-US" altLang="ja-JP" sz="2800" b="1" dirty="0" err="1"/>
              <a:t>berkualifikasi</a:t>
            </a:r>
            <a:r>
              <a:rPr lang="en-US" altLang="ja-JP" sz="2800" b="1" dirty="0"/>
              <a:t> </a:t>
            </a:r>
            <a:r>
              <a:rPr lang="en-US" altLang="ja-JP" sz="2800" b="1" dirty="0" err="1"/>
              <a:t>internasional</a:t>
            </a:r>
            <a:r>
              <a:rPr lang="en-US" altLang="ja-JP" sz="2800" b="1" dirty="0"/>
              <a:t> &gt;50 % </a:t>
            </a:r>
            <a:r>
              <a:rPr lang="en-US" altLang="ja-JP" sz="2800" b="1" dirty="0" err="1"/>
              <a:t>dari</a:t>
            </a:r>
            <a:r>
              <a:rPr lang="en-US" altLang="ja-JP" sz="2800" b="1" dirty="0"/>
              <a:t> total </a:t>
            </a:r>
            <a:r>
              <a:rPr lang="en-US" altLang="ja-JP" sz="2800" b="1" dirty="0" err="1"/>
              <a:t>mitra</a:t>
            </a:r>
            <a:r>
              <a:rPr lang="en-US" altLang="ja-JP" sz="2800" b="1" dirty="0"/>
              <a:t> </a:t>
            </a:r>
            <a:r>
              <a:rPr lang="en-US" altLang="ja-JP" sz="2800" b="1" dirty="0" err="1"/>
              <a:t>bestari</a:t>
            </a:r>
            <a:r>
              <a:rPr lang="en-US" altLang="ja-JP" sz="2800" b="1" dirty="0"/>
              <a:t> dan </a:t>
            </a:r>
            <a:r>
              <a:rPr lang="en-US" altLang="ja-JP" sz="2800" b="1" dirty="0" err="1"/>
              <a:t>berasal</a:t>
            </a:r>
            <a:r>
              <a:rPr lang="en-US" altLang="ja-JP" sz="2800" b="1" dirty="0"/>
              <a:t> </a:t>
            </a:r>
            <a:r>
              <a:rPr lang="en-US" altLang="ja-JP" sz="2800" b="1" dirty="0" err="1"/>
              <a:t>dari</a:t>
            </a:r>
            <a:r>
              <a:rPr lang="en-US" altLang="ja-JP" sz="2800" b="1" dirty="0"/>
              <a:t> 4 negara </a:t>
            </a:r>
            <a:r>
              <a:rPr lang="en-US" altLang="ja-JP" sz="2800" b="1" dirty="0" err="1"/>
              <a:t>atau</a:t>
            </a:r>
            <a:r>
              <a:rPr lang="en-US" altLang="ja-JP" sz="2800" b="1" dirty="0"/>
              <a:t> </a:t>
            </a:r>
            <a:r>
              <a:rPr lang="en-US" altLang="ja-JP" sz="2800" b="1" dirty="0" err="1"/>
              <a:t>lebih</a:t>
            </a:r>
            <a:endParaRPr kumimoji="1" lang="ja-JP" altLang="en-US" sz="2800" b="1"/>
          </a:p>
          <a:p>
            <a:pPr marL="0" indent="0" fontAlgn="t">
              <a:buNone/>
            </a:pPr>
            <a:r>
              <a:rPr lang="en-US" altLang="ja-JP" sz="3200" b="1" dirty="0">
                <a:solidFill>
                  <a:srgbClr val="C00000">
                    <a:alpha val="90000"/>
                  </a:srgbClr>
                </a:solidFill>
              </a:rPr>
              <a:t>(4)</a:t>
            </a:r>
            <a:r>
              <a:rPr lang="en-US" altLang="ja-JP" sz="2800" b="1" dirty="0">
                <a:solidFill>
                  <a:srgbClr val="002060">
                    <a:alpha val="90000"/>
                  </a:srgbClr>
                </a:solidFill>
              </a:rPr>
              <a:t>: </a:t>
            </a:r>
            <a:r>
              <a:rPr lang="en-US" altLang="ja-JP" sz="2800" b="1" dirty="0" err="1">
                <a:solidFill>
                  <a:srgbClr val="002060">
                    <a:alpha val="90000"/>
                  </a:srgbClr>
                </a:solidFill>
              </a:rPr>
              <a:t>Melibatkan</a:t>
            </a:r>
            <a:r>
              <a:rPr lang="en-US" altLang="ja-JP" sz="2800" b="1" dirty="0">
                <a:solidFill>
                  <a:srgbClr val="002060">
                    <a:alpha val="90000"/>
                  </a:srgbClr>
                </a:solidFill>
              </a:rPr>
              <a:t> Mitra </a:t>
            </a:r>
            <a:r>
              <a:rPr lang="en-US" altLang="ja-JP" sz="2800" b="1" dirty="0" err="1">
                <a:solidFill>
                  <a:srgbClr val="002060">
                    <a:alpha val="90000"/>
                  </a:srgbClr>
                </a:solidFill>
              </a:rPr>
              <a:t>Bestari</a:t>
            </a:r>
            <a:r>
              <a:rPr lang="en-US" altLang="ja-JP" sz="2800" b="1" dirty="0">
                <a:solidFill>
                  <a:srgbClr val="002060">
                    <a:alpha val="90000"/>
                  </a:srgbClr>
                </a:solidFill>
              </a:rPr>
              <a:t> </a:t>
            </a:r>
            <a:r>
              <a:rPr lang="en-US" altLang="ja-JP" sz="2800" b="1" dirty="0" err="1">
                <a:solidFill>
                  <a:srgbClr val="002060">
                    <a:alpha val="90000"/>
                  </a:srgbClr>
                </a:solidFill>
              </a:rPr>
              <a:t>berkualifikasi</a:t>
            </a:r>
            <a:r>
              <a:rPr lang="en-US" altLang="ja-JP" sz="2800" b="1" dirty="0">
                <a:solidFill>
                  <a:srgbClr val="002060">
                    <a:alpha val="90000"/>
                  </a:srgbClr>
                </a:solidFill>
              </a:rPr>
              <a:t> </a:t>
            </a:r>
            <a:r>
              <a:rPr lang="en-US" altLang="ja-JP" sz="2800" b="1" dirty="0" err="1">
                <a:solidFill>
                  <a:srgbClr val="002060">
                    <a:alpha val="90000"/>
                  </a:srgbClr>
                </a:solidFill>
              </a:rPr>
              <a:t>nasional</a:t>
            </a:r>
            <a:r>
              <a:rPr lang="en-US" altLang="ja-JP" sz="2800" b="1" dirty="0">
                <a:solidFill>
                  <a:srgbClr val="002060">
                    <a:alpha val="90000"/>
                  </a:srgbClr>
                </a:solidFill>
              </a:rPr>
              <a:t> &gt;50 % </a:t>
            </a:r>
            <a:r>
              <a:rPr lang="en-US" altLang="ja-JP" sz="2800" b="1" dirty="0" err="1">
                <a:solidFill>
                  <a:srgbClr val="002060">
                    <a:alpha val="90000"/>
                  </a:srgbClr>
                </a:solidFill>
              </a:rPr>
              <a:t>dari</a:t>
            </a:r>
            <a:r>
              <a:rPr lang="en-US" altLang="ja-JP" sz="2800" b="1" dirty="0">
                <a:solidFill>
                  <a:srgbClr val="002060">
                    <a:alpha val="90000"/>
                  </a:srgbClr>
                </a:solidFill>
              </a:rPr>
              <a:t> total </a:t>
            </a:r>
            <a:r>
              <a:rPr lang="en-US" altLang="ja-JP" sz="2800" b="1" dirty="0" err="1">
                <a:solidFill>
                  <a:srgbClr val="002060">
                    <a:alpha val="90000"/>
                  </a:srgbClr>
                </a:solidFill>
              </a:rPr>
              <a:t>mitra</a:t>
            </a:r>
            <a:r>
              <a:rPr lang="en-US" altLang="ja-JP" sz="2800" b="1" dirty="0">
                <a:solidFill>
                  <a:srgbClr val="002060">
                    <a:alpha val="90000"/>
                  </a:srgbClr>
                </a:solidFill>
              </a:rPr>
              <a:t> </a:t>
            </a:r>
            <a:r>
              <a:rPr lang="en-US" altLang="ja-JP" sz="2800" b="1" dirty="0" err="1">
                <a:solidFill>
                  <a:srgbClr val="002060">
                    <a:alpha val="90000"/>
                  </a:srgbClr>
                </a:solidFill>
              </a:rPr>
              <a:t>bestari</a:t>
            </a:r>
            <a:r>
              <a:rPr lang="en-US" altLang="ja-JP" sz="2800" b="1" dirty="0">
                <a:solidFill>
                  <a:srgbClr val="002060">
                    <a:alpha val="90000"/>
                  </a:srgbClr>
                </a:solidFill>
              </a:rPr>
              <a:t> dan </a:t>
            </a:r>
            <a:r>
              <a:rPr lang="en-US" altLang="ja-JP" sz="2800" b="1" dirty="0" err="1">
                <a:solidFill>
                  <a:srgbClr val="002060">
                    <a:alpha val="90000"/>
                  </a:srgbClr>
                </a:solidFill>
              </a:rPr>
              <a:t>berasal</a:t>
            </a:r>
            <a:r>
              <a:rPr lang="en-US" altLang="ja-JP" sz="2800" b="1" dirty="0">
                <a:solidFill>
                  <a:srgbClr val="002060">
                    <a:alpha val="90000"/>
                  </a:srgbClr>
                </a:solidFill>
              </a:rPr>
              <a:t> </a:t>
            </a:r>
            <a:r>
              <a:rPr lang="en-US" altLang="ja-JP" sz="2800" b="1" dirty="0" err="1">
                <a:solidFill>
                  <a:srgbClr val="002060">
                    <a:alpha val="90000"/>
                  </a:srgbClr>
                </a:solidFill>
              </a:rPr>
              <a:t>dari</a:t>
            </a:r>
            <a:r>
              <a:rPr lang="en-US" altLang="ja-JP" sz="2800" b="1" dirty="0">
                <a:solidFill>
                  <a:srgbClr val="002060">
                    <a:alpha val="90000"/>
                  </a:srgbClr>
                </a:solidFill>
              </a:rPr>
              <a:t> 2 </a:t>
            </a:r>
            <a:r>
              <a:rPr lang="en-US" altLang="ja-JP" sz="2800" b="1" dirty="0" err="1">
                <a:solidFill>
                  <a:srgbClr val="002060">
                    <a:alpha val="90000"/>
                  </a:srgbClr>
                </a:solidFill>
              </a:rPr>
              <a:t>hingga</a:t>
            </a:r>
            <a:r>
              <a:rPr lang="en-US" altLang="ja-JP" sz="2800" b="1" dirty="0">
                <a:solidFill>
                  <a:srgbClr val="002060">
                    <a:alpha val="90000"/>
                  </a:srgbClr>
                </a:solidFill>
              </a:rPr>
              <a:t> 3 negara</a:t>
            </a:r>
            <a:endParaRPr kumimoji="1" lang="ja-JP" altLang="en-US" sz="2800" b="1">
              <a:solidFill>
                <a:srgbClr val="002060">
                  <a:alpha val="90000"/>
                </a:srgbClr>
              </a:solidFill>
            </a:endParaRPr>
          </a:p>
          <a:p>
            <a:pPr marL="0" indent="0" fontAlgn="t">
              <a:buNone/>
            </a:pPr>
            <a:r>
              <a:rPr lang="en-US" altLang="ja-JP" sz="3200" b="1" dirty="0">
                <a:solidFill>
                  <a:srgbClr val="C00000">
                    <a:alpha val="90000"/>
                  </a:srgbClr>
                </a:solidFill>
              </a:rPr>
              <a:t>(2):</a:t>
            </a:r>
            <a:r>
              <a:rPr lang="en-US" altLang="ja-JP" sz="2800" b="1" dirty="0">
                <a:solidFill>
                  <a:srgbClr val="002060">
                    <a:alpha val="90000"/>
                  </a:srgbClr>
                </a:solidFill>
              </a:rPr>
              <a:t> </a:t>
            </a:r>
            <a:r>
              <a:rPr lang="en-US" altLang="ja-JP" sz="2800" b="1" dirty="0" err="1">
                <a:solidFill>
                  <a:srgbClr val="002060">
                    <a:alpha val="90000"/>
                  </a:srgbClr>
                </a:solidFill>
              </a:rPr>
              <a:t>Melibatkan</a:t>
            </a:r>
            <a:r>
              <a:rPr lang="en-US" altLang="ja-JP" sz="2800" b="1" dirty="0">
                <a:solidFill>
                  <a:srgbClr val="002060">
                    <a:alpha val="90000"/>
                  </a:srgbClr>
                </a:solidFill>
              </a:rPr>
              <a:t> Mitra </a:t>
            </a:r>
            <a:r>
              <a:rPr lang="en-US" altLang="ja-JP" sz="2800" b="1" dirty="0" err="1">
                <a:solidFill>
                  <a:srgbClr val="002060">
                    <a:alpha val="90000"/>
                  </a:srgbClr>
                </a:solidFill>
              </a:rPr>
              <a:t>Bestari</a:t>
            </a:r>
            <a:r>
              <a:rPr lang="en-US" altLang="ja-JP" sz="2800" b="1" dirty="0">
                <a:solidFill>
                  <a:srgbClr val="002060">
                    <a:alpha val="90000"/>
                  </a:srgbClr>
                </a:solidFill>
              </a:rPr>
              <a:t> </a:t>
            </a:r>
            <a:r>
              <a:rPr lang="en-US" altLang="ja-JP" sz="2800" b="1" dirty="0" err="1">
                <a:solidFill>
                  <a:srgbClr val="002060">
                    <a:alpha val="90000"/>
                  </a:srgbClr>
                </a:solidFill>
              </a:rPr>
              <a:t>berkualifikasi</a:t>
            </a:r>
            <a:r>
              <a:rPr lang="en-US" altLang="ja-JP" sz="2800" b="1" dirty="0">
                <a:solidFill>
                  <a:srgbClr val="002060">
                    <a:alpha val="90000"/>
                  </a:srgbClr>
                </a:solidFill>
              </a:rPr>
              <a:t> </a:t>
            </a:r>
            <a:r>
              <a:rPr lang="en-US" altLang="ja-JP" sz="2800" b="1" dirty="0" err="1">
                <a:solidFill>
                  <a:srgbClr val="002060">
                    <a:alpha val="90000"/>
                  </a:srgbClr>
                </a:solidFill>
              </a:rPr>
              <a:t>nasional</a:t>
            </a:r>
            <a:r>
              <a:rPr lang="en-US" altLang="ja-JP" sz="2800" b="1" dirty="0">
                <a:solidFill>
                  <a:srgbClr val="002060">
                    <a:alpha val="90000"/>
                  </a:srgbClr>
                </a:solidFill>
              </a:rPr>
              <a:t> &gt;50 % </a:t>
            </a:r>
            <a:r>
              <a:rPr lang="en-US" altLang="ja-JP" sz="2800" b="1" dirty="0" err="1">
                <a:solidFill>
                  <a:srgbClr val="002060">
                    <a:alpha val="90000"/>
                  </a:srgbClr>
                </a:solidFill>
              </a:rPr>
              <a:t>dari</a:t>
            </a:r>
            <a:r>
              <a:rPr lang="en-US" altLang="ja-JP" sz="2800" b="1" dirty="0">
                <a:solidFill>
                  <a:srgbClr val="002060">
                    <a:alpha val="90000"/>
                  </a:srgbClr>
                </a:solidFill>
              </a:rPr>
              <a:t> total </a:t>
            </a:r>
            <a:r>
              <a:rPr lang="en-US" altLang="ja-JP" sz="2800" b="1" dirty="0" err="1">
                <a:solidFill>
                  <a:srgbClr val="002060">
                    <a:alpha val="90000"/>
                  </a:srgbClr>
                </a:solidFill>
              </a:rPr>
              <a:t>mitra</a:t>
            </a:r>
            <a:r>
              <a:rPr lang="en-US" altLang="ja-JP" sz="2800" b="1" dirty="0">
                <a:solidFill>
                  <a:srgbClr val="002060">
                    <a:alpha val="90000"/>
                  </a:srgbClr>
                </a:solidFill>
              </a:rPr>
              <a:t> </a:t>
            </a:r>
            <a:r>
              <a:rPr lang="en-US" altLang="ja-JP" sz="2800" b="1" dirty="0" err="1">
                <a:solidFill>
                  <a:srgbClr val="002060">
                    <a:alpha val="90000"/>
                  </a:srgbClr>
                </a:solidFill>
              </a:rPr>
              <a:t>bestari</a:t>
            </a:r>
            <a:r>
              <a:rPr lang="en-US" altLang="ja-JP" sz="2800" b="1" dirty="0">
                <a:solidFill>
                  <a:srgbClr val="002060">
                    <a:alpha val="90000"/>
                  </a:srgbClr>
                </a:solidFill>
              </a:rPr>
              <a:t> dan </a:t>
            </a:r>
            <a:r>
              <a:rPr lang="en-US" altLang="ja-JP" sz="2800" b="1" dirty="0" err="1">
                <a:solidFill>
                  <a:srgbClr val="002060">
                    <a:alpha val="90000"/>
                  </a:srgbClr>
                </a:solidFill>
              </a:rPr>
              <a:t>berasal</a:t>
            </a:r>
            <a:r>
              <a:rPr lang="en-US" altLang="ja-JP" sz="2800" b="1" dirty="0">
                <a:solidFill>
                  <a:srgbClr val="002060">
                    <a:alpha val="90000"/>
                  </a:srgbClr>
                </a:solidFill>
              </a:rPr>
              <a:t> </a:t>
            </a:r>
            <a:r>
              <a:rPr lang="en-US" altLang="ja-JP" sz="2800" b="1" dirty="0" err="1">
                <a:solidFill>
                  <a:srgbClr val="002060">
                    <a:alpha val="90000"/>
                  </a:srgbClr>
                </a:solidFill>
              </a:rPr>
              <a:t>dari</a:t>
            </a:r>
            <a:r>
              <a:rPr lang="en-US" altLang="ja-JP" sz="2800" b="1" dirty="0">
                <a:solidFill>
                  <a:srgbClr val="002060">
                    <a:alpha val="90000"/>
                  </a:srgbClr>
                </a:solidFill>
              </a:rPr>
              <a:t> </a:t>
            </a:r>
            <a:r>
              <a:rPr lang="en-US" altLang="ja-JP" sz="2800" b="1" dirty="0" err="1">
                <a:solidFill>
                  <a:srgbClr val="002060">
                    <a:alpha val="90000"/>
                  </a:srgbClr>
                </a:solidFill>
              </a:rPr>
              <a:t>beberapa</a:t>
            </a:r>
            <a:r>
              <a:rPr lang="en-US" altLang="ja-JP" sz="2800" b="1" dirty="0">
                <a:solidFill>
                  <a:srgbClr val="002060">
                    <a:alpha val="90000"/>
                  </a:srgbClr>
                </a:solidFill>
              </a:rPr>
              <a:t> </a:t>
            </a:r>
            <a:r>
              <a:rPr lang="en-US" altLang="ja-JP" sz="2800" b="1" dirty="0" err="1">
                <a:solidFill>
                  <a:srgbClr val="002060">
                    <a:alpha val="90000"/>
                  </a:srgbClr>
                </a:solidFill>
              </a:rPr>
              <a:t>institusi</a:t>
            </a:r>
            <a:r>
              <a:rPr lang="en-US" altLang="ja-JP" sz="2800" b="1" dirty="0">
                <a:solidFill>
                  <a:srgbClr val="002060">
                    <a:alpha val="90000"/>
                  </a:srgbClr>
                </a:solidFill>
              </a:rPr>
              <a:t> </a:t>
            </a:r>
            <a:r>
              <a:rPr lang="en-US" altLang="ja-JP" sz="2800" b="1" dirty="0" err="1">
                <a:solidFill>
                  <a:srgbClr val="002060">
                    <a:alpha val="90000"/>
                  </a:srgbClr>
                </a:solidFill>
              </a:rPr>
              <a:t>dalam</a:t>
            </a:r>
            <a:r>
              <a:rPr lang="en-US" altLang="ja-JP" sz="2800" b="1" dirty="0">
                <a:solidFill>
                  <a:srgbClr val="002060">
                    <a:alpha val="90000"/>
                  </a:srgbClr>
                </a:solidFill>
              </a:rPr>
              <a:t> negeri</a:t>
            </a:r>
            <a:endParaRPr kumimoji="1" lang="ja-JP" altLang="en-US" sz="2800" b="1">
              <a:solidFill>
                <a:srgbClr val="002060">
                  <a:alpha val="90000"/>
                </a:srgbClr>
              </a:solidFill>
            </a:endParaRPr>
          </a:p>
          <a:p>
            <a:pPr marL="0" indent="0" fontAlgn="t">
              <a:buNone/>
            </a:pPr>
            <a:r>
              <a:rPr lang="en-US" altLang="ja-JP" sz="3200" b="1" dirty="0">
                <a:solidFill>
                  <a:srgbClr val="C00000">
                    <a:alpha val="90000"/>
                  </a:srgbClr>
                </a:solidFill>
              </a:rPr>
              <a:t>(1): </a:t>
            </a:r>
            <a:r>
              <a:rPr lang="en-US" altLang="ja-JP" sz="2800" b="1" dirty="0" err="1">
                <a:solidFill>
                  <a:srgbClr val="002060">
                    <a:alpha val="90000"/>
                  </a:srgbClr>
                </a:solidFill>
              </a:rPr>
              <a:t>Melibatkan</a:t>
            </a:r>
            <a:r>
              <a:rPr lang="en-US" altLang="ja-JP" sz="2800" b="1" dirty="0">
                <a:solidFill>
                  <a:srgbClr val="002060">
                    <a:alpha val="90000"/>
                  </a:srgbClr>
                </a:solidFill>
              </a:rPr>
              <a:t> Mitra </a:t>
            </a:r>
            <a:r>
              <a:rPr lang="en-US" altLang="ja-JP" sz="2800" b="1" dirty="0" err="1">
                <a:solidFill>
                  <a:srgbClr val="002060">
                    <a:alpha val="90000"/>
                  </a:srgbClr>
                </a:solidFill>
              </a:rPr>
              <a:t>Bestari</a:t>
            </a:r>
            <a:r>
              <a:rPr lang="en-US" altLang="ja-JP" sz="2800" b="1" dirty="0">
                <a:solidFill>
                  <a:srgbClr val="002060">
                    <a:alpha val="90000"/>
                  </a:srgbClr>
                </a:solidFill>
              </a:rPr>
              <a:t> </a:t>
            </a:r>
            <a:r>
              <a:rPr lang="en-US" altLang="ja-JP" sz="2800" b="1" dirty="0" err="1">
                <a:solidFill>
                  <a:srgbClr val="002060">
                    <a:alpha val="90000"/>
                  </a:srgbClr>
                </a:solidFill>
              </a:rPr>
              <a:t>setempat</a:t>
            </a:r>
            <a:r>
              <a:rPr lang="en-US" altLang="ja-JP" sz="2800" b="1" dirty="0">
                <a:solidFill>
                  <a:srgbClr val="002060">
                    <a:alpha val="90000"/>
                  </a:srgbClr>
                </a:solidFill>
              </a:rPr>
              <a:t> (</a:t>
            </a:r>
            <a:r>
              <a:rPr lang="en-US" altLang="ja-JP" sz="2800" b="1" dirty="0" err="1">
                <a:solidFill>
                  <a:srgbClr val="002060">
                    <a:alpha val="90000"/>
                  </a:srgbClr>
                </a:solidFill>
              </a:rPr>
              <a:t>dari</a:t>
            </a:r>
            <a:r>
              <a:rPr lang="en-US" altLang="ja-JP" sz="2800" b="1" dirty="0">
                <a:solidFill>
                  <a:srgbClr val="002060">
                    <a:alpha val="90000"/>
                  </a:srgbClr>
                </a:solidFill>
              </a:rPr>
              <a:t> </a:t>
            </a:r>
            <a:r>
              <a:rPr lang="en-US" altLang="ja-JP" sz="2800" b="1" dirty="0" err="1">
                <a:solidFill>
                  <a:srgbClr val="002060">
                    <a:alpha val="90000"/>
                  </a:srgbClr>
                </a:solidFill>
              </a:rPr>
              <a:t>institusi</a:t>
            </a:r>
            <a:r>
              <a:rPr lang="en-US" altLang="ja-JP" sz="2800" b="1" dirty="0">
                <a:solidFill>
                  <a:srgbClr val="002060">
                    <a:alpha val="90000"/>
                  </a:srgbClr>
                </a:solidFill>
              </a:rPr>
              <a:t> yang </a:t>
            </a:r>
            <a:r>
              <a:rPr lang="en-US" altLang="ja-JP" sz="2800" b="1" dirty="0" err="1">
                <a:solidFill>
                  <a:srgbClr val="002060">
                    <a:alpha val="90000"/>
                  </a:srgbClr>
                </a:solidFill>
              </a:rPr>
              <a:t>sama</a:t>
            </a:r>
            <a:r>
              <a:rPr lang="en-US" altLang="ja-JP" sz="2800" b="1" dirty="0">
                <a:solidFill>
                  <a:srgbClr val="002060">
                    <a:alpha val="90000"/>
                  </a:srgbClr>
                </a:solidFill>
              </a:rPr>
              <a:t>)</a:t>
            </a:r>
            <a:endParaRPr kumimoji="1" lang="ja-JP" altLang="en-US" sz="2800" b="1">
              <a:solidFill>
                <a:srgbClr val="002060">
                  <a:alpha val="90000"/>
                </a:srgbClr>
              </a:solidFill>
            </a:endParaRPr>
          </a:p>
          <a:p>
            <a:pPr marL="0" indent="0" fontAlgn="t">
              <a:buNone/>
            </a:pPr>
            <a:r>
              <a:rPr lang="en-US" altLang="ja-JP" sz="3600" b="1" dirty="0">
                <a:solidFill>
                  <a:srgbClr val="C00000">
                    <a:alpha val="90000"/>
                  </a:srgbClr>
                </a:solidFill>
              </a:rPr>
              <a:t>(0)</a:t>
            </a:r>
            <a:r>
              <a:rPr lang="en-US" altLang="ja-JP" sz="3600" b="1" dirty="0">
                <a:solidFill>
                  <a:srgbClr val="002060">
                    <a:alpha val="90000"/>
                  </a:srgbClr>
                </a:solidFill>
              </a:rPr>
              <a:t>: </a:t>
            </a:r>
            <a:r>
              <a:rPr lang="en-US" altLang="ja-JP" sz="3600" b="1" dirty="0" err="1">
                <a:solidFill>
                  <a:srgbClr val="002060">
                    <a:alpha val="90000"/>
                  </a:srgbClr>
                </a:solidFill>
              </a:rPr>
              <a:t>Tidak</a:t>
            </a:r>
            <a:r>
              <a:rPr lang="en-US" altLang="ja-JP" sz="3600" b="1" dirty="0">
                <a:solidFill>
                  <a:srgbClr val="002060">
                    <a:alpha val="90000"/>
                  </a:srgbClr>
                </a:solidFill>
              </a:rPr>
              <a:t> </a:t>
            </a:r>
            <a:r>
              <a:rPr lang="en-US" altLang="ja-JP" sz="3600" b="1" dirty="0" err="1">
                <a:solidFill>
                  <a:srgbClr val="002060">
                    <a:alpha val="90000"/>
                  </a:srgbClr>
                </a:solidFill>
              </a:rPr>
              <a:t>Melibatkan</a:t>
            </a:r>
            <a:r>
              <a:rPr lang="en-US" altLang="ja-JP" sz="3600" b="1" dirty="0">
                <a:solidFill>
                  <a:srgbClr val="002060">
                    <a:alpha val="90000"/>
                  </a:srgbClr>
                </a:solidFill>
              </a:rPr>
              <a:t> Mitra </a:t>
            </a:r>
            <a:r>
              <a:rPr lang="en-US" altLang="ja-JP" sz="3600" b="1" dirty="0" err="1">
                <a:solidFill>
                  <a:srgbClr val="002060">
                    <a:alpha val="90000"/>
                  </a:srgbClr>
                </a:solidFill>
              </a:rPr>
              <a:t>Bestari</a:t>
            </a:r>
            <a:endParaRPr kumimoji="1" lang="ja-JP" altLang="en-US" sz="3600" b="1">
              <a:solidFill>
                <a:srgbClr val="002060">
                  <a:alpha val="90000"/>
                </a:srgbClr>
              </a:solidFill>
            </a:endParaRPr>
          </a:p>
          <a:p>
            <a:pPr fontAlgn="t"/>
            <a:endParaRPr lang="en-ID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F8D425E-99E5-7144-BC4C-31A656BA37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0638" y="1399084"/>
            <a:ext cx="10441160" cy="868423"/>
          </a:xfrm>
        </p:spPr>
        <p:txBody>
          <a:bodyPr/>
          <a:lstStyle/>
          <a:p>
            <a:r>
              <a:rPr lang="en-US" sz="4800" b="1" dirty="0">
                <a:solidFill>
                  <a:srgbClr val="C0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1. </a:t>
            </a:r>
            <a:r>
              <a:rPr lang="en-US" sz="4800" b="1" dirty="0" err="1">
                <a:solidFill>
                  <a:srgbClr val="C0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Pelibatan</a:t>
            </a:r>
            <a:r>
              <a:rPr lang="en-US" sz="4800" b="1" dirty="0">
                <a:solidFill>
                  <a:srgbClr val="C0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 Mitra </a:t>
            </a:r>
            <a:r>
              <a:rPr lang="en-US" sz="4800" b="1" dirty="0" err="1">
                <a:solidFill>
                  <a:srgbClr val="C0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Bestari</a:t>
            </a:r>
            <a:r>
              <a:rPr lang="en-US" sz="4800" b="1" dirty="0">
                <a:solidFill>
                  <a:srgbClr val="C0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 </a:t>
            </a:r>
            <a:r>
              <a:rPr lang="en-US" sz="6000" b="1" dirty="0">
                <a:solidFill>
                  <a:srgbClr val="002060"/>
                </a:solidFill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(</a:t>
            </a:r>
            <a:r>
              <a:rPr lang="en-US" sz="6000" b="1" dirty="0" err="1">
                <a:solidFill>
                  <a:srgbClr val="002060"/>
                </a:solidFill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berubah</a:t>
            </a:r>
            <a:r>
              <a:rPr lang="en-US" sz="6000" b="1" dirty="0">
                <a:solidFill>
                  <a:srgbClr val="002060"/>
                </a:solidFill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)</a:t>
            </a:r>
            <a:endParaRPr lang="en-US" b="1" dirty="0">
              <a:solidFill>
                <a:srgbClr val="002060"/>
              </a:solidFill>
              <a:latin typeface="Brush Script MT" panose="03060802040406070304" pitchFamily="66" charset="-122"/>
              <a:ea typeface="Brush Script MT" panose="03060802040406070304" pitchFamily="66" charset="-122"/>
              <a:cs typeface="Brush Script MT" panose="03060802040406070304" pitchFamily="66" charset="-122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E1F27AB-3E78-A243-A5BA-97DD62E82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12</a:t>
            </a:fld>
            <a:endParaRPr lang="en-US"/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342FBC0A-AE52-DB4C-9FA2-810CFC653E97}"/>
              </a:ext>
            </a:extLst>
          </p:cNvPr>
          <p:cNvSpPr txBox="1">
            <a:spLocks/>
          </p:cNvSpPr>
          <p:nvPr/>
        </p:nvSpPr>
        <p:spPr>
          <a:xfrm>
            <a:off x="570588" y="2479204"/>
            <a:ext cx="8368960" cy="868423"/>
          </a:xfrm>
          <a:prstGeom prst="rect">
            <a:avLst/>
          </a:prstGeom>
          <a:solidFill>
            <a:schemeClr val="accent4">
              <a:lumMod val="75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2500" lnSpcReduction="10000"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0" indent="0" algn="ctr" defTabSz="137150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75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371509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2057263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743017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3428771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4114526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4800280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548603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0" lang="en-US" sz="6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Aturan</a:t>
            </a:r>
            <a:r>
              <a:rPr kumimoji="0" lang="en-US" sz="6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 Lama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AA587775-21D5-BA46-A69F-5E0C58D32C34}"/>
              </a:ext>
            </a:extLst>
          </p:cNvPr>
          <p:cNvSpPr txBox="1">
            <a:spLocks/>
          </p:cNvSpPr>
          <p:nvPr/>
        </p:nvSpPr>
        <p:spPr>
          <a:xfrm>
            <a:off x="9346866" y="2479204"/>
            <a:ext cx="8581316" cy="868423"/>
          </a:xfrm>
          <a:prstGeom prst="rect">
            <a:avLst/>
          </a:prstGeom>
          <a:solidFill>
            <a:schemeClr val="accent4">
              <a:lumMod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2500" lnSpcReduction="10000"/>
          </a:bodyPr>
          <a:lstStyle>
            <a:lvl1pPr marL="0" indent="0" algn="ctr" defTabSz="137150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75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371509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2057263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743017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3428771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4114526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4800280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548603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0" lang="en-US" sz="6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Aturan</a:t>
            </a:r>
            <a:r>
              <a:rPr kumimoji="0" lang="en-US" sz="6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 </a:t>
            </a:r>
            <a:r>
              <a:rPr kumimoji="0" lang="en-US" sz="6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Baru</a:t>
            </a:r>
            <a:endParaRPr kumimoji="0" lang="en-US" sz="6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BIG CASLON MEDIUM" panose="02000603090000020003" pitchFamily="2" charset="-79"/>
              <a:cs typeface="BIG CASLON MEDIUM" panose="02000603090000020003" pitchFamily="2" charset="-79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554A61D3-3F66-F34B-A045-C5CD5B562F6C}"/>
              </a:ext>
            </a:extLst>
          </p:cNvPr>
          <p:cNvSpPr/>
          <p:nvPr/>
        </p:nvSpPr>
        <p:spPr>
          <a:xfrm>
            <a:off x="1585675" y="593693"/>
            <a:ext cx="1062425" cy="1080120"/>
          </a:xfrm>
          <a:prstGeom prst="ellipse">
            <a:avLst/>
          </a:prstGeom>
          <a:solidFill>
            <a:srgbClr val="C00000"/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</a:rPr>
              <a:t>3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01403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kHorz">
          <a:fgClr>
            <a:schemeClr val="accent1"/>
          </a:fgClr>
          <a:bgClr>
            <a:schemeClr val="accent4">
              <a:lumMod val="60000"/>
              <a:lumOff val="4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719064" y="608569"/>
            <a:ext cx="16849872" cy="1224136"/>
          </a:xfrm>
          <a:solidFill>
            <a:schemeClr val="bg2">
              <a:lumMod val="9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/>
          <a:lstStyle/>
          <a:p>
            <a:pPr algn="r"/>
            <a:r>
              <a:rPr kumimoji="1" lang="en-US" altLang="ja-JP" dirty="0">
                <a:solidFill>
                  <a:srgbClr val="0070C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                        </a:t>
            </a:r>
            <a:r>
              <a:rPr kumimoji="1" lang="en-US" altLang="ja-JP" sz="8000" dirty="0" err="1">
                <a:solidFill>
                  <a:srgbClr val="002060"/>
                </a:solidFill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Kualifikasi</a:t>
            </a:r>
            <a:r>
              <a:rPr kumimoji="1" lang="en-US" altLang="ja-JP" dirty="0">
                <a:solidFill>
                  <a:srgbClr val="0070C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 Mitra </a:t>
            </a:r>
            <a:r>
              <a:rPr kumimoji="1" lang="en-US" altLang="ja-JP" dirty="0" err="1">
                <a:solidFill>
                  <a:srgbClr val="0070C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Bestari</a:t>
            </a:r>
            <a:endParaRPr kumimoji="1" lang="ja-JP" altLang="en-US" dirty="0">
              <a:solidFill>
                <a:srgbClr val="0070C0"/>
              </a:solidFill>
              <a:latin typeface="Big Caslon Medium" panose="02000603090000020003" pitchFamily="2" charset="-79"/>
              <a:cs typeface="Big Caslon Medium" panose="02000603090000020003" pitchFamily="2" charset="-79"/>
            </a:endParaRPr>
          </a:p>
        </p:txBody>
      </p:sp>
      <p:sp>
        <p:nvSpPr>
          <p:cNvPr id="2" name="フッター プレースホルダー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/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7CB87ED-CE54-4A81-84E3-F65697A29D35}" type="slidenum">
              <a:rPr lang="ja-JP" altLang="en-US" smtClean="0"/>
              <a:pPr/>
              <a:t>13</a:t>
            </a:fld>
            <a:endParaRPr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kumimoji="1" lang="en-US" altLang="ja-JP" sz="4400" b="1" dirty="0" err="1">
                <a:solidFill>
                  <a:schemeClr val="accent2">
                    <a:lumMod val="50000"/>
                  </a:schemeClr>
                </a:solidFill>
              </a:rPr>
              <a:t>Jejak</a:t>
            </a:r>
            <a:r>
              <a:rPr kumimoji="1" lang="en-US" altLang="ja-JP" sz="4400" b="1" dirty="0">
                <a:solidFill>
                  <a:schemeClr val="accent2">
                    <a:lumMod val="50000"/>
                  </a:schemeClr>
                </a:solidFill>
              </a:rPr>
              <a:t> 5 </a:t>
            </a:r>
            <a:r>
              <a:rPr kumimoji="1" lang="en-US" altLang="ja-JP" sz="4400" b="1" dirty="0" err="1">
                <a:solidFill>
                  <a:schemeClr val="accent2">
                    <a:lumMod val="50000"/>
                  </a:schemeClr>
                </a:solidFill>
              </a:rPr>
              <a:t>Tahun</a:t>
            </a:r>
            <a:r>
              <a:rPr kumimoji="1" lang="en-US" altLang="ja-JP" sz="44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kumimoji="1" lang="en-US" altLang="ja-JP" sz="4400" b="1" dirty="0" err="1">
                <a:solidFill>
                  <a:schemeClr val="accent2">
                    <a:lumMod val="50000"/>
                  </a:schemeClr>
                </a:solidFill>
              </a:rPr>
              <a:t>Terakhir</a:t>
            </a:r>
            <a:r>
              <a:rPr kumimoji="1" lang="en-US" altLang="ja-JP" sz="4400" b="1" dirty="0">
                <a:solidFill>
                  <a:schemeClr val="accent2">
                    <a:lumMod val="50000"/>
                  </a:schemeClr>
                </a:solidFill>
              </a:rPr>
              <a:t> pada </a:t>
            </a:r>
            <a:r>
              <a:rPr kumimoji="1" lang="en-US" altLang="ja-JP" sz="4400" b="1" dirty="0" err="1">
                <a:solidFill>
                  <a:schemeClr val="accent2">
                    <a:lumMod val="50000"/>
                  </a:schemeClr>
                </a:solidFill>
              </a:rPr>
              <a:t>Jurnal</a:t>
            </a:r>
            <a:r>
              <a:rPr kumimoji="1" lang="en-US" altLang="ja-JP" sz="44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kumimoji="1" lang="en-US" altLang="ja-JP" sz="4400" b="1" dirty="0" err="1">
                <a:solidFill>
                  <a:schemeClr val="accent2">
                    <a:lumMod val="50000"/>
                  </a:schemeClr>
                </a:solidFill>
              </a:rPr>
              <a:t>Internasional</a:t>
            </a:r>
            <a:endParaRPr kumimoji="1" lang="ja-JP" altLang="en-US" sz="4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ja-JP" sz="4000" b="1" dirty="0" err="1"/>
              <a:t>Penulis</a:t>
            </a:r>
            <a:r>
              <a:rPr lang="en-US" altLang="ja-JP" sz="4000" b="1" dirty="0"/>
              <a:t> Utama/</a:t>
            </a:r>
            <a:r>
              <a:rPr lang="en-US" altLang="ja-JP" sz="4000" b="1" dirty="0" err="1"/>
              <a:t>Korespondensi</a:t>
            </a:r>
            <a:endParaRPr lang="en-US" altLang="ja-JP" sz="4000" b="1" dirty="0"/>
          </a:p>
          <a:p>
            <a:r>
              <a:rPr lang="en-US" altLang="ja-JP" sz="4000" b="1" dirty="0" err="1"/>
              <a:t>Penulis</a:t>
            </a:r>
            <a:r>
              <a:rPr lang="en-US" altLang="ja-JP" sz="4000" b="1" dirty="0"/>
              <a:t> </a:t>
            </a:r>
            <a:r>
              <a:rPr lang="en-US" altLang="ja-JP" sz="4000" b="1" dirty="0" err="1"/>
              <a:t>Anggota</a:t>
            </a:r>
            <a:r>
              <a:rPr lang="en-US" altLang="ja-JP" sz="4000" b="1" dirty="0"/>
              <a:t> minimal 3 </a:t>
            </a:r>
            <a:r>
              <a:rPr lang="en-US" altLang="ja-JP" sz="4000" b="1" dirty="0" err="1"/>
              <a:t>artikel</a:t>
            </a:r>
            <a:endParaRPr lang="en-US" altLang="ja-JP" sz="4000" b="1" dirty="0"/>
          </a:p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5"/>
          </p:nvPr>
        </p:nvSpPr>
        <p:spPr>
          <a:xfrm>
            <a:off x="2590478" y="4671145"/>
            <a:ext cx="11737304" cy="86409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kumimoji="1" lang="en-US" altLang="ja-JP" sz="4400" b="1" dirty="0" err="1">
                <a:solidFill>
                  <a:schemeClr val="accent2">
                    <a:lumMod val="50000"/>
                  </a:schemeClr>
                </a:solidFill>
              </a:rPr>
              <a:t>Jejak</a:t>
            </a:r>
            <a:r>
              <a:rPr kumimoji="1" lang="en-US" altLang="ja-JP" sz="4400" b="1" dirty="0">
                <a:solidFill>
                  <a:schemeClr val="accent2">
                    <a:lumMod val="50000"/>
                  </a:schemeClr>
                </a:solidFill>
              </a:rPr>
              <a:t> 5 </a:t>
            </a:r>
            <a:r>
              <a:rPr kumimoji="1" lang="en-US" altLang="ja-JP" sz="4400" b="1" dirty="0" err="1">
                <a:solidFill>
                  <a:schemeClr val="accent2">
                    <a:lumMod val="50000"/>
                  </a:schemeClr>
                </a:solidFill>
              </a:rPr>
              <a:t>Tahun</a:t>
            </a:r>
            <a:r>
              <a:rPr kumimoji="1" lang="en-US" altLang="ja-JP" sz="44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kumimoji="1" lang="en-US" altLang="ja-JP" sz="4400" b="1" dirty="0" err="1">
                <a:solidFill>
                  <a:schemeClr val="accent2">
                    <a:lumMod val="50000"/>
                  </a:schemeClr>
                </a:solidFill>
              </a:rPr>
              <a:t>Terakhir</a:t>
            </a:r>
            <a:r>
              <a:rPr kumimoji="1" lang="en-US" altLang="ja-JP" sz="4400" b="1" dirty="0">
                <a:solidFill>
                  <a:schemeClr val="accent2">
                    <a:lumMod val="50000"/>
                  </a:schemeClr>
                </a:solidFill>
              </a:rPr>
              <a:t> pada </a:t>
            </a:r>
            <a:r>
              <a:rPr kumimoji="1" lang="en-US" altLang="ja-JP" sz="4400" b="1" dirty="0" err="1">
                <a:solidFill>
                  <a:schemeClr val="accent2">
                    <a:lumMod val="50000"/>
                  </a:schemeClr>
                </a:solidFill>
              </a:rPr>
              <a:t>Jurnal</a:t>
            </a:r>
            <a:r>
              <a:rPr kumimoji="1" lang="en-US" altLang="ja-JP" sz="4400" b="1" dirty="0">
                <a:solidFill>
                  <a:schemeClr val="accent2">
                    <a:lumMod val="50000"/>
                  </a:schemeClr>
                </a:solidFill>
              </a:rPr>
              <a:t> Nasional </a:t>
            </a:r>
            <a:r>
              <a:rPr kumimoji="1" lang="en-US" altLang="ja-JP" sz="4400" b="1" dirty="0" err="1">
                <a:solidFill>
                  <a:schemeClr val="accent2">
                    <a:lumMod val="50000"/>
                  </a:schemeClr>
                </a:solidFill>
              </a:rPr>
              <a:t>Terakreditasi</a:t>
            </a:r>
            <a:endParaRPr kumimoji="1" lang="ja-JP" altLang="en-US" sz="4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altLang="ja-JP" sz="4000" b="1" dirty="0" err="1">
                <a:solidFill>
                  <a:srgbClr val="002060">
                    <a:alpha val="90000"/>
                  </a:srgbClr>
                </a:solidFill>
              </a:rPr>
              <a:t>Penulis</a:t>
            </a:r>
            <a:r>
              <a:rPr lang="en-US" altLang="ja-JP" sz="4000" b="1" dirty="0">
                <a:solidFill>
                  <a:srgbClr val="002060">
                    <a:alpha val="90000"/>
                  </a:srgbClr>
                </a:solidFill>
              </a:rPr>
              <a:t> Utama/</a:t>
            </a:r>
            <a:r>
              <a:rPr lang="en-US" altLang="ja-JP" sz="4000" b="1" dirty="0" err="1">
                <a:solidFill>
                  <a:srgbClr val="002060">
                    <a:alpha val="90000"/>
                  </a:srgbClr>
                </a:solidFill>
              </a:rPr>
              <a:t>Korespondensi</a:t>
            </a:r>
            <a:endParaRPr lang="en-US" altLang="ja-JP" sz="4000" b="1" dirty="0">
              <a:solidFill>
                <a:srgbClr val="002060">
                  <a:alpha val="90000"/>
                </a:srgbClr>
              </a:solidFill>
            </a:endParaRPr>
          </a:p>
          <a:p>
            <a:r>
              <a:rPr kumimoji="1" lang="en-US" altLang="ja-JP" sz="4000" b="1" dirty="0" err="1">
                <a:solidFill>
                  <a:srgbClr val="002060">
                    <a:alpha val="90000"/>
                  </a:srgbClr>
                </a:solidFill>
              </a:rPr>
              <a:t>Penulis</a:t>
            </a:r>
            <a:r>
              <a:rPr kumimoji="1" lang="en-US" altLang="ja-JP" sz="4000" b="1" dirty="0">
                <a:solidFill>
                  <a:srgbClr val="002060">
                    <a:alpha val="90000"/>
                  </a:srgbClr>
                </a:solidFill>
              </a:rPr>
              <a:t> </a:t>
            </a:r>
            <a:r>
              <a:rPr kumimoji="1" lang="en-US" altLang="ja-JP" sz="4000" b="1" dirty="0" err="1">
                <a:solidFill>
                  <a:srgbClr val="002060">
                    <a:alpha val="90000"/>
                  </a:srgbClr>
                </a:solidFill>
              </a:rPr>
              <a:t>Anggota</a:t>
            </a:r>
            <a:r>
              <a:rPr kumimoji="1" lang="en-US" altLang="ja-JP" sz="4000" b="1" dirty="0">
                <a:solidFill>
                  <a:srgbClr val="002060">
                    <a:alpha val="90000"/>
                  </a:srgbClr>
                </a:solidFill>
              </a:rPr>
              <a:t> minimal 3 </a:t>
            </a:r>
            <a:r>
              <a:rPr kumimoji="1" lang="en-US" altLang="ja-JP" sz="4000" b="1" dirty="0" err="1">
                <a:solidFill>
                  <a:srgbClr val="002060">
                    <a:alpha val="90000"/>
                  </a:srgbClr>
                </a:solidFill>
              </a:rPr>
              <a:t>Artikel</a:t>
            </a:r>
            <a:endParaRPr kumimoji="1" lang="ja-JP" altLang="en-US" sz="4000" b="1" dirty="0">
              <a:solidFill>
                <a:srgbClr val="002060">
                  <a:alpha val="90000"/>
                </a:srgbClr>
              </a:solidFill>
            </a:endParaRPr>
          </a:p>
        </p:txBody>
      </p:sp>
      <p:sp>
        <p:nvSpPr>
          <p:cNvPr id="10" name="テキスト プレースホルダー 9"/>
          <p:cNvSpPr>
            <a:spLocks noGrp="1"/>
          </p:cNvSpPr>
          <p:nvPr>
            <p:ph type="body" sz="quarter" idx="17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kumimoji="1" lang="en-US" altLang="ja-JP" sz="4400" b="1" dirty="0" err="1">
                <a:solidFill>
                  <a:schemeClr val="accent2">
                    <a:lumMod val="50000"/>
                  </a:schemeClr>
                </a:solidFill>
              </a:rPr>
              <a:t>Perhatikan</a:t>
            </a:r>
            <a:r>
              <a:rPr kumimoji="1" lang="en-US" altLang="ja-JP" sz="4400" b="1" dirty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kumimoji="1" lang="en-US" altLang="ja-JP" sz="4400" b="1" dirty="0" err="1">
                <a:solidFill>
                  <a:schemeClr val="accent2">
                    <a:lumMod val="50000"/>
                  </a:schemeClr>
                </a:solidFill>
              </a:rPr>
              <a:t>Tetap</a:t>
            </a:r>
            <a:r>
              <a:rPr kumimoji="1" lang="en-US" altLang="ja-JP" sz="4400" b="1" dirty="0">
                <a:solidFill>
                  <a:schemeClr val="accent2">
                    <a:lumMod val="50000"/>
                  </a:schemeClr>
                </a:solidFill>
              </a:rPr>
              <a:t> Nilai 2</a:t>
            </a:r>
            <a:endParaRPr kumimoji="1" lang="ja-JP" altLang="en-US" sz="4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1" name="テキスト プレースホルダー 10"/>
          <p:cNvSpPr>
            <a:spLocks noGrp="1"/>
          </p:cNvSpPr>
          <p:nvPr>
            <p:ph type="body" sz="quarter" idx="18"/>
          </p:nvPr>
        </p:nvSpPr>
        <p:spPr>
          <a:xfrm>
            <a:off x="2590478" y="7735788"/>
            <a:ext cx="11589621" cy="1224136"/>
          </a:xfrm>
        </p:spPr>
        <p:txBody>
          <a:bodyPr/>
          <a:lstStyle/>
          <a:p>
            <a:r>
              <a:rPr lang="en-US" altLang="ja-JP" sz="4000" b="1" dirty="0" err="1"/>
              <a:t>Kualifikasi</a:t>
            </a:r>
            <a:r>
              <a:rPr lang="en-US" altLang="ja-JP" sz="4000" b="1" dirty="0"/>
              <a:t> </a:t>
            </a:r>
            <a:r>
              <a:rPr lang="en-US" altLang="ja-JP" sz="4000" b="1" dirty="0" err="1"/>
              <a:t>Internasional</a:t>
            </a:r>
            <a:r>
              <a:rPr lang="en-US" altLang="ja-JP" sz="4000" b="1" dirty="0"/>
              <a:t>, </a:t>
            </a:r>
            <a:r>
              <a:rPr lang="en-US" altLang="ja-JP" sz="4000" b="1" dirty="0" err="1"/>
              <a:t>tetapi</a:t>
            </a:r>
            <a:r>
              <a:rPr lang="en-US" altLang="ja-JP" sz="4000" b="1" dirty="0"/>
              <a:t> </a:t>
            </a:r>
            <a:r>
              <a:rPr lang="en-US" altLang="ja-JP" sz="4000" b="1" dirty="0" err="1"/>
              <a:t>dari</a:t>
            </a:r>
            <a:r>
              <a:rPr lang="en-US" altLang="ja-JP" sz="4000" b="1" dirty="0"/>
              <a:t> Indonesia </a:t>
            </a:r>
            <a:r>
              <a:rPr lang="en-US" altLang="ja-JP" sz="4000" b="1" dirty="0" err="1"/>
              <a:t>semua</a:t>
            </a:r>
            <a:r>
              <a:rPr lang="en-US" altLang="ja-JP" sz="4000" b="1" dirty="0"/>
              <a:t>.</a:t>
            </a:r>
            <a:endParaRPr kumimoji="1" lang="ja-JP" altLang="en-US" sz="4000" b="1" dirty="0"/>
          </a:p>
        </p:txBody>
      </p:sp>
      <p:pic>
        <p:nvPicPr>
          <p:cNvPr id="4098" name="Picture 2" descr="4 Tips Sukses menjadi Reviewer Jurnal Nasional dan Internasional">
            <a:extLst>
              <a:ext uri="{FF2B5EF4-FFF2-40B4-BE49-F238E27FC236}">
                <a16:creationId xmlns:a16="http://schemas.microsoft.com/office/drawing/2014/main" id="{DC0D1BBF-3A05-4745-9798-A6D41E877E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86914" y="2665393"/>
            <a:ext cx="2955995" cy="2925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3 Trik menjaring reviewer berkualitas yang bisa kamu coba">
            <a:extLst>
              <a:ext uri="{FF2B5EF4-FFF2-40B4-BE49-F238E27FC236}">
                <a16:creationId xmlns:a16="http://schemas.microsoft.com/office/drawing/2014/main" id="{508C283A-1C96-B84E-9E70-A413E67D1A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12940" y="5883713"/>
            <a:ext cx="2955995" cy="2851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7126121"/>
      </p:ext>
    </p:extLst>
  </p:cSld>
  <p:clrMapOvr>
    <a:masterClrMapping/>
  </p:clrMapOvr>
  <p:transition spd="slow" advTm="4091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51118" y="390973"/>
            <a:ext cx="8499527" cy="2088232"/>
          </a:xfrm>
        </p:spPr>
        <p:txBody>
          <a:bodyPr>
            <a:normAutofit/>
          </a:bodyPr>
          <a:lstStyle/>
          <a:p>
            <a:r>
              <a:rPr lang="en-US" sz="11500" b="1" dirty="0">
                <a:solidFill>
                  <a:schemeClr val="accent2">
                    <a:lumMod val="50000"/>
                  </a:schemeClr>
                </a:solidFill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Mitra </a:t>
            </a:r>
            <a:r>
              <a:rPr lang="en-US" sz="11500" b="1" dirty="0" err="1">
                <a:solidFill>
                  <a:schemeClr val="accent2">
                    <a:lumMod val="50000"/>
                  </a:schemeClr>
                </a:solidFill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Bestari</a:t>
            </a:r>
            <a:endParaRPr lang="en-US" sz="8800" b="1" dirty="0">
              <a:solidFill>
                <a:schemeClr val="accent2">
                  <a:lumMod val="50000"/>
                </a:schemeClr>
              </a:solidFill>
              <a:latin typeface="Brush Script MT" panose="03060802040406070304" pitchFamily="66" charset="-122"/>
              <a:ea typeface="Brush Script MT" panose="03060802040406070304" pitchFamily="66" charset="-122"/>
              <a:cs typeface="Brush Script MT" panose="03060802040406070304" pitchFamily="66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51118" y="2263180"/>
            <a:ext cx="9577064" cy="720080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5400" dirty="0" err="1">
                <a:solidFill>
                  <a:srgbClr val="002060"/>
                </a:solidFill>
                <a:latin typeface="Big Caslon Medium" charset="0"/>
                <a:ea typeface="Big Caslon Medium" charset="0"/>
                <a:cs typeface="Big Caslon Medium" charset="0"/>
              </a:rPr>
              <a:t>Kepakaran</a:t>
            </a:r>
            <a:r>
              <a:rPr lang="en-US" sz="5400" dirty="0">
                <a:solidFill>
                  <a:srgbClr val="002060"/>
                </a:solidFill>
                <a:latin typeface="Big Caslon Medium" charset="0"/>
                <a:ea typeface="Big Caslon Medium" charset="0"/>
                <a:cs typeface="Big Caslon Medium" charset="0"/>
              </a:rPr>
              <a:t> </a:t>
            </a:r>
            <a:r>
              <a:rPr lang="en-US" sz="5400" dirty="0" err="1">
                <a:solidFill>
                  <a:srgbClr val="002060"/>
                </a:solidFill>
                <a:latin typeface="Big Caslon Medium" charset="0"/>
                <a:ea typeface="Big Caslon Medium" charset="0"/>
                <a:cs typeface="Big Caslon Medium" charset="0"/>
              </a:rPr>
              <a:t>mitra</a:t>
            </a:r>
            <a:r>
              <a:rPr lang="en-US" sz="5400" dirty="0">
                <a:solidFill>
                  <a:srgbClr val="002060"/>
                </a:solidFill>
                <a:latin typeface="Big Caslon Medium" charset="0"/>
                <a:ea typeface="Big Caslon Medium" charset="0"/>
                <a:cs typeface="Big Caslon Medium" charset="0"/>
              </a:rPr>
              <a:t> </a:t>
            </a:r>
            <a:r>
              <a:rPr lang="en-US" sz="5400" dirty="0" err="1">
                <a:solidFill>
                  <a:srgbClr val="002060"/>
                </a:solidFill>
                <a:latin typeface="Big Caslon Medium" charset="0"/>
                <a:ea typeface="Big Caslon Medium" charset="0"/>
                <a:cs typeface="Big Caslon Medium" charset="0"/>
              </a:rPr>
              <a:t>bestari</a:t>
            </a:r>
            <a:r>
              <a:rPr lang="en-US" sz="5400" dirty="0">
                <a:solidFill>
                  <a:srgbClr val="002060"/>
                </a:solidFill>
                <a:latin typeface="Big Caslon Medium" charset="0"/>
                <a:ea typeface="Big Caslon Medium" charset="0"/>
                <a:cs typeface="Big Caslon Medium" charset="0"/>
              </a:rPr>
              <a:t> </a:t>
            </a:r>
            <a:r>
              <a:rPr lang="en-US" sz="5400" dirty="0" err="1">
                <a:solidFill>
                  <a:srgbClr val="002060"/>
                </a:solidFill>
                <a:latin typeface="Big Caslon Medium" charset="0"/>
                <a:ea typeface="Big Caslon Medium" charset="0"/>
                <a:cs typeface="Big Caslon Medium" charset="0"/>
              </a:rPr>
              <a:t>ditentukan</a:t>
            </a:r>
            <a:r>
              <a:rPr lang="en-US" sz="5400" dirty="0">
                <a:solidFill>
                  <a:srgbClr val="002060"/>
                </a:solidFill>
                <a:latin typeface="Big Caslon Medium" charset="0"/>
                <a:ea typeface="Big Caslon Medium" charset="0"/>
                <a:cs typeface="Big Caslon Medium" charset="0"/>
              </a:rPr>
              <a:t> oleh </a:t>
            </a:r>
            <a:r>
              <a:rPr lang="en-US" sz="5400" dirty="0" err="1">
                <a:solidFill>
                  <a:srgbClr val="002060"/>
                </a:solidFill>
                <a:latin typeface="Big Caslon Medium" charset="0"/>
                <a:ea typeface="Big Caslon Medium" charset="0"/>
                <a:cs typeface="Big Caslon Medium" charset="0"/>
              </a:rPr>
              <a:t>jumlah</a:t>
            </a:r>
            <a:r>
              <a:rPr lang="en-US" sz="5400" dirty="0">
                <a:solidFill>
                  <a:srgbClr val="002060"/>
                </a:solidFill>
                <a:latin typeface="Big Caslon Medium" charset="0"/>
                <a:ea typeface="Big Caslon Medium" charset="0"/>
                <a:cs typeface="Big Caslon Medium" charset="0"/>
              </a:rPr>
              <a:t> </a:t>
            </a:r>
            <a:r>
              <a:rPr lang="en-US" sz="5400" dirty="0" err="1">
                <a:solidFill>
                  <a:srgbClr val="002060"/>
                </a:solidFill>
                <a:latin typeface="Big Caslon Medium" charset="0"/>
                <a:ea typeface="Big Caslon Medium" charset="0"/>
                <a:cs typeface="Big Caslon Medium" charset="0"/>
              </a:rPr>
              <a:t>publikasi</a:t>
            </a:r>
            <a:r>
              <a:rPr lang="en-US" sz="5400" dirty="0">
                <a:solidFill>
                  <a:srgbClr val="002060"/>
                </a:solidFill>
                <a:latin typeface="Big Caslon Medium" charset="0"/>
                <a:ea typeface="Big Caslon Medium" charset="0"/>
                <a:cs typeface="Big Caslon Medium" charset="0"/>
              </a:rPr>
              <a:t> di </a:t>
            </a:r>
            <a:r>
              <a:rPr lang="en-US" sz="5400" dirty="0" err="1">
                <a:solidFill>
                  <a:srgbClr val="002060"/>
                </a:solidFill>
                <a:latin typeface="Big Caslon Medium" charset="0"/>
                <a:ea typeface="Big Caslon Medium" charset="0"/>
                <a:cs typeface="Big Caslon Medium" charset="0"/>
              </a:rPr>
              <a:t>jurnal</a:t>
            </a:r>
            <a:r>
              <a:rPr lang="en-US" sz="5400" dirty="0">
                <a:solidFill>
                  <a:srgbClr val="002060"/>
                </a:solidFill>
                <a:latin typeface="Big Caslon Medium" charset="0"/>
                <a:ea typeface="Big Caslon Medium" charset="0"/>
                <a:cs typeface="Big Caslon Medium" charset="0"/>
              </a:rPr>
              <a:t> </a:t>
            </a:r>
            <a:r>
              <a:rPr lang="en-US" sz="5400" dirty="0" err="1">
                <a:solidFill>
                  <a:srgbClr val="002060"/>
                </a:solidFill>
                <a:latin typeface="Big Caslon Medium" charset="0"/>
                <a:ea typeface="Big Caslon Medium" charset="0"/>
                <a:cs typeface="Big Caslon Medium" charset="0"/>
              </a:rPr>
              <a:t>bereputasi</a:t>
            </a:r>
            <a:r>
              <a:rPr lang="en-US" sz="5400" dirty="0">
                <a:solidFill>
                  <a:srgbClr val="002060"/>
                </a:solidFill>
                <a:latin typeface="Big Caslon Medium" charset="0"/>
                <a:ea typeface="Big Caslon Medium" charset="0"/>
                <a:cs typeface="Big Caslon Medium" charset="0"/>
              </a:rPr>
              <a:t>, </a:t>
            </a:r>
            <a:r>
              <a:rPr lang="en-US" sz="5400" dirty="0" err="1">
                <a:solidFill>
                  <a:srgbClr val="002060"/>
                </a:solidFill>
                <a:latin typeface="Big Caslon Medium" charset="0"/>
                <a:ea typeface="Big Caslon Medium" charset="0"/>
                <a:cs typeface="Big Caslon Medium" charset="0"/>
              </a:rPr>
              <a:t>keseringan</a:t>
            </a:r>
            <a:r>
              <a:rPr lang="en-US" sz="5400" dirty="0">
                <a:solidFill>
                  <a:srgbClr val="002060"/>
                </a:solidFill>
                <a:latin typeface="Big Caslon Medium" charset="0"/>
                <a:ea typeface="Big Caslon Medium" charset="0"/>
                <a:cs typeface="Big Caslon Medium" charset="0"/>
              </a:rPr>
              <a:t> </a:t>
            </a:r>
            <a:r>
              <a:rPr lang="en-US" sz="5400" dirty="0" err="1">
                <a:solidFill>
                  <a:srgbClr val="002060"/>
                </a:solidFill>
                <a:latin typeface="Big Caslon Medium" charset="0"/>
                <a:ea typeface="Big Caslon Medium" charset="0"/>
                <a:cs typeface="Big Caslon Medium" charset="0"/>
              </a:rPr>
              <a:t>pendapatnya</a:t>
            </a:r>
            <a:r>
              <a:rPr lang="en-US" sz="5400" dirty="0">
                <a:solidFill>
                  <a:srgbClr val="002060"/>
                </a:solidFill>
                <a:latin typeface="Big Caslon Medium" charset="0"/>
                <a:ea typeface="Big Caslon Medium" charset="0"/>
                <a:cs typeface="Big Caslon Medium" charset="0"/>
              </a:rPr>
              <a:t> </a:t>
            </a:r>
            <a:r>
              <a:rPr lang="en-US" sz="5400" dirty="0" err="1">
                <a:solidFill>
                  <a:srgbClr val="002060"/>
                </a:solidFill>
                <a:latin typeface="Big Caslon Medium" charset="0"/>
                <a:ea typeface="Big Caslon Medium" charset="0"/>
                <a:cs typeface="Big Caslon Medium" charset="0"/>
              </a:rPr>
              <a:t>diacu</a:t>
            </a:r>
            <a:r>
              <a:rPr lang="en-US" sz="5400" dirty="0">
                <a:solidFill>
                  <a:srgbClr val="002060"/>
                </a:solidFill>
                <a:latin typeface="Big Caslon Medium" charset="0"/>
                <a:ea typeface="Big Caslon Medium" charset="0"/>
                <a:cs typeface="Big Caslon Medium" charset="0"/>
              </a:rPr>
              <a:t> </a:t>
            </a:r>
            <a:r>
              <a:rPr lang="en-US" sz="5400" dirty="0" err="1">
                <a:solidFill>
                  <a:srgbClr val="002060"/>
                </a:solidFill>
                <a:latin typeface="Big Caslon Medium" charset="0"/>
                <a:ea typeface="Big Caslon Medium" charset="0"/>
                <a:cs typeface="Big Caslon Medium" charset="0"/>
              </a:rPr>
              <a:t>secara</a:t>
            </a:r>
            <a:r>
              <a:rPr lang="en-US" sz="5400" dirty="0">
                <a:solidFill>
                  <a:srgbClr val="002060"/>
                </a:solidFill>
                <a:latin typeface="Big Caslon Medium" charset="0"/>
                <a:ea typeface="Big Caslon Medium" charset="0"/>
                <a:cs typeface="Big Caslon Medium" charset="0"/>
              </a:rPr>
              <a:t> </a:t>
            </a:r>
            <a:r>
              <a:rPr lang="en-US" sz="5400" dirty="0" err="1">
                <a:solidFill>
                  <a:srgbClr val="002060"/>
                </a:solidFill>
                <a:latin typeface="Big Caslon Medium" charset="0"/>
                <a:ea typeface="Big Caslon Medium" charset="0"/>
                <a:cs typeface="Big Caslon Medium" charset="0"/>
              </a:rPr>
              <a:t>luas</a:t>
            </a:r>
            <a:r>
              <a:rPr lang="en-US" sz="5400" dirty="0">
                <a:solidFill>
                  <a:srgbClr val="002060"/>
                </a:solidFill>
                <a:latin typeface="Big Caslon Medium" charset="0"/>
                <a:ea typeface="Big Caslon Medium" charset="0"/>
                <a:cs typeface="Big Caslon Medium" charset="0"/>
              </a:rPr>
              <a:t>, </a:t>
            </a:r>
            <a:r>
              <a:rPr lang="en-US" sz="5400" dirty="0" err="1">
                <a:solidFill>
                  <a:srgbClr val="002060"/>
                </a:solidFill>
                <a:latin typeface="Big Caslon Medium" charset="0"/>
                <a:ea typeface="Big Caslon Medium" charset="0"/>
                <a:cs typeface="Big Caslon Medium" charset="0"/>
              </a:rPr>
              <a:t>keterlibatan</a:t>
            </a:r>
            <a:r>
              <a:rPr lang="en-US" sz="5400" dirty="0">
                <a:solidFill>
                  <a:srgbClr val="002060"/>
                </a:solidFill>
                <a:latin typeface="Big Caslon Medium" charset="0"/>
                <a:ea typeface="Big Caslon Medium" charset="0"/>
                <a:cs typeface="Big Caslon Medium" charset="0"/>
              </a:rPr>
              <a:t> </a:t>
            </a:r>
            <a:r>
              <a:rPr lang="en-US" sz="5400" dirty="0" err="1">
                <a:solidFill>
                  <a:srgbClr val="002060"/>
                </a:solidFill>
                <a:latin typeface="Big Caslon Medium" charset="0"/>
                <a:ea typeface="Big Caslon Medium" charset="0"/>
                <a:cs typeface="Big Caslon Medium" charset="0"/>
              </a:rPr>
              <a:t>kecendekiaannya</a:t>
            </a:r>
            <a:r>
              <a:rPr lang="en-US" sz="5400" dirty="0">
                <a:solidFill>
                  <a:srgbClr val="002060"/>
                </a:solidFill>
                <a:latin typeface="Big Caslon Medium" charset="0"/>
                <a:ea typeface="Big Caslon Medium" charset="0"/>
                <a:cs typeface="Big Caslon Medium" charset="0"/>
              </a:rPr>
              <a:t> </a:t>
            </a:r>
            <a:r>
              <a:rPr lang="en-US" sz="5400" dirty="0" err="1">
                <a:solidFill>
                  <a:srgbClr val="002060"/>
                </a:solidFill>
                <a:latin typeface="Big Caslon Medium" charset="0"/>
                <a:ea typeface="Big Caslon Medium" charset="0"/>
                <a:cs typeface="Big Caslon Medium" charset="0"/>
              </a:rPr>
              <a:t>dalam</a:t>
            </a:r>
            <a:r>
              <a:rPr lang="en-US" sz="5400" dirty="0">
                <a:solidFill>
                  <a:srgbClr val="002060"/>
                </a:solidFill>
                <a:latin typeface="Big Caslon Medium" charset="0"/>
                <a:ea typeface="Big Caslon Medium" charset="0"/>
                <a:cs typeface="Big Caslon Medium" charset="0"/>
              </a:rPr>
              <a:t> forum </a:t>
            </a:r>
            <a:r>
              <a:rPr lang="en-US" sz="5400" dirty="0" err="1">
                <a:solidFill>
                  <a:srgbClr val="002060"/>
                </a:solidFill>
                <a:latin typeface="Big Caslon Medium" charset="0"/>
                <a:ea typeface="Big Caslon Medium" charset="0"/>
                <a:cs typeface="Big Caslon Medium" charset="0"/>
              </a:rPr>
              <a:t>ilmiah</a:t>
            </a:r>
            <a:r>
              <a:rPr lang="en-US" sz="5400" dirty="0">
                <a:solidFill>
                  <a:srgbClr val="002060"/>
                </a:solidFill>
                <a:latin typeface="Big Caslon Medium" charset="0"/>
                <a:ea typeface="Big Caslon Medium" charset="0"/>
                <a:cs typeface="Big Caslon Medium" charset="0"/>
              </a:rPr>
              <a:t> </a:t>
            </a:r>
            <a:r>
              <a:rPr lang="en-US" sz="5400" dirty="0" err="1">
                <a:solidFill>
                  <a:srgbClr val="002060"/>
                </a:solidFill>
                <a:latin typeface="Big Caslon Medium" charset="0"/>
                <a:ea typeface="Big Caslon Medium" charset="0"/>
                <a:cs typeface="Big Caslon Medium" charset="0"/>
              </a:rPr>
              <a:t>internasional</a:t>
            </a:r>
            <a:r>
              <a:rPr lang="en-US" sz="5400" dirty="0">
                <a:solidFill>
                  <a:srgbClr val="002060"/>
                </a:solidFill>
                <a:latin typeface="Big Caslon Medium" charset="0"/>
                <a:ea typeface="Big Caslon Medium" charset="0"/>
                <a:cs typeface="Big Caslon Medium" charset="0"/>
              </a:rPr>
              <a:t>, </a:t>
            </a:r>
            <a:r>
              <a:rPr lang="en-US" sz="5400" dirty="0" err="1">
                <a:solidFill>
                  <a:srgbClr val="002060"/>
                </a:solidFill>
                <a:latin typeface="Big Caslon Medium" charset="0"/>
                <a:ea typeface="Big Caslon Medium" charset="0"/>
                <a:cs typeface="Big Caslon Medium" charset="0"/>
              </a:rPr>
              <a:t>kesesuaian</a:t>
            </a:r>
            <a:r>
              <a:rPr lang="en-US" sz="5400" dirty="0">
                <a:solidFill>
                  <a:srgbClr val="002060"/>
                </a:solidFill>
                <a:latin typeface="Big Caslon Medium" charset="0"/>
                <a:ea typeface="Big Caslon Medium" charset="0"/>
                <a:cs typeface="Big Caslon Medium" charset="0"/>
              </a:rPr>
              <a:t> </a:t>
            </a:r>
            <a:r>
              <a:rPr lang="en-US" sz="5400" dirty="0" err="1">
                <a:solidFill>
                  <a:srgbClr val="002060"/>
                </a:solidFill>
                <a:latin typeface="Big Caslon Medium" charset="0"/>
                <a:ea typeface="Big Caslon Medium" charset="0"/>
                <a:cs typeface="Big Caslon Medium" charset="0"/>
              </a:rPr>
              <a:t>dgn</a:t>
            </a:r>
            <a:r>
              <a:rPr lang="en-US" sz="5400" dirty="0">
                <a:solidFill>
                  <a:srgbClr val="002060"/>
                </a:solidFill>
                <a:latin typeface="Big Caslon Medium" charset="0"/>
                <a:ea typeface="Big Caslon Medium" charset="0"/>
                <a:cs typeface="Big Caslon Medium" charset="0"/>
              </a:rPr>
              <a:t> </a:t>
            </a:r>
            <a:r>
              <a:rPr lang="en-US" sz="5400" dirty="0" err="1">
                <a:solidFill>
                  <a:srgbClr val="002060"/>
                </a:solidFill>
                <a:latin typeface="Big Caslon Medium" charset="0"/>
                <a:ea typeface="Big Caslon Medium" charset="0"/>
                <a:cs typeface="Big Caslon Medium" charset="0"/>
              </a:rPr>
              <a:t>bidang</a:t>
            </a:r>
            <a:r>
              <a:rPr lang="en-US" sz="5400" dirty="0">
                <a:solidFill>
                  <a:srgbClr val="002060"/>
                </a:solidFill>
                <a:latin typeface="Big Caslon Medium" charset="0"/>
                <a:ea typeface="Big Caslon Medium" charset="0"/>
                <a:cs typeface="Big Caslon Medium" charset="0"/>
              </a:rPr>
              <a:t> </a:t>
            </a:r>
            <a:r>
              <a:rPr lang="en-US" sz="5400" dirty="0" err="1">
                <a:solidFill>
                  <a:srgbClr val="002060"/>
                </a:solidFill>
                <a:latin typeface="Big Caslon Medium" charset="0"/>
                <a:ea typeface="Big Caslon Medium" charset="0"/>
                <a:cs typeface="Big Caslon Medium" charset="0"/>
              </a:rPr>
              <a:t>ilmu</a:t>
            </a:r>
            <a:r>
              <a:rPr lang="en-US" sz="5400" dirty="0">
                <a:solidFill>
                  <a:srgbClr val="002060"/>
                </a:solidFill>
                <a:latin typeface="Big Caslon Medium" charset="0"/>
                <a:ea typeface="Big Caslon Medium" charset="0"/>
                <a:cs typeface="Big Caslon Medium" charset="0"/>
              </a:rPr>
              <a:t> </a:t>
            </a:r>
            <a:r>
              <a:rPr lang="en-US" sz="5400" dirty="0" err="1">
                <a:solidFill>
                  <a:srgbClr val="002060"/>
                </a:solidFill>
                <a:latin typeface="Big Caslon Medium" charset="0"/>
                <a:ea typeface="Big Caslon Medium" charset="0"/>
                <a:cs typeface="Big Caslon Medium" charset="0"/>
              </a:rPr>
              <a:t>jurnal</a:t>
            </a:r>
            <a:r>
              <a:rPr lang="en-US" sz="5400" dirty="0">
                <a:solidFill>
                  <a:srgbClr val="002060"/>
                </a:solidFill>
                <a:latin typeface="Big Caslon Medium" charset="0"/>
                <a:ea typeface="Big Caslon Medium" charset="0"/>
                <a:cs typeface="Big Caslon Medium" charset="0"/>
              </a:rPr>
              <a:t>, dan/</a:t>
            </a:r>
            <a:r>
              <a:rPr lang="en-US" sz="5400" dirty="0" err="1">
                <a:solidFill>
                  <a:srgbClr val="002060"/>
                </a:solidFill>
                <a:latin typeface="Big Caslon Medium" charset="0"/>
                <a:ea typeface="Big Caslon Medium" charset="0"/>
                <a:cs typeface="Big Caslon Medium" charset="0"/>
              </a:rPr>
              <a:t>atau</a:t>
            </a:r>
            <a:r>
              <a:rPr lang="en-US" sz="5400" dirty="0">
                <a:solidFill>
                  <a:srgbClr val="002060"/>
                </a:solidFill>
                <a:latin typeface="Big Caslon Medium" charset="0"/>
                <a:ea typeface="Big Caslon Medium" charset="0"/>
                <a:cs typeface="Big Caslon Medium" charset="0"/>
              </a:rPr>
              <a:t> </a:t>
            </a:r>
            <a:r>
              <a:rPr lang="en-US" sz="5400" dirty="0" err="1">
                <a:solidFill>
                  <a:srgbClr val="002060"/>
                </a:solidFill>
                <a:latin typeface="Big Caslon Medium" charset="0"/>
                <a:ea typeface="Big Caslon Medium" charset="0"/>
                <a:cs typeface="Big Caslon Medium" charset="0"/>
              </a:rPr>
              <a:t>bentuk-bentuk</a:t>
            </a:r>
            <a:r>
              <a:rPr lang="en-US" sz="5400" dirty="0">
                <a:solidFill>
                  <a:srgbClr val="002060"/>
                </a:solidFill>
                <a:latin typeface="Big Caslon Medium" charset="0"/>
                <a:ea typeface="Big Caslon Medium" charset="0"/>
                <a:cs typeface="Big Caslon Medium" charset="0"/>
              </a:rPr>
              <a:t> </a:t>
            </a:r>
            <a:r>
              <a:rPr lang="en-US" sz="5400" dirty="0" err="1">
                <a:solidFill>
                  <a:srgbClr val="002060"/>
                </a:solidFill>
                <a:latin typeface="Big Caslon Medium" charset="0"/>
                <a:ea typeface="Big Caslon Medium" charset="0"/>
                <a:cs typeface="Big Caslon Medium" charset="0"/>
              </a:rPr>
              <a:t>pengakuan</a:t>
            </a:r>
            <a:r>
              <a:rPr lang="en-US" sz="5400" dirty="0">
                <a:solidFill>
                  <a:srgbClr val="002060"/>
                </a:solidFill>
                <a:latin typeface="Big Caslon Medium" charset="0"/>
                <a:ea typeface="Big Caslon Medium" charset="0"/>
                <a:cs typeface="Big Caslon Medium" charset="0"/>
              </a:rPr>
              <a:t> </a:t>
            </a:r>
            <a:r>
              <a:rPr lang="en-US" sz="5400" dirty="0" err="1">
                <a:solidFill>
                  <a:srgbClr val="002060"/>
                </a:solidFill>
                <a:latin typeface="Big Caslon Medium" charset="0"/>
                <a:ea typeface="Big Caslon Medium" charset="0"/>
                <a:cs typeface="Big Caslon Medium" charset="0"/>
              </a:rPr>
              <a:t>berbobot</a:t>
            </a:r>
            <a:r>
              <a:rPr lang="en-US" sz="5400" dirty="0">
                <a:solidFill>
                  <a:srgbClr val="002060"/>
                </a:solidFill>
                <a:latin typeface="Big Caslon Medium" charset="0"/>
                <a:ea typeface="Big Caslon Medium" charset="0"/>
                <a:cs typeface="Big Caslon Medium" charset="0"/>
              </a:rPr>
              <a:t> </a:t>
            </a:r>
            <a:r>
              <a:rPr lang="en-US" sz="5400" dirty="0" err="1">
                <a:solidFill>
                  <a:srgbClr val="002060"/>
                </a:solidFill>
                <a:latin typeface="Big Caslon Medium" charset="0"/>
                <a:ea typeface="Big Caslon Medium" charset="0"/>
                <a:cs typeface="Big Caslon Medium" charset="0"/>
              </a:rPr>
              <a:t>lainnya</a:t>
            </a:r>
            <a:r>
              <a:rPr lang="en-US" sz="5400" dirty="0">
                <a:solidFill>
                  <a:srgbClr val="002060"/>
                </a:solidFill>
                <a:latin typeface="Big Caslon Medium" charset="0"/>
                <a:ea typeface="Big Caslon Medium" charset="0"/>
                <a:cs typeface="Big Caslon Medium" charset="0"/>
              </a:rPr>
              <a:t>.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A4ADD-8298-3847-8040-F7AABD5B4256}" type="datetime1">
              <a:rPr lang="en-ID" smtClean="0"/>
              <a:t>13/05/22</a:t>
            </a:fld>
            <a:endParaRPr lang="en-US" dirty="0"/>
          </a:p>
        </p:txBody>
      </p:sp>
      <p:pic>
        <p:nvPicPr>
          <p:cNvPr id="17410" name="Picture 2" descr="Jenis Peer Review Jurnal yang Paling Sering Diterapkan - Ascarya">
            <a:extLst>
              <a:ext uri="{FF2B5EF4-FFF2-40B4-BE49-F238E27FC236}">
                <a16:creationId xmlns:a16="http://schemas.microsoft.com/office/drawing/2014/main" id="{53EC741A-D7EE-6044-A642-2938EEB296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230" y="390972"/>
            <a:ext cx="7776863" cy="9577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00154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/>
        </p:nvGraphicFramePr>
        <p:xfrm>
          <a:off x="0" y="1111052"/>
          <a:ext cx="14903845" cy="80063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HALREV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5122" name="Picture 2" descr="Call for Reviewers">
            <a:extLst>
              <a:ext uri="{FF2B5EF4-FFF2-40B4-BE49-F238E27FC236}">
                <a16:creationId xmlns:a16="http://schemas.microsoft.com/office/drawing/2014/main" id="{F38E91A4-3C62-6D4F-9456-3D1DF40B89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08640" y="1049201"/>
            <a:ext cx="3810000" cy="225809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Adding reviews using reviews@publons.com - YouTube">
            <a:extLst>
              <a:ext uri="{FF2B5EF4-FFF2-40B4-BE49-F238E27FC236}">
                <a16:creationId xmlns:a16="http://schemas.microsoft.com/office/drawing/2014/main" id="{4FFA4D6B-F907-D648-A311-9BD0E1F441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16455" y="2934209"/>
            <a:ext cx="3810000" cy="2209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The Risk Of Reviewing The Reviewer | TechCrunch">
            <a:extLst>
              <a:ext uri="{FF2B5EF4-FFF2-40B4-BE49-F238E27FC236}">
                <a16:creationId xmlns:a16="http://schemas.microsoft.com/office/drawing/2014/main" id="{0A7067FC-4353-5C4A-807D-E54D2C8118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08640" y="4711452"/>
            <a:ext cx="3672957" cy="252119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8" descr="PDF) Reviewer Certificate 2017 Wiley Journals- International Journal of  Communication Systems">
            <a:extLst>
              <a:ext uri="{FF2B5EF4-FFF2-40B4-BE49-F238E27FC236}">
                <a16:creationId xmlns:a16="http://schemas.microsoft.com/office/drawing/2014/main" id="{63E82F26-9D07-1249-8ACB-DD3E6E737A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16451" y="6966657"/>
            <a:ext cx="3810001" cy="2120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0224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84A2EA27-8769-DA4E-A5F9-ECB50C437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061" y="387818"/>
            <a:ext cx="15086291" cy="1879689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3. </a:t>
            </a:r>
            <a:r>
              <a:rPr lang="en-US" b="1" dirty="0" err="1">
                <a:solidFill>
                  <a:srgbClr val="002060"/>
                </a:solidFill>
              </a:rPr>
              <a:t>Penyuntingan</a:t>
            </a:r>
            <a:r>
              <a:rPr lang="en-US" b="1" dirty="0">
                <a:solidFill>
                  <a:srgbClr val="002060"/>
                </a:solidFill>
              </a:rPr>
              <a:t> &amp; </a:t>
            </a:r>
            <a:r>
              <a:rPr lang="en-US" b="1" dirty="0" err="1">
                <a:solidFill>
                  <a:srgbClr val="002060"/>
                </a:solidFill>
              </a:rPr>
              <a:t>Manajemen</a:t>
            </a:r>
            <a:r>
              <a:rPr lang="en-US" b="1" dirty="0">
                <a:solidFill>
                  <a:srgbClr val="002060"/>
                </a:solidFill>
              </a:rPr>
              <a:t> </a:t>
            </a:r>
            <a:r>
              <a:rPr lang="en-US" b="1" dirty="0" err="1">
                <a:solidFill>
                  <a:srgbClr val="002060"/>
                </a:solidFill>
              </a:rPr>
              <a:t>Jurnal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BE6CE943-F8B5-EC45-B987-E638C5B3EB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590478" y="3967040"/>
            <a:ext cx="13033448" cy="5738811"/>
          </a:xfrm>
          <a:ln/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fontAlgn="t">
              <a:buNone/>
            </a:pPr>
            <a:r>
              <a:rPr lang="en-US" sz="4400" b="1" dirty="0" err="1">
                <a:solidFill>
                  <a:srgbClr val="C00000"/>
                </a:solidFill>
              </a:rPr>
              <a:t>Baik</a:t>
            </a:r>
            <a:r>
              <a:rPr lang="en-US" sz="4400" b="1" dirty="0">
                <a:solidFill>
                  <a:srgbClr val="C00000"/>
                </a:solidFill>
              </a:rPr>
              <a:t> </a:t>
            </a:r>
            <a:r>
              <a:rPr lang="en-US" sz="4400" b="1" dirty="0" err="1">
                <a:solidFill>
                  <a:srgbClr val="C00000"/>
                </a:solidFill>
              </a:rPr>
              <a:t>sekali</a:t>
            </a:r>
            <a:r>
              <a:rPr lang="en-US" sz="4400" b="1" dirty="0"/>
              <a:t>. Mitra </a:t>
            </a:r>
            <a:r>
              <a:rPr lang="en-US" sz="4400" b="1" dirty="0" err="1"/>
              <a:t>bestari</a:t>
            </a:r>
            <a:r>
              <a:rPr lang="en-US" sz="4400" b="1" dirty="0"/>
              <a:t> </a:t>
            </a:r>
            <a:r>
              <a:rPr lang="en-US" sz="4400" b="1" dirty="0" err="1"/>
              <a:t>secara</a:t>
            </a:r>
            <a:r>
              <a:rPr lang="en-US" sz="4400" b="1" dirty="0"/>
              <a:t> </a:t>
            </a:r>
            <a:r>
              <a:rPr lang="en-US" sz="4400" b="1" dirty="0" err="1"/>
              <a:t>ketat</a:t>
            </a:r>
            <a:r>
              <a:rPr lang="en-US" sz="4400" b="1" dirty="0"/>
              <a:t> </a:t>
            </a:r>
            <a:r>
              <a:rPr lang="en-US" sz="4400" b="1" dirty="0" err="1"/>
              <a:t>menilai</a:t>
            </a:r>
            <a:r>
              <a:rPr lang="en-US" sz="4400" b="1" dirty="0"/>
              <a:t> </a:t>
            </a:r>
            <a:r>
              <a:rPr lang="en-US" sz="4400" b="1" dirty="0" err="1"/>
              <a:t>naskah</a:t>
            </a:r>
            <a:r>
              <a:rPr lang="en-US" sz="4400" b="1" dirty="0"/>
              <a:t>, </a:t>
            </a:r>
            <a:r>
              <a:rPr lang="en-US" sz="4400" b="1" dirty="0" err="1"/>
              <a:t>memberikan</a:t>
            </a:r>
            <a:r>
              <a:rPr lang="en-US" sz="4400" b="1" dirty="0"/>
              <a:t> </a:t>
            </a:r>
            <a:r>
              <a:rPr lang="en-US" sz="4400" b="1" dirty="0" err="1"/>
              <a:t>catatan</a:t>
            </a:r>
            <a:r>
              <a:rPr lang="en-US" sz="4400" b="1" dirty="0"/>
              <a:t> dan saran </a:t>
            </a:r>
            <a:r>
              <a:rPr lang="en-US" sz="4400" b="1" dirty="0" err="1"/>
              <a:t>perbaikan</a:t>
            </a:r>
            <a:r>
              <a:rPr lang="en-US" sz="4400" b="1" dirty="0"/>
              <a:t> </a:t>
            </a:r>
            <a:r>
              <a:rPr lang="en-US" sz="4400" b="1" dirty="0" err="1"/>
              <a:t>substansif</a:t>
            </a:r>
            <a:r>
              <a:rPr lang="en-US" sz="4400" b="1" dirty="0"/>
              <a:t>, </a:t>
            </a:r>
            <a:r>
              <a:rPr lang="en-US" sz="4400" b="1" dirty="0" err="1"/>
              <a:t>sehingga</a:t>
            </a:r>
            <a:r>
              <a:rPr lang="en-US" sz="4400" b="1" dirty="0"/>
              <a:t> </a:t>
            </a:r>
            <a:r>
              <a:rPr lang="en-US" sz="4400" b="1" dirty="0" err="1"/>
              <a:t>kespesialisan</a:t>
            </a:r>
            <a:r>
              <a:rPr lang="en-US" sz="4400" b="1" dirty="0"/>
              <a:t> </a:t>
            </a:r>
            <a:r>
              <a:rPr lang="en-US" sz="4400" b="1" dirty="0" err="1"/>
              <a:t>artikel</a:t>
            </a:r>
            <a:r>
              <a:rPr lang="en-US" sz="4400" b="1" dirty="0"/>
              <a:t> </a:t>
            </a:r>
            <a:r>
              <a:rPr lang="en-US" sz="4400" b="1" dirty="0" err="1"/>
              <a:t>jurnal</a:t>
            </a:r>
            <a:r>
              <a:rPr lang="en-US" sz="4400" b="1" dirty="0"/>
              <a:t> </a:t>
            </a:r>
            <a:r>
              <a:rPr lang="en-US" sz="4400" b="1" dirty="0" err="1"/>
              <a:t>terjaga</a:t>
            </a:r>
            <a:endParaRPr lang="en-ID" sz="4400" dirty="0">
              <a:solidFill>
                <a:srgbClr val="C00000"/>
              </a:solidFill>
            </a:endParaRPr>
          </a:p>
          <a:p>
            <a:pPr marL="0" indent="0" fontAlgn="t">
              <a:buNone/>
            </a:pPr>
            <a:r>
              <a:rPr lang="en-US" sz="4400" b="1" dirty="0" err="1">
                <a:solidFill>
                  <a:srgbClr val="C00000"/>
                </a:solidFill>
              </a:rPr>
              <a:t>Baik</a:t>
            </a:r>
            <a:r>
              <a:rPr lang="en-US" sz="4400" b="1" dirty="0">
                <a:solidFill>
                  <a:srgbClr val="C00000"/>
                </a:solidFill>
              </a:rPr>
              <a:t>.</a:t>
            </a:r>
            <a:r>
              <a:rPr lang="en-ID" sz="4400" dirty="0"/>
              <a:t> </a:t>
            </a:r>
            <a:r>
              <a:rPr lang="en-US" sz="4400" b="1" dirty="0"/>
              <a:t>Mitra </a:t>
            </a:r>
            <a:r>
              <a:rPr lang="en-US" sz="4400" b="1" dirty="0" err="1"/>
              <a:t>bestari</a:t>
            </a:r>
            <a:r>
              <a:rPr lang="en-US" sz="4400" b="1" dirty="0"/>
              <a:t> </a:t>
            </a:r>
            <a:r>
              <a:rPr lang="en-US" sz="4400" b="1" dirty="0" err="1"/>
              <a:t>membantu</a:t>
            </a:r>
            <a:r>
              <a:rPr lang="en-US" sz="4400" b="1" dirty="0"/>
              <a:t> </a:t>
            </a:r>
            <a:r>
              <a:rPr lang="en-US" sz="4400" b="1" dirty="0" err="1"/>
              <a:t>menilai</a:t>
            </a:r>
            <a:r>
              <a:rPr lang="en-US" sz="4400" b="1" dirty="0"/>
              <a:t> </a:t>
            </a:r>
            <a:r>
              <a:rPr lang="en-US" sz="4400" b="1" dirty="0" err="1"/>
              <a:t>naskah</a:t>
            </a:r>
            <a:r>
              <a:rPr lang="en-US" sz="4400" b="1" dirty="0"/>
              <a:t>,  </a:t>
            </a:r>
            <a:r>
              <a:rPr lang="en-US" sz="4400" b="1" dirty="0" err="1"/>
              <a:t>memberikan</a:t>
            </a:r>
            <a:r>
              <a:rPr lang="en-US" sz="4400" b="1" dirty="0"/>
              <a:t> </a:t>
            </a:r>
            <a:r>
              <a:rPr lang="en-US" sz="4400" b="1" dirty="0" err="1"/>
              <a:t>catatan</a:t>
            </a:r>
            <a:r>
              <a:rPr lang="en-US" sz="4400" b="1" dirty="0"/>
              <a:t>, dan data </a:t>
            </a:r>
            <a:r>
              <a:rPr lang="en-US" sz="4400" b="1" dirty="0" err="1"/>
              <a:t>perbaikan</a:t>
            </a:r>
            <a:r>
              <a:rPr lang="en-US" sz="4400" b="1" dirty="0"/>
              <a:t> </a:t>
            </a:r>
            <a:r>
              <a:rPr lang="en-US" sz="4400" b="1" dirty="0" err="1"/>
              <a:t>seperlunya</a:t>
            </a:r>
            <a:endParaRPr lang="en-ID" sz="4400" dirty="0"/>
          </a:p>
          <a:p>
            <a:pPr marL="0" indent="0" fontAlgn="t">
              <a:buNone/>
            </a:pPr>
            <a:r>
              <a:rPr lang="en-US" sz="4400" b="1" dirty="0" err="1">
                <a:solidFill>
                  <a:srgbClr val="C00000"/>
                </a:solidFill>
              </a:rPr>
              <a:t>Tidak</a:t>
            </a:r>
            <a:r>
              <a:rPr lang="en-US" sz="4400" b="1" dirty="0">
                <a:solidFill>
                  <a:srgbClr val="C00000"/>
                </a:solidFill>
              </a:rPr>
              <a:t> </a:t>
            </a:r>
            <a:r>
              <a:rPr lang="en-US" sz="4400" b="1" dirty="0" err="1">
                <a:solidFill>
                  <a:srgbClr val="C00000"/>
                </a:solidFill>
              </a:rPr>
              <a:t>baik</a:t>
            </a:r>
            <a:r>
              <a:rPr lang="en-US" sz="4400" b="1" dirty="0">
                <a:solidFill>
                  <a:srgbClr val="C00000"/>
                </a:solidFill>
              </a:rPr>
              <a:t>.</a:t>
            </a:r>
            <a:r>
              <a:rPr lang="en-ID" sz="4400" dirty="0"/>
              <a:t> </a:t>
            </a:r>
            <a:r>
              <a:rPr lang="en-US" sz="4400" b="1" dirty="0"/>
              <a:t>Mitra </a:t>
            </a:r>
            <a:r>
              <a:rPr lang="en-US" sz="4400" b="1" dirty="0" err="1"/>
              <a:t>bestari</a:t>
            </a:r>
            <a:r>
              <a:rPr lang="en-US" sz="4400" b="1" dirty="0"/>
              <a:t> </a:t>
            </a:r>
            <a:r>
              <a:rPr lang="en-US" sz="4400" b="1" dirty="0" err="1"/>
              <a:t>tidak</a:t>
            </a:r>
            <a:r>
              <a:rPr lang="en-US" sz="4400" b="1" dirty="0"/>
              <a:t> </a:t>
            </a:r>
            <a:r>
              <a:rPr lang="en-US" sz="4400" b="1" dirty="0" err="1"/>
              <a:t>nyata</a:t>
            </a:r>
            <a:r>
              <a:rPr lang="en-US" sz="4400" b="1" dirty="0"/>
              <a:t> </a:t>
            </a:r>
            <a:r>
              <a:rPr lang="en-US" sz="4400" b="1" dirty="0" err="1"/>
              <a:t>dampak</a:t>
            </a:r>
            <a:r>
              <a:rPr lang="en-US" sz="4400" b="1" dirty="0"/>
              <a:t> </a:t>
            </a:r>
            <a:r>
              <a:rPr lang="en-US" sz="4400" b="1" dirty="0" err="1"/>
              <a:t>kinerjanya</a:t>
            </a:r>
            <a:r>
              <a:rPr lang="en-US" sz="4400" b="1" dirty="0"/>
              <a:t>. </a:t>
            </a:r>
            <a:r>
              <a:rPr lang="en-US" sz="4400" b="1" dirty="0" err="1"/>
              <a:t>Hanya</a:t>
            </a:r>
            <a:r>
              <a:rPr lang="en-US" sz="4400" b="1" dirty="0"/>
              <a:t> </a:t>
            </a:r>
            <a:r>
              <a:rPr lang="en-US" sz="4400" b="1" dirty="0" err="1"/>
              <a:t>masalah</a:t>
            </a:r>
            <a:r>
              <a:rPr lang="en-US" sz="4400" b="1" dirty="0"/>
              <a:t> Bahasa &amp; layout </a:t>
            </a:r>
            <a:r>
              <a:rPr lang="en-US" sz="4400" b="1" dirty="0" err="1"/>
              <a:t>saja</a:t>
            </a:r>
            <a:endParaRPr lang="en-ID" sz="3200" dirty="0"/>
          </a:p>
          <a:p>
            <a:pPr marL="0" indent="0" fontAlgn="t">
              <a:buNone/>
            </a:pPr>
            <a:endParaRPr lang="en-ID" sz="4000" dirty="0">
              <a:latin typeface="Abadi MT Condensed Light" panose="020B0306030101010103" pitchFamily="34" charset="77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F8D425E-99E5-7144-BC4C-31A656BA37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4253" y="1615109"/>
            <a:ext cx="17141571" cy="960120"/>
          </a:xfrm>
        </p:spPr>
        <p:txBody>
          <a:bodyPr/>
          <a:lstStyle/>
          <a:p>
            <a:r>
              <a:rPr lang="en-US" sz="4800" b="1" dirty="0">
                <a:solidFill>
                  <a:srgbClr val="C0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2. </a:t>
            </a:r>
            <a:r>
              <a:rPr lang="en-US" sz="4800" b="1" dirty="0" err="1">
                <a:solidFill>
                  <a:srgbClr val="C0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Mutu</a:t>
            </a:r>
            <a:r>
              <a:rPr lang="en-US" sz="4800" b="1" dirty="0">
                <a:solidFill>
                  <a:srgbClr val="C0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 </a:t>
            </a:r>
            <a:r>
              <a:rPr lang="en-US" sz="4800" b="1" dirty="0" err="1">
                <a:solidFill>
                  <a:srgbClr val="C0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Penyuntingan</a:t>
            </a:r>
            <a:r>
              <a:rPr lang="en-US" sz="4800" b="1" dirty="0">
                <a:solidFill>
                  <a:srgbClr val="C0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 </a:t>
            </a:r>
            <a:r>
              <a:rPr lang="en-US" sz="4800" b="1" dirty="0" err="1">
                <a:solidFill>
                  <a:srgbClr val="C0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Substansi</a:t>
            </a:r>
            <a:r>
              <a:rPr lang="en-US" sz="4800" b="1" dirty="0">
                <a:solidFill>
                  <a:srgbClr val="C0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 </a:t>
            </a:r>
            <a:r>
              <a:rPr lang="en-US" sz="6000" b="1" dirty="0">
                <a:solidFill>
                  <a:srgbClr val="002060"/>
                </a:solidFill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(</a:t>
            </a:r>
            <a:r>
              <a:rPr lang="en-US" sz="6000" b="1" dirty="0" err="1">
                <a:solidFill>
                  <a:srgbClr val="002060"/>
                </a:solidFill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berubah</a:t>
            </a:r>
            <a:r>
              <a:rPr lang="en-US" sz="6000" b="1" dirty="0">
                <a:solidFill>
                  <a:srgbClr val="002060"/>
                </a:solidFill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)</a:t>
            </a:r>
            <a:endParaRPr lang="en-US" b="1" dirty="0">
              <a:solidFill>
                <a:srgbClr val="002060"/>
              </a:solidFill>
              <a:latin typeface="Brush Script MT" panose="03060802040406070304" pitchFamily="66" charset="-122"/>
              <a:ea typeface="Brush Script MT" panose="03060802040406070304" pitchFamily="66" charset="-122"/>
              <a:cs typeface="Brush Script MT" panose="03060802040406070304" pitchFamily="66" charset="-122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E1F27AB-3E78-A243-A5BA-97DD62E82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16</a:t>
            </a:fld>
            <a:endParaRPr lang="en-US"/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342FBC0A-AE52-DB4C-9FA2-810CFC653E97}"/>
              </a:ext>
            </a:extLst>
          </p:cNvPr>
          <p:cNvSpPr txBox="1">
            <a:spLocks/>
          </p:cNvSpPr>
          <p:nvPr/>
        </p:nvSpPr>
        <p:spPr>
          <a:xfrm>
            <a:off x="918893" y="2773198"/>
            <a:ext cx="7817442" cy="960120"/>
          </a:xfrm>
          <a:prstGeom prst="rect">
            <a:avLst/>
          </a:prstGeom>
          <a:solidFill>
            <a:schemeClr val="accent4">
              <a:lumMod val="75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lnSpcReduction="10000"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0" indent="0" algn="ctr" defTabSz="137150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75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371509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2057263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743017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3428771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4114526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4800280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548603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0" lang="en-US" sz="6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Aturan</a:t>
            </a:r>
            <a:r>
              <a:rPr kumimoji="0" lang="en-US" sz="6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 Lama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AA587775-21D5-BA46-A69F-5E0C58D32C34}"/>
              </a:ext>
            </a:extLst>
          </p:cNvPr>
          <p:cNvSpPr txBox="1">
            <a:spLocks/>
          </p:cNvSpPr>
          <p:nvPr/>
        </p:nvSpPr>
        <p:spPr>
          <a:xfrm>
            <a:off x="9559222" y="2763914"/>
            <a:ext cx="8008920" cy="960120"/>
          </a:xfrm>
          <a:prstGeom prst="rect">
            <a:avLst/>
          </a:prstGeom>
          <a:solidFill>
            <a:schemeClr val="accent4">
              <a:lumMod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137150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75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371509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2057263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743017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3428771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4114526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4800280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548603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0" lang="en-US" sz="6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Aturan</a:t>
            </a:r>
            <a:r>
              <a:rPr kumimoji="0" lang="en-US" sz="6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 </a:t>
            </a:r>
            <a:r>
              <a:rPr kumimoji="0" lang="en-US" sz="6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Baru</a:t>
            </a:r>
            <a:endParaRPr kumimoji="0" lang="en-US" sz="6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BIG CASLON MEDIUM" panose="02000603090000020003" pitchFamily="2" charset="-79"/>
              <a:cs typeface="BIG CASLON MEDIUM" panose="02000603090000020003" pitchFamily="2" charset="-79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70FC2B37-6433-5C40-A8DC-DBC8B9F1346A}"/>
              </a:ext>
            </a:extLst>
          </p:cNvPr>
          <p:cNvSpPr/>
          <p:nvPr/>
        </p:nvSpPr>
        <p:spPr>
          <a:xfrm>
            <a:off x="15839950" y="3975646"/>
            <a:ext cx="2016222" cy="1703718"/>
          </a:xfrm>
          <a:prstGeom prst="ellipse">
            <a:avLst/>
          </a:prstGeom>
          <a:solidFill>
            <a:schemeClr val="accent2">
              <a:lumMod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/>
              <a:t>3</a:t>
            </a:r>
            <a:endParaRPr lang="en-US" b="1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7A8F25C0-07CE-E648-96CF-31A892ADFE80}"/>
              </a:ext>
            </a:extLst>
          </p:cNvPr>
          <p:cNvSpPr/>
          <p:nvPr/>
        </p:nvSpPr>
        <p:spPr>
          <a:xfrm>
            <a:off x="15839950" y="5909946"/>
            <a:ext cx="2016222" cy="1796151"/>
          </a:xfrm>
          <a:prstGeom prst="ellipse">
            <a:avLst/>
          </a:prstGeom>
          <a:solidFill>
            <a:schemeClr val="accent4">
              <a:lumMod val="75000"/>
            </a:schemeClr>
          </a:solidFill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/>
              <a:t>2</a:t>
            </a:r>
            <a:endParaRPr lang="en-US" b="1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E20EAA24-BD76-7345-927D-DE6333B9D82E}"/>
              </a:ext>
            </a:extLst>
          </p:cNvPr>
          <p:cNvSpPr/>
          <p:nvPr/>
        </p:nvSpPr>
        <p:spPr>
          <a:xfrm>
            <a:off x="15839950" y="7789291"/>
            <a:ext cx="2016223" cy="1796151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>
                <a:solidFill>
                  <a:srgbClr val="C00000"/>
                </a:solidFill>
              </a:rPr>
              <a:t>0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872742B-5498-6E4A-BBF1-EEDE0B15C498}"/>
              </a:ext>
            </a:extLst>
          </p:cNvPr>
          <p:cNvSpPr/>
          <p:nvPr/>
        </p:nvSpPr>
        <p:spPr>
          <a:xfrm>
            <a:off x="430241" y="3975645"/>
            <a:ext cx="1944213" cy="1796151"/>
          </a:xfrm>
          <a:prstGeom prst="ellipse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dirty="0"/>
              <a:t>2</a:t>
            </a:r>
            <a:endParaRPr lang="en-US" b="1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DAF446D0-628D-7E43-B24E-30F9316D205F}"/>
              </a:ext>
            </a:extLst>
          </p:cNvPr>
          <p:cNvSpPr/>
          <p:nvPr/>
        </p:nvSpPr>
        <p:spPr>
          <a:xfrm>
            <a:off x="430241" y="5909945"/>
            <a:ext cx="1944213" cy="1796151"/>
          </a:xfrm>
          <a:prstGeom prst="ellipse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dirty="0"/>
              <a:t>1</a:t>
            </a:r>
            <a:endParaRPr lang="en-US" b="1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286EC90-4E3A-FF47-8304-757939E5138D}"/>
              </a:ext>
            </a:extLst>
          </p:cNvPr>
          <p:cNvSpPr/>
          <p:nvPr/>
        </p:nvSpPr>
        <p:spPr>
          <a:xfrm>
            <a:off x="426578" y="7789291"/>
            <a:ext cx="1944212" cy="17970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dirty="0">
                <a:solidFill>
                  <a:srgbClr val="C00000"/>
                </a:solidFill>
              </a:rPr>
              <a:t>0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E7FB46BF-D77A-1848-877A-EA6FDA9CBE01}"/>
              </a:ext>
            </a:extLst>
          </p:cNvPr>
          <p:cNvSpPr/>
          <p:nvPr/>
        </p:nvSpPr>
        <p:spPr>
          <a:xfrm>
            <a:off x="1398685" y="711558"/>
            <a:ext cx="1191794" cy="1125097"/>
          </a:xfrm>
          <a:prstGeom prst="ellipse">
            <a:avLst/>
          </a:prstGeom>
          <a:solidFill>
            <a:srgbClr val="C00000"/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973113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smGrid">
          <a:fgClr>
            <a:schemeClr val="accent1"/>
          </a:fgClr>
          <a:bgClr>
            <a:schemeClr val="accent4">
              <a:lumMod val="60000"/>
              <a:lumOff val="4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142389654"/>
              </p:ext>
            </p:extLst>
          </p:nvPr>
        </p:nvGraphicFramePr>
        <p:xfrm>
          <a:off x="6334894" y="1038912"/>
          <a:ext cx="11089232" cy="81272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HALREV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5AD76BE-A212-8D4E-ACD8-08647814C7E7}"/>
              </a:ext>
            </a:extLst>
          </p:cNvPr>
          <p:cNvSpPr/>
          <p:nvPr/>
        </p:nvSpPr>
        <p:spPr>
          <a:xfrm>
            <a:off x="1450125" y="6151612"/>
            <a:ext cx="4596737" cy="2880320"/>
          </a:xfrm>
          <a:prstGeom prst="ellipse">
            <a:avLst/>
          </a:prstGeom>
          <a:solidFill>
            <a:schemeClr val="accent4">
              <a:lumMod val="75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 dirty="0" err="1">
                <a:solidFill>
                  <a:srgbClr val="002060"/>
                </a:solidFill>
                <a:latin typeface="Book Antiqua" panose="02040602050305030304" pitchFamily="18" charset="0"/>
              </a:rPr>
              <a:t>Mutu</a:t>
            </a:r>
            <a:r>
              <a:rPr lang="en-US" sz="6600" b="1" dirty="0">
                <a:solidFill>
                  <a:srgbClr val="002060"/>
                </a:solidFill>
                <a:latin typeface="Book Antiqua" panose="02040602050305030304" pitchFamily="18" charset="0"/>
              </a:rPr>
              <a:t> </a:t>
            </a:r>
            <a:r>
              <a:rPr lang="en-US" sz="4800" b="1" dirty="0" err="1">
                <a:solidFill>
                  <a:srgbClr val="002060"/>
                </a:solidFill>
                <a:latin typeface="Book Antiqua" panose="02040602050305030304" pitchFamily="18" charset="0"/>
              </a:rPr>
              <a:t>Suntingan</a:t>
            </a:r>
            <a:endParaRPr lang="en-US" sz="2800" b="1" dirty="0">
              <a:solidFill>
                <a:srgbClr val="002060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1453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84A2EA27-8769-DA4E-A5F9-ECB50C437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061" y="387818"/>
            <a:ext cx="15086291" cy="1879689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3. </a:t>
            </a:r>
            <a:r>
              <a:rPr lang="en-US" b="1" dirty="0" err="1">
                <a:solidFill>
                  <a:srgbClr val="002060"/>
                </a:solidFill>
              </a:rPr>
              <a:t>Penyuntingan</a:t>
            </a:r>
            <a:r>
              <a:rPr lang="en-US" b="1" dirty="0">
                <a:solidFill>
                  <a:srgbClr val="002060"/>
                </a:solidFill>
              </a:rPr>
              <a:t> &amp; </a:t>
            </a:r>
            <a:r>
              <a:rPr lang="en-US" b="1" dirty="0" err="1">
                <a:solidFill>
                  <a:srgbClr val="002060"/>
                </a:solidFill>
              </a:rPr>
              <a:t>Manajemen</a:t>
            </a:r>
            <a:r>
              <a:rPr lang="en-US" b="1" dirty="0">
                <a:solidFill>
                  <a:srgbClr val="002060"/>
                </a:solidFill>
              </a:rPr>
              <a:t> </a:t>
            </a:r>
            <a:r>
              <a:rPr lang="en-US" b="1" dirty="0" err="1">
                <a:solidFill>
                  <a:srgbClr val="002060"/>
                </a:solidFill>
              </a:rPr>
              <a:t>Jurnal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BE6CE943-F8B5-EC45-B987-E638C5B3EB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244" y="3967040"/>
            <a:ext cx="8784977" cy="6073003"/>
          </a:xfrm>
          <a:ln/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fontAlgn="t">
              <a:buNone/>
            </a:pPr>
            <a:r>
              <a:rPr lang="en-US" sz="4400" b="1" dirty="0">
                <a:solidFill>
                  <a:srgbClr val="C00000"/>
                </a:solidFill>
              </a:rPr>
              <a:t>(3):</a:t>
            </a:r>
            <a:r>
              <a:rPr lang="en-US" sz="4000" b="1" dirty="0"/>
              <a:t> </a:t>
            </a:r>
            <a:r>
              <a:rPr lang="en-US" sz="4000" b="1" dirty="0" err="1"/>
              <a:t>Lebih</a:t>
            </a:r>
            <a:r>
              <a:rPr lang="en-US" sz="4000" b="1" dirty="0"/>
              <a:t> </a:t>
            </a:r>
            <a:r>
              <a:rPr lang="en-US" sz="4000" b="1" dirty="0" err="1"/>
              <a:t>dari</a:t>
            </a:r>
            <a:r>
              <a:rPr lang="en-US" sz="4000" b="1" dirty="0"/>
              <a:t> 50% </a:t>
            </a:r>
            <a:r>
              <a:rPr lang="en-US" sz="4000" b="1" dirty="0" err="1"/>
              <a:t>penyunting</a:t>
            </a:r>
            <a:r>
              <a:rPr lang="en-US" sz="4000" b="1" dirty="0"/>
              <a:t> </a:t>
            </a:r>
            <a:r>
              <a:rPr lang="en-US" sz="4000" b="1" dirty="0" err="1"/>
              <a:t>sudah</a:t>
            </a:r>
            <a:r>
              <a:rPr lang="en-US" sz="4000" b="1" dirty="0"/>
              <a:t> </a:t>
            </a:r>
            <a:r>
              <a:rPr lang="en-US" sz="4000" b="1" dirty="0" err="1"/>
              <a:t>pernah</a:t>
            </a:r>
            <a:r>
              <a:rPr lang="en-US" sz="4000" b="1" dirty="0"/>
              <a:t> </a:t>
            </a:r>
            <a:r>
              <a:rPr lang="en-US" sz="4000" b="1" dirty="0" err="1"/>
              <a:t>menulis</a:t>
            </a:r>
            <a:r>
              <a:rPr lang="en-US" sz="4000" b="1" dirty="0"/>
              <a:t> </a:t>
            </a:r>
            <a:r>
              <a:rPr lang="en-US" sz="4000" b="1" dirty="0" err="1"/>
              <a:t>artikel</a:t>
            </a:r>
            <a:r>
              <a:rPr lang="en-US" sz="4000" b="1" dirty="0"/>
              <a:t> di </a:t>
            </a:r>
            <a:r>
              <a:rPr lang="en-US" sz="4000" b="1" dirty="0" err="1"/>
              <a:t>jurnal</a:t>
            </a:r>
            <a:r>
              <a:rPr lang="en-US" sz="4000" b="1" dirty="0"/>
              <a:t> </a:t>
            </a:r>
            <a:r>
              <a:rPr lang="en-US" sz="4000" b="1" dirty="0" err="1"/>
              <a:t>ilmiah</a:t>
            </a:r>
            <a:r>
              <a:rPr lang="en-US" sz="4000" b="1" dirty="0"/>
              <a:t> </a:t>
            </a:r>
            <a:r>
              <a:rPr lang="en-US" sz="4000" b="1" dirty="0" err="1"/>
              <a:t>internasional</a:t>
            </a:r>
            <a:endParaRPr lang="en-ID" sz="4000" dirty="0"/>
          </a:p>
          <a:p>
            <a:pPr marL="0" indent="0" fontAlgn="t">
              <a:buNone/>
            </a:pPr>
            <a:r>
              <a:rPr lang="en-US" sz="4400" b="1" dirty="0">
                <a:solidFill>
                  <a:srgbClr val="C00000"/>
                </a:solidFill>
              </a:rPr>
              <a:t>(2):</a:t>
            </a:r>
            <a:r>
              <a:rPr lang="en-US" sz="4000" b="1" dirty="0"/>
              <a:t> Kurang </a:t>
            </a:r>
            <a:r>
              <a:rPr lang="en-US" sz="4000" b="1" dirty="0" err="1"/>
              <a:t>dari</a:t>
            </a:r>
            <a:r>
              <a:rPr lang="en-US" sz="4000" b="1" dirty="0"/>
              <a:t> 50% </a:t>
            </a:r>
            <a:r>
              <a:rPr lang="en-US" sz="4000" b="1" dirty="0" err="1"/>
              <a:t>penyunting</a:t>
            </a:r>
            <a:r>
              <a:rPr lang="en-US" sz="4000" b="1" dirty="0"/>
              <a:t> </a:t>
            </a:r>
            <a:r>
              <a:rPr lang="en-US" sz="4000" b="1" dirty="0" err="1"/>
              <a:t>sudah</a:t>
            </a:r>
            <a:r>
              <a:rPr lang="en-US" sz="4000" b="1" dirty="0"/>
              <a:t> </a:t>
            </a:r>
            <a:r>
              <a:rPr lang="en-US" sz="4000" b="1" dirty="0" err="1"/>
              <a:t>pernah</a:t>
            </a:r>
            <a:r>
              <a:rPr lang="en-US" sz="4000" b="1" dirty="0"/>
              <a:t> </a:t>
            </a:r>
            <a:r>
              <a:rPr lang="en-US" sz="4000" b="1" dirty="0" err="1"/>
              <a:t>menulis</a:t>
            </a:r>
            <a:r>
              <a:rPr lang="en-US" sz="4000" b="1" dirty="0"/>
              <a:t> </a:t>
            </a:r>
            <a:r>
              <a:rPr lang="en-US" sz="4000" b="1" dirty="0" err="1"/>
              <a:t>artikel</a:t>
            </a:r>
            <a:r>
              <a:rPr lang="en-US" sz="4000" b="1" dirty="0"/>
              <a:t> di </a:t>
            </a:r>
            <a:r>
              <a:rPr lang="en-US" sz="4000" b="1" dirty="0" err="1"/>
              <a:t>jurnal</a:t>
            </a:r>
            <a:r>
              <a:rPr lang="en-US" sz="4000" b="1" dirty="0"/>
              <a:t> </a:t>
            </a:r>
            <a:r>
              <a:rPr lang="en-US" sz="4000" b="1" dirty="0" err="1"/>
              <a:t>ilmiah</a:t>
            </a:r>
            <a:r>
              <a:rPr lang="en-US" sz="4000" b="1" dirty="0"/>
              <a:t> </a:t>
            </a:r>
            <a:r>
              <a:rPr lang="en-US" sz="4000" b="1" dirty="0" err="1"/>
              <a:t>internasional</a:t>
            </a:r>
            <a:endParaRPr lang="en-ID" sz="4000" dirty="0"/>
          </a:p>
          <a:p>
            <a:pPr marL="0" indent="0" fontAlgn="t">
              <a:buNone/>
            </a:pPr>
            <a:r>
              <a:rPr lang="en-US" sz="4400" b="1" dirty="0">
                <a:solidFill>
                  <a:srgbClr val="C00000"/>
                </a:solidFill>
              </a:rPr>
              <a:t>(1):</a:t>
            </a:r>
            <a:r>
              <a:rPr lang="en-US" sz="4000" b="1" dirty="0"/>
              <a:t> </a:t>
            </a:r>
            <a:r>
              <a:rPr lang="en-US" sz="4000" b="1" dirty="0" err="1"/>
              <a:t>Lainnya</a:t>
            </a:r>
            <a:r>
              <a:rPr lang="en-US" sz="4000" b="1" dirty="0"/>
              <a:t> yang </a:t>
            </a:r>
            <a:r>
              <a:rPr lang="en-US" sz="4000" b="1" dirty="0" err="1"/>
              <a:t>belum</a:t>
            </a:r>
            <a:r>
              <a:rPr lang="en-US" sz="4000" b="1" dirty="0"/>
              <a:t> </a:t>
            </a:r>
            <a:r>
              <a:rPr lang="en-US" sz="4000" b="1" dirty="0" err="1"/>
              <a:t>berpengalaman</a:t>
            </a:r>
            <a:r>
              <a:rPr lang="en-US" sz="4000" b="1" dirty="0"/>
              <a:t> </a:t>
            </a:r>
            <a:r>
              <a:rPr lang="en-US" sz="4000" b="1" dirty="0" err="1"/>
              <a:t>menulis</a:t>
            </a:r>
            <a:r>
              <a:rPr lang="en-US" sz="4000" b="1" dirty="0"/>
              <a:t> </a:t>
            </a:r>
            <a:r>
              <a:rPr lang="en-US" sz="4000" b="1" dirty="0" err="1"/>
              <a:t>artikel</a:t>
            </a:r>
            <a:r>
              <a:rPr lang="en-US" sz="4000" b="1" dirty="0"/>
              <a:t> di </a:t>
            </a:r>
            <a:r>
              <a:rPr lang="en-US" sz="4000" b="1" dirty="0" err="1"/>
              <a:t>jurnal</a:t>
            </a:r>
            <a:r>
              <a:rPr lang="en-US" sz="4000" b="1" dirty="0"/>
              <a:t> </a:t>
            </a:r>
            <a:r>
              <a:rPr lang="en-US" sz="4000" b="1" dirty="0" err="1"/>
              <a:t>ilmiah</a:t>
            </a:r>
            <a:r>
              <a:rPr lang="en-US" sz="4000" b="1" dirty="0"/>
              <a:t> </a:t>
            </a:r>
            <a:r>
              <a:rPr lang="en-US" sz="4000" b="1" dirty="0" err="1"/>
              <a:t>internasional</a:t>
            </a:r>
            <a:endParaRPr lang="en-ID" sz="4000" dirty="0"/>
          </a:p>
          <a:p>
            <a:pPr marL="0" indent="0" fontAlgn="t">
              <a:buNone/>
            </a:pPr>
            <a:endParaRPr lang="en-ID" sz="4000" dirty="0">
              <a:latin typeface="Abadi MT Condensed Light" panose="020B0306030101010103" pitchFamily="34" charset="77"/>
            </a:endParaRP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2E890D52-4B7A-1F42-BC63-317DBFE6D4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559222" y="3967039"/>
            <a:ext cx="8008920" cy="6073003"/>
          </a:xfrm>
          <a:solidFill>
            <a:schemeClr val="accent4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normAutofit fontScale="92500"/>
          </a:bodyPr>
          <a:lstStyle/>
          <a:p>
            <a:pPr marL="0" indent="0" fontAlgn="t">
              <a:buNone/>
            </a:pPr>
            <a:r>
              <a:rPr lang="en-US" sz="4400" b="1" dirty="0">
                <a:solidFill>
                  <a:srgbClr val="C00000">
                    <a:alpha val="90000"/>
                  </a:srgbClr>
                </a:solidFill>
              </a:rPr>
              <a:t>(5):</a:t>
            </a:r>
            <a:r>
              <a:rPr lang="en-US" sz="4000" b="1" dirty="0">
                <a:solidFill>
                  <a:srgbClr val="002060">
                    <a:alpha val="90000"/>
                  </a:srgbClr>
                </a:solidFill>
              </a:rPr>
              <a:t> &gt;50% </a:t>
            </a:r>
            <a:r>
              <a:rPr lang="en-US" sz="4000" b="1" dirty="0" err="1">
                <a:solidFill>
                  <a:srgbClr val="002060">
                    <a:alpha val="90000"/>
                  </a:srgbClr>
                </a:solidFill>
              </a:rPr>
              <a:t>berkualifikasi</a:t>
            </a:r>
            <a:r>
              <a:rPr lang="en-US" sz="4000" b="1" dirty="0">
                <a:solidFill>
                  <a:srgbClr val="002060">
                    <a:alpha val="90000"/>
                  </a:srgbClr>
                </a:solidFill>
              </a:rPr>
              <a:t> </a:t>
            </a:r>
            <a:r>
              <a:rPr lang="en-US" sz="4000" b="1" dirty="0" err="1">
                <a:solidFill>
                  <a:srgbClr val="002060">
                    <a:alpha val="90000"/>
                  </a:srgbClr>
                </a:solidFill>
              </a:rPr>
              <a:t>Internasional</a:t>
            </a:r>
            <a:r>
              <a:rPr lang="en-US" sz="4000" b="1" dirty="0">
                <a:solidFill>
                  <a:srgbClr val="002060">
                    <a:alpha val="90000"/>
                  </a:srgbClr>
                </a:solidFill>
              </a:rPr>
              <a:t> dan </a:t>
            </a:r>
            <a:r>
              <a:rPr lang="en-US" sz="4000" b="1" dirty="0" err="1">
                <a:solidFill>
                  <a:srgbClr val="002060">
                    <a:alpha val="90000"/>
                  </a:srgbClr>
                </a:solidFill>
              </a:rPr>
              <a:t>berasal</a:t>
            </a:r>
            <a:r>
              <a:rPr lang="en-US" sz="4000" b="1" dirty="0">
                <a:solidFill>
                  <a:srgbClr val="002060">
                    <a:alpha val="90000"/>
                  </a:srgbClr>
                </a:solidFill>
              </a:rPr>
              <a:t> </a:t>
            </a:r>
            <a:r>
              <a:rPr lang="en-US" sz="4000" b="1" dirty="0" err="1">
                <a:solidFill>
                  <a:srgbClr val="002060">
                    <a:alpha val="90000"/>
                  </a:srgbClr>
                </a:solidFill>
              </a:rPr>
              <a:t>dari</a:t>
            </a:r>
            <a:r>
              <a:rPr lang="en-US" sz="4000" b="1" dirty="0">
                <a:solidFill>
                  <a:srgbClr val="002060">
                    <a:alpha val="90000"/>
                  </a:srgbClr>
                </a:solidFill>
              </a:rPr>
              <a:t> 4 negara </a:t>
            </a:r>
            <a:r>
              <a:rPr lang="en-US" sz="4000" b="1" dirty="0" err="1">
                <a:solidFill>
                  <a:srgbClr val="002060">
                    <a:alpha val="90000"/>
                  </a:srgbClr>
                </a:solidFill>
              </a:rPr>
              <a:t>atau</a:t>
            </a:r>
            <a:r>
              <a:rPr lang="en-US" sz="4000" b="1" dirty="0">
                <a:solidFill>
                  <a:srgbClr val="002060">
                    <a:alpha val="90000"/>
                  </a:srgbClr>
                </a:solidFill>
              </a:rPr>
              <a:t> </a:t>
            </a:r>
            <a:r>
              <a:rPr lang="en-US" sz="4000" b="1" dirty="0" err="1">
                <a:solidFill>
                  <a:srgbClr val="002060">
                    <a:alpha val="90000"/>
                  </a:srgbClr>
                </a:solidFill>
              </a:rPr>
              <a:t>lebih</a:t>
            </a:r>
            <a:endParaRPr lang="en-US" sz="4000" b="1" dirty="0">
              <a:solidFill>
                <a:srgbClr val="002060">
                  <a:alpha val="90000"/>
                </a:srgbClr>
              </a:solidFill>
            </a:endParaRPr>
          </a:p>
          <a:p>
            <a:pPr marL="0" indent="0" fontAlgn="t">
              <a:buNone/>
            </a:pPr>
            <a:r>
              <a:rPr lang="en-US" sz="4400" b="1" dirty="0">
                <a:solidFill>
                  <a:srgbClr val="C00000">
                    <a:alpha val="90000"/>
                  </a:srgbClr>
                </a:solidFill>
              </a:rPr>
              <a:t>(3):</a:t>
            </a:r>
            <a:r>
              <a:rPr lang="en-US" sz="4000" b="1" dirty="0">
                <a:solidFill>
                  <a:srgbClr val="002060">
                    <a:alpha val="90000"/>
                  </a:srgbClr>
                </a:solidFill>
              </a:rPr>
              <a:t> Kurang </a:t>
            </a:r>
            <a:r>
              <a:rPr lang="en-US" sz="4000" b="1" dirty="0" err="1">
                <a:solidFill>
                  <a:srgbClr val="002060">
                    <a:alpha val="90000"/>
                  </a:srgbClr>
                </a:solidFill>
              </a:rPr>
              <a:t>dr</a:t>
            </a:r>
            <a:r>
              <a:rPr lang="en-US" sz="4000" b="1" dirty="0">
                <a:solidFill>
                  <a:srgbClr val="002060">
                    <a:alpha val="90000"/>
                  </a:srgbClr>
                </a:solidFill>
              </a:rPr>
              <a:t> 50% </a:t>
            </a:r>
            <a:r>
              <a:rPr lang="en-US" sz="4000" b="1" dirty="0" err="1">
                <a:solidFill>
                  <a:srgbClr val="002060">
                    <a:alpha val="90000"/>
                  </a:srgbClr>
                </a:solidFill>
              </a:rPr>
              <a:t>berkualifikasi</a:t>
            </a:r>
            <a:r>
              <a:rPr lang="en-US" sz="4000" b="1" dirty="0">
                <a:solidFill>
                  <a:srgbClr val="002060">
                    <a:alpha val="90000"/>
                  </a:srgbClr>
                </a:solidFill>
              </a:rPr>
              <a:t> </a:t>
            </a:r>
            <a:r>
              <a:rPr lang="en-US" sz="4000" b="1" dirty="0" err="1">
                <a:solidFill>
                  <a:srgbClr val="002060">
                    <a:alpha val="90000"/>
                  </a:srgbClr>
                </a:solidFill>
              </a:rPr>
              <a:t>Internasional</a:t>
            </a:r>
            <a:r>
              <a:rPr lang="en-US" sz="4000" b="1" dirty="0">
                <a:solidFill>
                  <a:srgbClr val="002060">
                    <a:alpha val="90000"/>
                  </a:srgbClr>
                </a:solidFill>
              </a:rPr>
              <a:t> dan </a:t>
            </a:r>
            <a:r>
              <a:rPr lang="en-US" sz="4000" b="1" dirty="0" err="1">
                <a:solidFill>
                  <a:srgbClr val="002060">
                    <a:alpha val="90000"/>
                  </a:srgbClr>
                </a:solidFill>
              </a:rPr>
              <a:t>berasal</a:t>
            </a:r>
            <a:r>
              <a:rPr lang="en-US" sz="4000" b="1" dirty="0">
                <a:solidFill>
                  <a:srgbClr val="002060">
                    <a:alpha val="90000"/>
                  </a:srgbClr>
                </a:solidFill>
              </a:rPr>
              <a:t> </a:t>
            </a:r>
            <a:r>
              <a:rPr lang="en-US" sz="4000" b="1" dirty="0" err="1">
                <a:solidFill>
                  <a:srgbClr val="002060">
                    <a:alpha val="90000"/>
                  </a:srgbClr>
                </a:solidFill>
              </a:rPr>
              <a:t>dari</a:t>
            </a:r>
            <a:r>
              <a:rPr lang="en-US" sz="4000" b="1" dirty="0">
                <a:solidFill>
                  <a:srgbClr val="002060">
                    <a:alpha val="90000"/>
                  </a:srgbClr>
                </a:solidFill>
              </a:rPr>
              <a:t> 2-3 neg</a:t>
            </a:r>
          </a:p>
          <a:p>
            <a:pPr marL="0" indent="0" fontAlgn="t">
              <a:buNone/>
            </a:pPr>
            <a:r>
              <a:rPr lang="en-US" sz="4400" b="1" dirty="0">
                <a:solidFill>
                  <a:srgbClr val="C00000">
                    <a:alpha val="90000"/>
                  </a:srgbClr>
                </a:solidFill>
              </a:rPr>
              <a:t>(1):</a:t>
            </a:r>
            <a:r>
              <a:rPr lang="en-US" sz="4000" b="1" dirty="0">
                <a:solidFill>
                  <a:srgbClr val="002060">
                    <a:alpha val="90000"/>
                  </a:srgbClr>
                </a:solidFill>
              </a:rPr>
              <a:t> Belum </a:t>
            </a:r>
            <a:r>
              <a:rPr lang="en-US" sz="4000" b="1" dirty="0" err="1">
                <a:solidFill>
                  <a:srgbClr val="002060">
                    <a:alpha val="90000"/>
                  </a:srgbClr>
                </a:solidFill>
              </a:rPr>
              <a:t>berpengalaman</a:t>
            </a:r>
            <a:r>
              <a:rPr lang="en-US" sz="4000" b="1" dirty="0">
                <a:solidFill>
                  <a:srgbClr val="002060">
                    <a:alpha val="90000"/>
                  </a:srgbClr>
                </a:solidFill>
              </a:rPr>
              <a:t> </a:t>
            </a:r>
            <a:r>
              <a:rPr lang="en-US" sz="4000" b="1" dirty="0" err="1">
                <a:solidFill>
                  <a:srgbClr val="002060">
                    <a:alpha val="90000"/>
                  </a:srgbClr>
                </a:solidFill>
              </a:rPr>
              <a:t>menulis</a:t>
            </a:r>
            <a:r>
              <a:rPr lang="en-US" sz="4000" b="1" dirty="0">
                <a:solidFill>
                  <a:srgbClr val="002060">
                    <a:alpha val="90000"/>
                  </a:srgbClr>
                </a:solidFill>
              </a:rPr>
              <a:t> </a:t>
            </a:r>
            <a:r>
              <a:rPr lang="en-US" sz="4000" b="1" dirty="0" err="1">
                <a:solidFill>
                  <a:srgbClr val="002060">
                    <a:alpha val="90000"/>
                  </a:srgbClr>
                </a:solidFill>
              </a:rPr>
              <a:t>artikel</a:t>
            </a:r>
            <a:r>
              <a:rPr lang="en-US" sz="4000" b="1" dirty="0">
                <a:solidFill>
                  <a:srgbClr val="002060">
                    <a:alpha val="90000"/>
                  </a:srgbClr>
                </a:solidFill>
              </a:rPr>
              <a:t>  di </a:t>
            </a:r>
            <a:r>
              <a:rPr lang="en-US" sz="4000" b="1" dirty="0" err="1">
                <a:solidFill>
                  <a:srgbClr val="002060">
                    <a:alpha val="90000"/>
                  </a:srgbClr>
                </a:solidFill>
              </a:rPr>
              <a:t>jurnal</a:t>
            </a:r>
            <a:r>
              <a:rPr lang="en-US" sz="4000" b="1" dirty="0">
                <a:solidFill>
                  <a:srgbClr val="002060">
                    <a:alpha val="90000"/>
                  </a:srgbClr>
                </a:solidFill>
              </a:rPr>
              <a:t> </a:t>
            </a:r>
            <a:r>
              <a:rPr lang="en-US" sz="4000" b="1" dirty="0" err="1">
                <a:solidFill>
                  <a:srgbClr val="002060">
                    <a:alpha val="90000"/>
                  </a:srgbClr>
                </a:solidFill>
              </a:rPr>
              <a:t>ilmiah</a:t>
            </a:r>
            <a:r>
              <a:rPr lang="en-US" sz="4000" b="1" dirty="0">
                <a:solidFill>
                  <a:srgbClr val="002060">
                    <a:alpha val="90000"/>
                  </a:srgbClr>
                </a:solidFill>
              </a:rPr>
              <a:t> </a:t>
            </a:r>
            <a:r>
              <a:rPr lang="en-US" sz="4000" b="1" dirty="0" err="1">
                <a:solidFill>
                  <a:srgbClr val="002060">
                    <a:alpha val="90000"/>
                  </a:srgbClr>
                </a:solidFill>
              </a:rPr>
              <a:t>internasional</a:t>
            </a:r>
            <a:r>
              <a:rPr lang="en-US" sz="4000" b="1" dirty="0">
                <a:solidFill>
                  <a:srgbClr val="002060">
                    <a:alpha val="90000"/>
                  </a:srgbClr>
                </a:solidFill>
              </a:rPr>
              <a:t> dan </a:t>
            </a:r>
            <a:r>
              <a:rPr lang="en-US" sz="4000" b="1" dirty="0" err="1">
                <a:solidFill>
                  <a:srgbClr val="002060">
                    <a:alpha val="90000"/>
                  </a:srgbClr>
                </a:solidFill>
              </a:rPr>
              <a:t>berasal</a:t>
            </a:r>
            <a:r>
              <a:rPr lang="en-US" sz="4000" b="1" dirty="0">
                <a:solidFill>
                  <a:srgbClr val="002060">
                    <a:alpha val="90000"/>
                  </a:srgbClr>
                </a:solidFill>
              </a:rPr>
              <a:t> </a:t>
            </a:r>
            <a:r>
              <a:rPr lang="en-US" sz="4000" b="1" dirty="0" err="1">
                <a:solidFill>
                  <a:srgbClr val="002060">
                    <a:alpha val="90000"/>
                  </a:srgbClr>
                </a:solidFill>
              </a:rPr>
              <a:t>dari</a:t>
            </a:r>
            <a:r>
              <a:rPr lang="en-US" sz="4000" b="1" dirty="0">
                <a:solidFill>
                  <a:srgbClr val="002060">
                    <a:alpha val="90000"/>
                  </a:srgbClr>
                </a:solidFill>
              </a:rPr>
              <a:t> 2 </a:t>
            </a:r>
            <a:r>
              <a:rPr lang="en-US" sz="4000" b="1" dirty="0" err="1">
                <a:solidFill>
                  <a:srgbClr val="002060">
                    <a:alpha val="90000"/>
                  </a:srgbClr>
                </a:solidFill>
              </a:rPr>
              <a:t>institusi</a:t>
            </a:r>
            <a:r>
              <a:rPr lang="en-US" sz="4000" b="1" dirty="0">
                <a:solidFill>
                  <a:srgbClr val="002060">
                    <a:alpha val="90000"/>
                  </a:srgbClr>
                </a:solidFill>
              </a:rPr>
              <a:t> </a:t>
            </a:r>
            <a:r>
              <a:rPr lang="en-US" sz="4000" b="1" dirty="0" err="1">
                <a:solidFill>
                  <a:srgbClr val="002060">
                    <a:alpha val="90000"/>
                  </a:srgbClr>
                </a:solidFill>
              </a:rPr>
              <a:t>berbeda</a:t>
            </a:r>
            <a:endParaRPr lang="en-US" sz="4000" b="1" dirty="0">
              <a:solidFill>
                <a:srgbClr val="002060">
                  <a:alpha val="90000"/>
                </a:srgbClr>
              </a:solidFill>
            </a:endParaRPr>
          </a:p>
          <a:p>
            <a:pPr fontAlgn="t"/>
            <a:endParaRPr lang="en-ID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F8D425E-99E5-7144-BC4C-31A656BA37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02245" y="1615109"/>
            <a:ext cx="17213579" cy="960120"/>
          </a:xfrm>
        </p:spPr>
        <p:txBody>
          <a:bodyPr/>
          <a:lstStyle/>
          <a:p>
            <a:r>
              <a:rPr lang="en-US" sz="4800" b="1" dirty="0">
                <a:solidFill>
                  <a:srgbClr val="C0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3. </a:t>
            </a:r>
            <a:r>
              <a:rPr lang="en-US" sz="4800" b="1" dirty="0" err="1">
                <a:solidFill>
                  <a:srgbClr val="C0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Kualifikasi</a:t>
            </a:r>
            <a:r>
              <a:rPr lang="en-US" sz="4800" b="1" dirty="0">
                <a:solidFill>
                  <a:srgbClr val="C0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 Dewan </a:t>
            </a:r>
            <a:r>
              <a:rPr lang="en-US" sz="4800" b="1" dirty="0" err="1">
                <a:solidFill>
                  <a:srgbClr val="C0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Penyunting</a:t>
            </a:r>
            <a:r>
              <a:rPr lang="en-US" sz="6000" b="1" dirty="0">
                <a:solidFill>
                  <a:srgbClr val="002060"/>
                </a:solidFill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 (</a:t>
            </a:r>
            <a:r>
              <a:rPr lang="en-US" sz="6000" b="1" dirty="0" err="1">
                <a:solidFill>
                  <a:srgbClr val="002060"/>
                </a:solidFill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berubah</a:t>
            </a:r>
            <a:r>
              <a:rPr lang="en-US" sz="6000" b="1" dirty="0">
                <a:solidFill>
                  <a:srgbClr val="002060"/>
                </a:solidFill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)</a:t>
            </a:r>
            <a:endParaRPr lang="en-US" b="1" dirty="0">
              <a:solidFill>
                <a:srgbClr val="002060"/>
              </a:solidFill>
              <a:latin typeface="Brush Script MT" panose="03060802040406070304" pitchFamily="66" charset="-122"/>
              <a:ea typeface="Brush Script MT" panose="03060802040406070304" pitchFamily="66" charset="-122"/>
              <a:cs typeface="Brush Script MT" panose="03060802040406070304" pitchFamily="66" charset="-122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E1F27AB-3E78-A243-A5BA-97DD62E82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18</a:t>
            </a:fld>
            <a:endParaRPr lang="en-US"/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342FBC0A-AE52-DB4C-9FA2-810CFC653E97}"/>
              </a:ext>
            </a:extLst>
          </p:cNvPr>
          <p:cNvSpPr txBox="1">
            <a:spLocks/>
          </p:cNvSpPr>
          <p:nvPr/>
        </p:nvSpPr>
        <p:spPr>
          <a:xfrm>
            <a:off x="502244" y="2773198"/>
            <a:ext cx="8784977" cy="960120"/>
          </a:xfrm>
          <a:prstGeom prst="rect">
            <a:avLst/>
          </a:prstGeom>
          <a:solidFill>
            <a:schemeClr val="accent4">
              <a:lumMod val="75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lnSpcReduction="10000"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0" indent="0" algn="ctr" defTabSz="137150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75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371509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2057263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743017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3428771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4114526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4800280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548603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0" lang="en-US" sz="6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Aturan</a:t>
            </a:r>
            <a:r>
              <a:rPr kumimoji="0" lang="en-US" sz="6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 Lama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AA587775-21D5-BA46-A69F-5E0C58D32C34}"/>
              </a:ext>
            </a:extLst>
          </p:cNvPr>
          <p:cNvSpPr txBox="1">
            <a:spLocks/>
          </p:cNvSpPr>
          <p:nvPr/>
        </p:nvSpPr>
        <p:spPr>
          <a:xfrm>
            <a:off x="9559222" y="2763914"/>
            <a:ext cx="8008920" cy="960120"/>
          </a:xfrm>
          <a:prstGeom prst="rect">
            <a:avLst/>
          </a:prstGeom>
          <a:solidFill>
            <a:schemeClr val="accent4">
              <a:lumMod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137150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75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371509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2057263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743017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3428771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4114526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4800280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548603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0" lang="en-US" sz="6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Aturan</a:t>
            </a:r>
            <a:r>
              <a:rPr kumimoji="0" lang="en-US" sz="6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 </a:t>
            </a:r>
            <a:r>
              <a:rPr kumimoji="0" lang="en-US" sz="6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Baru</a:t>
            </a:r>
            <a:endParaRPr kumimoji="0" lang="en-US" sz="6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BIG CASLON MEDIUM" panose="02000603090000020003" pitchFamily="2" charset="-79"/>
              <a:cs typeface="BIG CASLON MEDIUM" panose="02000603090000020003" pitchFamily="2" charset="-79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DC24DA9-0656-9B4E-AC2A-04A75BC49CF4}"/>
              </a:ext>
            </a:extLst>
          </p:cNvPr>
          <p:cNvSpPr/>
          <p:nvPr/>
        </p:nvSpPr>
        <p:spPr>
          <a:xfrm>
            <a:off x="1617926" y="870462"/>
            <a:ext cx="1044559" cy="1032678"/>
          </a:xfrm>
          <a:prstGeom prst="ellipse">
            <a:avLst/>
          </a:prstGeom>
          <a:solidFill>
            <a:srgbClr val="C00000"/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3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8874276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kHorz">
          <a:fgClr>
            <a:schemeClr val="accent1"/>
          </a:fgClr>
          <a:bgClr>
            <a:schemeClr val="accent4">
              <a:lumMod val="60000"/>
              <a:lumOff val="4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テキスト プレースホルダー 11"/>
          <p:cNvSpPr>
            <a:spLocks noGrp="1"/>
          </p:cNvSpPr>
          <p:nvPr>
            <p:ph type="body" sz="quarter" idx="14"/>
          </p:nvPr>
        </p:nvSpPr>
        <p:spPr>
          <a:xfrm>
            <a:off x="5680308" y="697908"/>
            <a:ext cx="4176464" cy="1296144"/>
          </a:xfrm>
        </p:spPr>
        <p:txBody>
          <a:bodyPr/>
          <a:lstStyle/>
          <a:p>
            <a:pPr marL="0" indent="0">
              <a:buNone/>
            </a:pPr>
            <a:r>
              <a:rPr kumimoji="1" lang="en-US" altLang="ja-JP" sz="9600" b="1" dirty="0">
                <a:solidFill>
                  <a:schemeClr val="bg2">
                    <a:lumMod val="50000"/>
                    <a:alpha val="90000"/>
                  </a:schemeClr>
                </a:solidFill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Nilai </a:t>
            </a:r>
            <a:r>
              <a:rPr kumimoji="1" lang="en-US" altLang="ja-JP" sz="9600" b="1" dirty="0">
                <a:solidFill>
                  <a:srgbClr val="C00000">
                    <a:alpha val="90000"/>
                  </a:srgbClr>
                </a:solidFill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5 </a:t>
            </a:r>
            <a:endParaRPr kumimoji="1" lang="ja-JP" altLang="en-US" sz="9600" b="1" dirty="0">
              <a:solidFill>
                <a:srgbClr val="C00000">
                  <a:alpha val="90000"/>
                </a:srgbClr>
              </a:solidFill>
              <a:latin typeface="Brush Script MT" panose="03060802040406070304" pitchFamily="66" charset="-122"/>
              <a:cs typeface="Brush Script MT" panose="03060802040406070304" pitchFamily="66" charset="-122"/>
            </a:endParaRPr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sz="quarter" idx="15"/>
          </p:nvPr>
        </p:nvSpPr>
        <p:spPr>
          <a:xfrm>
            <a:off x="5680308" y="1903140"/>
            <a:ext cx="9655586" cy="1656184"/>
          </a:xfrm>
        </p:spPr>
        <p:txBody>
          <a:bodyPr/>
          <a:lstStyle/>
          <a:p>
            <a:r>
              <a:rPr lang="en-US" sz="4400" b="1" dirty="0">
                <a:solidFill>
                  <a:srgbClr val="002060">
                    <a:alpha val="90000"/>
                  </a:srgbClr>
                </a:solidFill>
              </a:rPr>
              <a:t>&gt;50% </a:t>
            </a:r>
            <a:r>
              <a:rPr lang="en-US" sz="4400" b="1" dirty="0" err="1">
                <a:solidFill>
                  <a:srgbClr val="002060">
                    <a:alpha val="90000"/>
                  </a:srgbClr>
                </a:solidFill>
              </a:rPr>
              <a:t>berkualifikasi</a:t>
            </a:r>
            <a:r>
              <a:rPr lang="en-US" sz="4400" b="1" dirty="0">
                <a:solidFill>
                  <a:srgbClr val="002060">
                    <a:alpha val="90000"/>
                  </a:srgbClr>
                </a:solidFill>
              </a:rPr>
              <a:t> </a:t>
            </a:r>
            <a:r>
              <a:rPr lang="en-US" sz="4400" b="1" dirty="0" err="1">
                <a:solidFill>
                  <a:srgbClr val="002060">
                    <a:alpha val="90000"/>
                  </a:srgbClr>
                </a:solidFill>
              </a:rPr>
              <a:t>Internasional</a:t>
            </a:r>
            <a:r>
              <a:rPr lang="en-US" sz="4400" b="1" dirty="0">
                <a:solidFill>
                  <a:srgbClr val="002060">
                    <a:alpha val="90000"/>
                  </a:srgbClr>
                </a:solidFill>
              </a:rPr>
              <a:t> dan </a:t>
            </a:r>
            <a:r>
              <a:rPr lang="en-US" sz="4400" b="1" dirty="0" err="1">
                <a:solidFill>
                  <a:srgbClr val="002060">
                    <a:alpha val="90000"/>
                  </a:srgbClr>
                </a:solidFill>
              </a:rPr>
              <a:t>berasal</a:t>
            </a:r>
            <a:r>
              <a:rPr lang="en-US" sz="4400" b="1" dirty="0">
                <a:solidFill>
                  <a:srgbClr val="002060">
                    <a:alpha val="90000"/>
                  </a:srgbClr>
                </a:solidFill>
              </a:rPr>
              <a:t> </a:t>
            </a:r>
            <a:r>
              <a:rPr lang="en-US" sz="4400" b="1" dirty="0" err="1">
                <a:solidFill>
                  <a:srgbClr val="002060">
                    <a:alpha val="90000"/>
                  </a:srgbClr>
                </a:solidFill>
              </a:rPr>
              <a:t>dari</a:t>
            </a:r>
            <a:r>
              <a:rPr lang="en-US" sz="4400" b="1" dirty="0">
                <a:solidFill>
                  <a:srgbClr val="002060">
                    <a:alpha val="90000"/>
                  </a:srgbClr>
                </a:solidFill>
              </a:rPr>
              <a:t> 4 negara </a:t>
            </a:r>
            <a:r>
              <a:rPr lang="en-US" sz="4400" b="1" dirty="0" err="1">
                <a:solidFill>
                  <a:srgbClr val="002060">
                    <a:alpha val="90000"/>
                  </a:srgbClr>
                </a:solidFill>
              </a:rPr>
              <a:t>atau</a:t>
            </a:r>
            <a:r>
              <a:rPr lang="en-US" sz="4400" b="1" dirty="0">
                <a:solidFill>
                  <a:srgbClr val="002060">
                    <a:alpha val="90000"/>
                  </a:srgbClr>
                </a:solidFill>
              </a:rPr>
              <a:t> </a:t>
            </a:r>
            <a:r>
              <a:rPr lang="en-US" sz="4400" b="1" dirty="0" err="1">
                <a:solidFill>
                  <a:srgbClr val="002060">
                    <a:alpha val="90000"/>
                  </a:srgbClr>
                </a:solidFill>
              </a:rPr>
              <a:t>lebih</a:t>
            </a:r>
            <a:endParaRPr lang="en-US" sz="4400" b="1" dirty="0">
              <a:solidFill>
                <a:srgbClr val="002060">
                  <a:alpha val="90000"/>
                </a:srgbClr>
              </a:solidFill>
            </a:endParaRPr>
          </a:p>
          <a:p>
            <a:endParaRPr kumimoji="1" lang="ja-JP" altLang="en-US" dirty="0"/>
          </a:p>
        </p:txBody>
      </p:sp>
      <p:sp>
        <p:nvSpPr>
          <p:cNvPr id="14" name="テキスト プレースホルダー 13"/>
          <p:cNvSpPr>
            <a:spLocks noGrp="1"/>
          </p:cNvSpPr>
          <p:nvPr>
            <p:ph type="body" sz="quarter" idx="16"/>
          </p:nvPr>
        </p:nvSpPr>
        <p:spPr>
          <a:xfrm>
            <a:off x="4750718" y="3847356"/>
            <a:ext cx="3960440" cy="1296144"/>
          </a:xfrm>
        </p:spPr>
        <p:txBody>
          <a:bodyPr/>
          <a:lstStyle/>
          <a:p>
            <a:pPr marL="0" indent="0">
              <a:buNone/>
            </a:pPr>
            <a:r>
              <a:rPr lang="en-US" altLang="ja-JP" sz="9600" b="1" dirty="0">
                <a:solidFill>
                  <a:schemeClr val="bg2">
                    <a:lumMod val="50000"/>
                    <a:alpha val="90000"/>
                  </a:schemeClr>
                </a:solidFill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Nilai </a:t>
            </a:r>
            <a:r>
              <a:rPr lang="en-US" altLang="ja-JP" sz="9600" b="1" dirty="0">
                <a:solidFill>
                  <a:srgbClr val="C00000">
                    <a:alpha val="90000"/>
                  </a:srgbClr>
                </a:solidFill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3</a:t>
            </a:r>
            <a:endParaRPr kumimoji="1" lang="ja-JP" altLang="en-US" sz="9600" b="1" dirty="0">
              <a:solidFill>
                <a:srgbClr val="C00000">
                  <a:alpha val="90000"/>
                </a:srgbClr>
              </a:solidFill>
              <a:latin typeface="Brush Script MT" panose="03060802040406070304" pitchFamily="66" charset="-122"/>
              <a:cs typeface="Brush Script MT" panose="03060802040406070304" pitchFamily="66" charset="-122"/>
            </a:endParaRPr>
          </a:p>
        </p:txBody>
      </p:sp>
      <p:sp>
        <p:nvSpPr>
          <p:cNvPr id="15" name="テキスト プレースホルダー 14"/>
          <p:cNvSpPr>
            <a:spLocks noGrp="1"/>
          </p:cNvSpPr>
          <p:nvPr>
            <p:ph type="body" sz="quarter" idx="17"/>
          </p:nvPr>
        </p:nvSpPr>
        <p:spPr>
          <a:xfrm>
            <a:off x="5680308" y="4999484"/>
            <a:ext cx="9655586" cy="1656184"/>
          </a:xfrm>
        </p:spPr>
        <p:txBody>
          <a:bodyPr/>
          <a:lstStyle/>
          <a:p>
            <a:pPr algn="l"/>
            <a:r>
              <a:rPr lang="en-US" sz="4400" b="1" dirty="0">
                <a:solidFill>
                  <a:srgbClr val="002060">
                    <a:alpha val="90000"/>
                  </a:srgbClr>
                </a:solidFill>
              </a:rPr>
              <a:t>Kurang </a:t>
            </a:r>
            <a:r>
              <a:rPr lang="en-US" sz="4400" b="1" dirty="0" err="1">
                <a:solidFill>
                  <a:srgbClr val="002060">
                    <a:alpha val="90000"/>
                  </a:srgbClr>
                </a:solidFill>
              </a:rPr>
              <a:t>dr</a:t>
            </a:r>
            <a:r>
              <a:rPr lang="en-US" sz="4400" b="1" dirty="0">
                <a:solidFill>
                  <a:srgbClr val="002060">
                    <a:alpha val="90000"/>
                  </a:srgbClr>
                </a:solidFill>
              </a:rPr>
              <a:t> 50% </a:t>
            </a:r>
            <a:r>
              <a:rPr lang="en-US" sz="4400" b="1" dirty="0" err="1">
                <a:solidFill>
                  <a:srgbClr val="002060">
                    <a:alpha val="90000"/>
                  </a:srgbClr>
                </a:solidFill>
              </a:rPr>
              <a:t>berkualifikasi</a:t>
            </a:r>
            <a:r>
              <a:rPr lang="en-US" sz="4400" b="1" dirty="0">
                <a:solidFill>
                  <a:srgbClr val="002060">
                    <a:alpha val="90000"/>
                  </a:srgbClr>
                </a:solidFill>
              </a:rPr>
              <a:t> </a:t>
            </a:r>
            <a:r>
              <a:rPr lang="en-US" sz="4400" b="1" dirty="0" err="1">
                <a:solidFill>
                  <a:srgbClr val="002060">
                    <a:alpha val="90000"/>
                  </a:srgbClr>
                </a:solidFill>
              </a:rPr>
              <a:t>Internasional</a:t>
            </a:r>
            <a:r>
              <a:rPr lang="en-US" sz="4400" b="1" dirty="0">
                <a:solidFill>
                  <a:srgbClr val="002060">
                    <a:alpha val="90000"/>
                  </a:srgbClr>
                </a:solidFill>
              </a:rPr>
              <a:t> dan </a:t>
            </a:r>
            <a:r>
              <a:rPr lang="en-US" sz="4400" b="1" dirty="0" err="1">
                <a:solidFill>
                  <a:srgbClr val="002060">
                    <a:alpha val="90000"/>
                  </a:srgbClr>
                </a:solidFill>
              </a:rPr>
              <a:t>berasal</a:t>
            </a:r>
            <a:r>
              <a:rPr lang="en-US" sz="4400" b="1" dirty="0">
                <a:solidFill>
                  <a:srgbClr val="002060">
                    <a:alpha val="90000"/>
                  </a:srgbClr>
                </a:solidFill>
              </a:rPr>
              <a:t> </a:t>
            </a:r>
            <a:r>
              <a:rPr lang="en-US" sz="4400" b="1" dirty="0" err="1">
                <a:solidFill>
                  <a:srgbClr val="002060">
                    <a:alpha val="90000"/>
                  </a:srgbClr>
                </a:solidFill>
              </a:rPr>
              <a:t>dari</a:t>
            </a:r>
            <a:r>
              <a:rPr lang="en-US" sz="4400" b="1" dirty="0">
                <a:solidFill>
                  <a:srgbClr val="002060">
                    <a:alpha val="90000"/>
                  </a:srgbClr>
                </a:solidFill>
              </a:rPr>
              <a:t> 2-3 neg</a:t>
            </a:r>
          </a:p>
        </p:txBody>
      </p:sp>
      <p:sp>
        <p:nvSpPr>
          <p:cNvPr id="16" name="テキスト プレースホルダー 15"/>
          <p:cNvSpPr>
            <a:spLocks noGrp="1"/>
          </p:cNvSpPr>
          <p:nvPr>
            <p:ph type="body" sz="quarter" idx="18"/>
          </p:nvPr>
        </p:nvSpPr>
        <p:spPr>
          <a:xfrm>
            <a:off x="5680308" y="6799684"/>
            <a:ext cx="4176464" cy="1296144"/>
          </a:xfrm>
        </p:spPr>
        <p:txBody>
          <a:bodyPr/>
          <a:lstStyle/>
          <a:p>
            <a:pPr marL="0" indent="0">
              <a:buNone/>
            </a:pPr>
            <a:r>
              <a:rPr kumimoji="1" lang="en-US" altLang="ja-JP" sz="9600" b="1" dirty="0">
                <a:solidFill>
                  <a:schemeClr val="bg2">
                    <a:lumMod val="50000"/>
                    <a:alpha val="90000"/>
                  </a:schemeClr>
                </a:solidFill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Nilai </a:t>
            </a:r>
            <a:r>
              <a:rPr kumimoji="1" lang="en-US" altLang="ja-JP" sz="9600" b="1" dirty="0">
                <a:solidFill>
                  <a:srgbClr val="C00000">
                    <a:alpha val="90000"/>
                  </a:srgbClr>
                </a:solidFill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1</a:t>
            </a:r>
            <a:endParaRPr kumimoji="1" lang="ja-JP" altLang="en-US" sz="9600" b="1" dirty="0">
              <a:solidFill>
                <a:srgbClr val="C00000">
                  <a:alpha val="90000"/>
                </a:srgbClr>
              </a:solidFill>
              <a:latin typeface="Brush Script MT" panose="03060802040406070304" pitchFamily="66" charset="-122"/>
              <a:cs typeface="Brush Script MT" panose="03060802040406070304" pitchFamily="66" charset="-122"/>
            </a:endParaRPr>
          </a:p>
        </p:txBody>
      </p:sp>
      <p:sp>
        <p:nvSpPr>
          <p:cNvPr id="17" name="テキスト プレースホルダー 16"/>
          <p:cNvSpPr>
            <a:spLocks noGrp="1"/>
          </p:cNvSpPr>
          <p:nvPr>
            <p:ph type="body" sz="quarter" idx="19"/>
          </p:nvPr>
        </p:nvSpPr>
        <p:spPr>
          <a:xfrm>
            <a:off x="5680307" y="7807796"/>
            <a:ext cx="11527795" cy="1872208"/>
          </a:xfrm>
        </p:spPr>
        <p:txBody>
          <a:bodyPr/>
          <a:lstStyle/>
          <a:p>
            <a:r>
              <a:rPr lang="en-US" sz="4000" b="1" dirty="0">
                <a:solidFill>
                  <a:srgbClr val="002060">
                    <a:alpha val="90000"/>
                  </a:srgbClr>
                </a:solidFill>
              </a:rPr>
              <a:t>Belum </a:t>
            </a:r>
            <a:r>
              <a:rPr lang="en-US" sz="4000" b="1" dirty="0" err="1">
                <a:solidFill>
                  <a:srgbClr val="002060">
                    <a:alpha val="90000"/>
                  </a:srgbClr>
                </a:solidFill>
              </a:rPr>
              <a:t>berpengalaman</a:t>
            </a:r>
            <a:r>
              <a:rPr lang="en-US" sz="4000" b="1" dirty="0">
                <a:solidFill>
                  <a:srgbClr val="002060">
                    <a:alpha val="90000"/>
                  </a:srgbClr>
                </a:solidFill>
              </a:rPr>
              <a:t> </a:t>
            </a:r>
            <a:r>
              <a:rPr lang="en-US" sz="4000" b="1" dirty="0" err="1">
                <a:solidFill>
                  <a:srgbClr val="002060">
                    <a:alpha val="90000"/>
                  </a:srgbClr>
                </a:solidFill>
              </a:rPr>
              <a:t>menulis</a:t>
            </a:r>
            <a:r>
              <a:rPr lang="en-US" sz="4000" b="1" dirty="0">
                <a:solidFill>
                  <a:srgbClr val="002060">
                    <a:alpha val="90000"/>
                  </a:srgbClr>
                </a:solidFill>
              </a:rPr>
              <a:t> </a:t>
            </a:r>
            <a:r>
              <a:rPr lang="en-US" sz="4000" b="1" dirty="0" err="1">
                <a:solidFill>
                  <a:srgbClr val="002060">
                    <a:alpha val="90000"/>
                  </a:srgbClr>
                </a:solidFill>
              </a:rPr>
              <a:t>artikel</a:t>
            </a:r>
            <a:r>
              <a:rPr lang="en-US" sz="4000" b="1" dirty="0">
                <a:solidFill>
                  <a:srgbClr val="002060">
                    <a:alpha val="90000"/>
                  </a:srgbClr>
                </a:solidFill>
              </a:rPr>
              <a:t>  di </a:t>
            </a:r>
            <a:r>
              <a:rPr lang="en-US" sz="4000" b="1" dirty="0" err="1">
                <a:solidFill>
                  <a:srgbClr val="002060">
                    <a:alpha val="90000"/>
                  </a:srgbClr>
                </a:solidFill>
              </a:rPr>
              <a:t>jurnal</a:t>
            </a:r>
            <a:r>
              <a:rPr lang="en-US" sz="4000" b="1" dirty="0">
                <a:solidFill>
                  <a:srgbClr val="002060">
                    <a:alpha val="90000"/>
                  </a:srgbClr>
                </a:solidFill>
              </a:rPr>
              <a:t> </a:t>
            </a:r>
            <a:r>
              <a:rPr lang="en-US" sz="4000" b="1" dirty="0" err="1">
                <a:solidFill>
                  <a:srgbClr val="002060">
                    <a:alpha val="90000"/>
                  </a:srgbClr>
                </a:solidFill>
              </a:rPr>
              <a:t>ilmiah</a:t>
            </a:r>
            <a:r>
              <a:rPr lang="en-US" sz="4000" b="1" dirty="0">
                <a:solidFill>
                  <a:srgbClr val="002060">
                    <a:alpha val="90000"/>
                  </a:srgbClr>
                </a:solidFill>
              </a:rPr>
              <a:t> </a:t>
            </a:r>
            <a:r>
              <a:rPr lang="en-US" sz="4000" b="1" dirty="0" err="1">
                <a:solidFill>
                  <a:srgbClr val="002060">
                    <a:alpha val="90000"/>
                  </a:srgbClr>
                </a:solidFill>
              </a:rPr>
              <a:t>internasional</a:t>
            </a:r>
            <a:r>
              <a:rPr lang="en-US" sz="4000" b="1" dirty="0">
                <a:solidFill>
                  <a:srgbClr val="002060">
                    <a:alpha val="90000"/>
                  </a:srgbClr>
                </a:solidFill>
              </a:rPr>
              <a:t> dan </a:t>
            </a:r>
            <a:r>
              <a:rPr lang="en-US" sz="4000" b="1" dirty="0" err="1">
                <a:solidFill>
                  <a:srgbClr val="002060">
                    <a:alpha val="90000"/>
                  </a:srgbClr>
                </a:solidFill>
              </a:rPr>
              <a:t>berasal</a:t>
            </a:r>
            <a:r>
              <a:rPr lang="en-US" sz="4000" b="1" dirty="0">
                <a:solidFill>
                  <a:srgbClr val="002060">
                    <a:alpha val="90000"/>
                  </a:srgbClr>
                </a:solidFill>
              </a:rPr>
              <a:t> </a:t>
            </a:r>
            <a:r>
              <a:rPr lang="en-US" sz="4000" b="1" dirty="0" err="1">
                <a:solidFill>
                  <a:srgbClr val="002060">
                    <a:alpha val="90000"/>
                  </a:srgbClr>
                </a:solidFill>
              </a:rPr>
              <a:t>dari</a:t>
            </a:r>
            <a:r>
              <a:rPr lang="en-US" sz="4000" b="1" dirty="0">
                <a:solidFill>
                  <a:srgbClr val="002060">
                    <a:alpha val="90000"/>
                  </a:srgbClr>
                </a:solidFill>
              </a:rPr>
              <a:t> 2 </a:t>
            </a:r>
            <a:r>
              <a:rPr lang="en-US" sz="4000" b="1" dirty="0" err="1">
                <a:solidFill>
                  <a:srgbClr val="002060">
                    <a:alpha val="90000"/>
                  </a:srgbClr>
                </a:solidFill>
              </a:rPr>
              <a:t>institusi</a:t>
            </a:r>
            <a:r>
              <a:rPr lang="en-US" sz="4000" b="1" dirty="0">
                <a:solidFill>
                  <a:srgbClr val="002060">
                    <a:alpha val="90000"/>
                  </a:srgbClr>
                </a:solidFill>
              </a:rPr>
              <a:t> </a:t>
            </a:r>
            <a:r>
              <a:rPr lang="en-US" sz="4000" b="1" dirty="0" err="1">
                <a:solidFill>
                  <a:srgbClr val="002060">
                    <a:alpha val="90000"/>
                  </a:srgbClr>
                </a:solidFill>
              </a:rPr>
              <a:t>berbeda</a:t>
            </a:r>
            <a:endParaRPr lang="en-US" sz="4000" b="1" dirty="0">
              <a:solidFill>
                <a:srgbClr val="002060">
                  <a:alpha val="90000"/>
                </a:srgbClr>
              </a:solidFill>
            </a:endParaRPr>
          </a:p>
          <a:p>
            <a:endParaRPr kumimoji="1" lang="ja-JP" altLang="en-US" dirty="0"/>
          </a:p>
        </p:txBody>
      </p:sp>
      <p:pic>
        <p:nvPicPr>
          <p:cNvPr id="9218" name="Picture 2" descr="Editorial Board, July Press | JULY PRESS">
            <a:extLst>
              <a:ext uri="{FF2B5EF4-FFF2-40B4-BE49-F238E27FC236}">
                <a16:creationId xmlns:a16="http://schemas.microsoft.com/office/drawing/2014/main" id="{890727A6-8276-B245-A80E-9D00B89288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222" y="3847356"/>
            <a:ext cx="5069146" cy="61206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triped Right Arrow 9">
            <a:extLst>
              <a:ext uri="{FF2B5EF4-FFF2-40B4-BE49-F238E27FC236}">
                <a16:creationId xmlns:a16="http://schemas.microsoft.com/office/drawing/2014/main" id="{E23D4650-B633-6F47-B74A-FD7FB0CD3DDD}"/>
              </a:ext>
            </a:extLst>
          </p:cNvPr>
          <p:cNvSpPr/>
          <p:nvPr/>
        </p:nvSpPr>
        <p:spPr>
          <a:xfrm>
            <a:off x="646262" y="629724"/>
            <a:ext cx="4432558" cy="3577672"/>
          </a:xfrm>
          <a:prstGeom prst="stripedRightArrow">
            <a:avLst/>
          </a:prstGeom>
          <a:solidFill>
            <a:schemeClr val="accent4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5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badi MT Condensed Light" panose="020B0306030101010103" pitchFamily="34" charset="77"/>
              </a:rPr>
              <a:t>Editorial Team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5F6F8D78-9B9B-D649-9E80-F1540876DABF}"/>
              </a:ext>
            </a:extLst>
          </p:cNvPr>
          <p:cNvSpPr/>
          <p:nvPr/>
        </p:nvSpPr>
        <p:spPr>
          <a:xfrm>
            <a:off x="8099090" y="724460"/>
            <a:ext cx="1224135" cy="1152128"/>
          </a:xfrm>
          <a:prstGeom prst="ellipse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/>
              <a:t>5</a:t>
            </a:r>
            <a:endParaRPr lang="en-US" b="1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9C43EBB3-34BC-674B-BA2C-C7D02D04AF61}"/>
              </a:ext>
            </a:extLst>
          </p:cNvPr>
          <p:cNvSpPr/>
          <p:nvPr/>
        </p:nvSpPr>
        <p:spPr>
          <a:xfrm>
            <a:off x="8099090" y="3955368"/>
            <a:ext cx="1224135" cy="1152128"/>
          </a:xfrm>
          <a:prstGeom prst="ellipse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/>
              <a:t>3</a:t>
            </a:r>
            <a:endParaRPr lang="en-US" b="1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C6AD7794-C356-A445-BE0C-80DD540DA533}"/>
              </a:ext>
            </a:extLst>
          </p:cNvPr>
          <p:cNvSpPr/>
          <p:nvPr/>
        </p:nvSpPr>
        <p:spPr>
          <a:xfrm>
            <a:off x="8099090" y="6846073"/>
            <a:ext cx="1224135" cy="1152128"/>
          </a:xfrm>
          <a:prstGeom prst="ellipse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/>
              <a:t>1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123134673"/>
      </p:ext>
    </p:extLst>
  </p:cSld>
  <p:clrMapOvr>
    <a:masterClrMapping/>
  </p:clrMapOvr>
  <p:transition spd="slow" advTm="6559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kHorz">
          <a:fgClr>
            <a:schemeClr val="accent1"/>
          </a:fgClr>
          <a:bgClr>
            <a:schemeClr val="accent4">
              <a:lumMod val="60000"/>
              <a:lumOff val="4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719064" y="608569"/>
            <a:ext cx="16849872" cy="1224136"/>
          </a:xfrm>
          <a:solidFill>
            <a:schemeClr val="accent3">
              <a:lumMod val="75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normAutofit/>
          </a:bodyPr>
          <a:lstStyle/>
          <a:p>
            <a:r>
              <a:rPr kumimoji="1" lang="en-US" altLang="ja-JP" dirty="0">
                <a:solidFill>
                  <a:srgbClr val="0070C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                        </a:t>
            </a:r>
            <a:r>
              <a:rPr kumimoji="1" lang="en-US" altLang="ja-JP" sz="8000" dirty="0" err="1">
                <a:solidFill>
                  <a:srgbClr val="002060"/>
                </a:solidFill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Kualifikasi</a:t>
            </a:r>
            <a:r>
              <a:rPr kumimoji="1" lang="en-US" altLang="ja-JP" dirty="0">
                <a:solidFill>
                  <a:srgbClr val="0070C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 </a:t>
            </a:r>
            <a:r>
              <a:rPr kumimoji="1" lang="en-US" altLang="ja-JP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Dewan Editor</a:t>
            </a:r>
            <a:endParaRPr kumimoji="1" lang="ja-JP" altLang="en-US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BIG CASLON MEDIUM" panose="02000603090000020003" pitchFamily="2" charset="-79"/>
              <a:cs typeface="BIG CASLON MEDIUM" panose="02000603090000020003" pitchFamily="2" charset="-79"/>
            </a:endParaRPr>
          </a:p>
        </p:txBody>
      </p:sp>
      <p:sp>
        <p:nvSpPr>
          <p:cNvPr id="2" name="フッター プレースホルダー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/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7CB87ED-CE54-4A81-84E3-F65697A29D35}" type="slidenum">
              <a:rPr lang="ja-JP" altLang="en-US" smtClean="0"/>
              <a:pPr/>
              <a:t>20</a:t>
            </a:fld>
            <a:endParaRPr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3"/>
          </p:nvPr>
        </p:nvSpPr>
        <p:spPr>
          <a:xfrm>
            <a:off x="2609206" y="2625189"/>
            <a:ext cx="11881320" cy="86409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kumimoji="1" lang="en-US" altLang="ja-JP" sz="4400" b="1" dirty="0" err="1">
                <a:solidFill>
                  <a:schemeClr val="accent2">
                    <a:lumMod val="50000"/>
                  </a:schemeClr>
                </a:solidFill>
              </a:rPr>
              <a:t>Kualifikasi</a:t>
            </a:r>
            <a:r>
              <a:rPr kumimoji="1" lang="en-US" altLang="ja-JP" sz="44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kumimoji="1" lang="en-US" altLang="ja-JP" sz="4400" b="1" dirty="0" err="1">
                <a:solidFill>
                  <a:srgbClr val="002060"/>
                </a:solidFill>
              </a:rPr>
              <a:t>Internasional</a:t>
            </a:r>
            <a:r>
              <a:rPr kumimoji="1" lang="en-US" altLang="ja-JP" sz="4400" b="1" dirty="0">
                <a:solidFill>
                  <a:srgbClr val="002060"/>
                </a:solidFill>
              </a:rPr>
              <a:t>: </a:t>
            </a:r>
          </a:p>
          <a:p>
            <a:pPr marL="0" indent="0">
              <a:buNone/>
            </a:pPr>
            <a:r>
              <a:rPr kumimoji="1" lang="en-US" altLang="ja-JP" sz="3600" b="1" dirty="0" err="1">
                <a:solidFill>
                  <a:schemeClr val="accent2">
                    <a:lumMod val="50000"/>
                  </a:schemeClr>
                </a:solidFill>
              </a:rPr>
              <a:t>Jejak</a:t>
            </a:r>
            <a:r>
              <a:rPr kumimoji="1" lang="en-US" altLang="ja-JP" sz="3600" b="1" dirty="0">
                <a:solidFill>
                  <a:schemeClr val="accent2">
                    <a:lumMod val="50000"/>
                  </a:schemeClr>
                </a:solidFill>
              </a:rPr>
              <a:t> 5 </a:t>
            </a:r>
            <a:r>
              <a:rPr kumimoji="1" lang="en-US" altLang="ja-JP" sz="3600" b="1" dirty="0" err="1">
                <a:solidFill>
                  <a:schemeClr val="accent2">
                    <a:lumMod val="50000"/>
                  </a:schemeClr>
                </a:solidFill>
              </a:rPr>
              <a:t>Tahun</a:t>
            </a:r>
            <a:r>
              <a:rPr kumimoji="1" lang="en-US" altLang="ja-JP" sz="36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kumimoji="1" lang="en-US" altLang="ja-JP" sz="3600" b="1" dirty="0" err="1">
                <a:solidFill>
                  <a:schemeClr val="accent2">
                    <a:lumMod val="50000"/>
                  </a:schemeClr>
                </a:solidFill>
              </a:rPr>
              <a:t>Terakhir</a:t>
            </a:r>
            <a:r>
              <a:rPr kumimoji="1" lang="en-US" altLang="ja-JP" sz="3600" b="1" dirty="0">
                <a:solidFill>
                  <a:schemeClr val="accent2">
                    <a:lumMod val="50000"/>
                  </a:schemeClr>
                </a:solidFill>
              </a:rPr>
              <a:t> pada </a:t>
            </a:r>
            <a:r>
              <a:rPr kumimoji="1" lang="en-US" altLang="ja-JP" sz="3600" b="1" dirty="0" err="1">
                <a:solidFill>
                  <a:schemeClr val="accent2">
                    <a:lumMod val="50000"/>
                  </a:schemeClr>
                </a:solidFill>
              </a:rPr>
              <a:t>Jurnal</a:t>
            </a:r>
            <a:r>
              <a:rPr kumimoji="1" lang="en-US" altLang="ja-JP" sz="36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kumimoji="1" lang="en-US" altLang="ja-JP" sz="3600" b="1" dirty="0" err="1">
                <a:solidFill>
                  <a:schemeClr val="accent2">
                    <a:lumMod val="50000"/>
                  </a:schemeClr>
                </a:solidFill>
              </a:rPr>
              <a:t>Internasional</a:t>
            </a:r>
            <a:endParaRPr kumimoji="1" lang="ja-JP" altLang="en-US" sz="3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4"/>
          </p:nvPr>
        </p:nvSpPr>
        <p:spPr>
          <a:xfrm>
            <a:off x="2590478" y="3394320"/>
            <a:ext cx="14545616" cy="1391504"/>
          </a:xfrm>
        </p:spPr>
        <p:txBody>
          <a:bodyPr/>
          <a:lstStyle/>
          <a:p>
            <a:r>
              <a:rPr lang="en-US" altLang="ja-JP" sz="4000" b="1" dirty="0" err="1"/>
              <a:t>Penulis</a:t>
            </a:r>
            <a:r>
              <a:rPr lang="en-US" altLang="ja-JP" sz="4000" b="1" dirty="0"/>
              <a:t> Utama/</a:t>
            </a:r>
            <a:r>
              <a:rPr lang="en-US" altLang="ja-JP" sz="4000" b="1" dirty="0" err="1"/>
              <a:t>Korespondensi</a:t>
            </a:r>
            <a:r>
              <a:rPr lang="en-US" altLang="ja-JP" sz="4000" b="1" dirty="0"/>
              <a:t> (1 </a:t>
            </a:r>
            <a:r>
              <a:rPr lang="en-US" altLang="ja-JP" sz="4000" b="1" dirty="0" err="1"/>
              <a:t>artikel</a:t>
            </a:r>
            <a:r>
              <a:rPr lang="en-US" altLang="ja-JP" sz="4000" b="1" dirty="0"/>
              <a:t>)</a:t>
            </a:r>
          </a:p>
          <a:p>
            <a:r>
              <a:rPr lang="en-US" altLang="ja-JP" sz="4000" b="1" dirty="0" err="1"/>
              <a:t>Penulis</a:t>
            </a:r>
            <a:r>
              <a:rPr lang="en-US" altLang="ja-JP" sz="4000" b="1" dirty="0"/>
              <a:t> </a:t>
            </a:r>
            <a:r>
              <a:rPr lang="en-US" altLang="ja-JP" sz="4000" b="1" dirty="0" err="1"/>
              <a:t>Anggota</a:t>
            </a:r>
            <a:r>
              <a:rPr lang="en-US" altLang="ja-JP" sz="4000" b="1" dirty="0"/>
              <a:t> (minimal 3 </a:t>
            </a:r>
            <a:r>
              <a:rPr lang="en-US" altLang="ja-JP" sz="4000" b="1" dirty="0" err="1"/>
              <a:t>artikel</a:t>
            </a:r>
            <a:r>
              <a:rPr lang="en-US" altLang="ja-JP" sz="4000" b="1" dirty="0"/>
              <a:t>)</a:t>
            </a:r>
          </a:p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5"/>
          </p:nvPr>
        </p:nvSpPr>
        <p:spPr>
          <a:xfrm>
            <a:off x="2590478" y="5250962"/>
            <a:ext cx="11737304" cy="86409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kumimoji="1" lang="en-US" altLang="ja-JP" sz="4400" b="1" dirty="0" err="1">
                <a:solidFill>
                  <a:schemeClr val="accent2">
                    <a:lumMod val="50000"/>
                  </a:schemeClr>
                </a:solidFill>
              </a:rPr>
              <a:t>Kualifikasi</a:t>
            </a:r>
            <a:r>
              <a:rPr kumimoji="1" lang="en-US" altLang="ja-JP" sz="44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kumimoji="1" lang="en-US" altLang="ja-JP" sz="4400" b="1" dirty="0">
                <a:solidFill>
                  <a:srgbClr val="002060"/>
                </a:solidFill>
              </a:rPr>
              <a:t>Nasional:</a:t>
            </a:r>
            <a:r>
              <a:rPr kumimoji="1" lang="en-US" altLang="ja-JP" sz="44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  <a:p>
            <a:pPr marL="0" indent="0">
              <a:buNone/>
            </a:pPr>
            <a:r>
              <a:rPr kumimoji="1" lang="en-US" altLang="ja-JP" sz="3600" b="1" dirty="0" err="1">
                <a:solidFill>
                  <a:schemeClr val="accent2">
                    <a:lumMod val="50000"/>
                  </a:schemeClr>
                </a:solidFill>
              </a:rPr>
              <a:t>Jejak</a:t>
            </a:r>
            <a:r>
              <a:rPr kumimoji="1" lang="en-US" altLang="ja-JP" sz="3600" b="1" dirty="0">
                <a:solidFill>
                  <a:schemeClr val="accent2">
                    <a:lumMod val="50000"/>
                  </a:schemeClr>
                </a:solidFill>
              </a:rPr>
              <a:t> 5 </a:t>
            </a:r>
            <a:r>
              <a:rPr kumimoji="1" lang="en-US" altLang="ja-JP" sz="3600" b="1" dirty="0" err="1">
                <a:solidFill>
                  <a:schemeClr val="accent2">
                    <a:lumMod val="50000"/>
                  </a:schemeClr>
                </a:solidFill>
              </a:rPr>
              <a:t>Tahun</a:t>
            </a:r>
            <a:r>
              <a:rPr kumimoji="1" lang="en-US" altLang="ja-JP" sz="36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kumimoji="1" lang="en-US" altLang="ja-JP" sz="3600" b="1" dirty="0" err="1">
                <a:solidFill>
                  <a:schemeClr val="accent2">
                    <a:lumMod val="50000"/>
                  </a:schemeClr>
                </a:solidFill>
              </a:rPr>
              <a:t>Terakhir</a:t>
            </a:r>
            <a:r>
              <a:rPr kumimoji="1" lang="en-US" altLang="ja-JP" sz="3600" b="1" dirty="0">
                <a:solidFill>
                  <a:schemeClr val="accent2">
                    <a:lumMod val="50000"/>
                  </a:schemeClr>
                </a:solidFill>
              </a:rPr>
              <a:t> pada </a:t>
            </a:r>
            <a:r>
              <a:rPr kumimoji="1" lang="en-US" altLang="ja-JP" sz="3600" b="1" dirty="0" err="1">
                <a:solidFill>
                  <a:schemeClr val="accent2">
                    <a:lumMod val="50000"/>
                  </a:schemeClr>
                </a:solidFill>
              </a:rPr>
              <a:t>Jurnal</a:t>
            </a:r>
            <a:r>
              <a:rPr kumimoji="1" lang="en-US" altLang="ja-JP" sz="3600" b="1" dirty="0">
                <a:solidFill>
                  <a:schemeClr val="accent2">
                    <a:lumMod val="50000"/>
                  </a:schemeClr>
                </a:solidFill>
              </a:rPr>
              <a:t> Nasional </a:t>
            </a:r>
            <a:r>
              <a:rPr kumimoji="1" lang="en-US" altLang="ja-JP" sz="3600" b="1" dirty="0" err="1">
                <a:solidFill>
                  <a:schemeClr val="accent2">
                    <a:lumMod val="50000"/>
                  </a:schemeClr>
                </a:solidFill>
              </a:rPr>
              <a:t>Terakreditasi</a:t>
            </a:r>
            <a:endParaRPr kumimoji="1" lang="ja-JP" altLang="en-US" sz="3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6"/>
          </p:nvPr>
        </p:nvSpPr>
        <p:spPr>
          <a:xfrm>
            <a:off x="2590478" y="6081153"/>
            <a:ext cx="14545616" cy="1205633"/>
          </a:xfrm>
        </p:spPr>
        <p:txBody>
          <a:bodyPr/>
          <a:lstStyle/>
          <a:p>
            <a:r>
              <a:rPr kumimoji="1" lang="en-US" altLang="ja-JP" sz="4000" b="1" dirty="0" err="1">
                <a:solidFill>
                  <a:srgbClr val="002060">
                    <a:alpha val="90000"/>
                  </a:srgbClr>
                </a:solidFill>
              </a:rPr>
              <a:t>Penulis</a:t>
            </a:r>
            <a:r>
              <a:rPr kumimoji="1" lang="en-US" altLang="ja-JP" sz="4000" b="1" dirty="0">
                <a:solidFill>
                  <a:srgbClr val="002060">
                    <a:alpha val="90000"/>
                  </a:srgbClr>
                </a:solidFill>
              </a:rPr>
              <a:t> </a:t>
            </a:r>
            <a:r>
              <a:rPr kumimoji="1" lang="en-US" altLang="ja-JP" sz="4000" b="1" dirty="0" err="1">
                <a:solidFill>
                  <a:srgbClr val="002060">
                    <a:alpha val="90000"/>
                  </a:srgbClr>
                </a:solidFill>
              </a:rPr>
              <a:t>Anggota</a:t>
            </a:r>
            <a:r>
              <a:rPr kumimoji="1" lang="en-US" altLang="ja-JP" sz="4000" b="1" dirty="0">
                <a:solidFill>
                  <a:srgbClr val="002060">
                    <a:alpha val="90000"/>
                  </a:srgbClr>
                </a:solidFill>
              </a:rPr>
              <a:t> (minimal 3 </a:t>
            </a:r>
            <a:r>
              <a:rPr kumimoji="1" lang="en-US" altLang="ja-JP" sz="4000" b="1" dirty="0" err="1">
                <a:solidFill>
                  <a:srgbClr val="002060">
                    <a:alpha val="90000"/>
                  </a:srgbClr>
                </a:solidFill>
              </a:rPr>
              <a:t>Artikel</a:t>
            </a:r>
            <a:r>
              <a:rPr kumimoji="1" lang="en-US" altLang="ja-JP" sz="4000" b="1" dirty="0">
                <a:solidFill>
                  <a:srgbClr val="002060">
                    <a:alpha val="90000"/>
                  </a:srgbClr>
                </a:solidFill>
              </a:rPr>
              <a:t>)</a:t>
            </a:r>
            <a:endParaRPr kumimoji="1" lang="ja-JP" altLang="en-US" sz="4000" b="1">
              <a:solidFill>
                <a:srgbClr val="002060">
                  <a:alpha val="90000"/>
                </a:srgbClr>
              </a:solidFill>
            </a:endParaRPr>
          </a:p>
          <a:p>
            <a:r>
              <a:rPr lang="en-US" altLang="ja-JP" sz="4000" b="1" dirty="0" err="1">
                <a:solidFill>
                  <a:srgbClr val="002060">
                    <a:alpha val="90000"/>
                  </a:srgbClr>
                </a:solidFill>
              </a:rPr>
              <a:t>Penulis</a:t>
            </a:r>
            <a:r>
              <a:rPr lang="en-US" altLang="ja-JP" sz="4000" b="1" dirty="0">
                <a:solidFill>
                  <a:srgbClr val="002060">
                    <a:alpha val="90000"/>
                  </a:srgbClr>
                </a:solidFill>
              </a:rPr>
              <a:t> Utama/</a:t>
            </a:r>
            <a:r>
              <a:rPr lang="en-US" altLang="ja-JP" sz="4000" b="1" dirty="0" err="1">
                <a:solidFill>
                  <a:srgbClr val="002060">
                    <a:alpha val="90000"/>
                  </a:srgbClr>
                </a:solidFill>
              </a:rPr>
              <a:t>Korespondensi</a:t>
            </a:r>
            <a:r>
              <a:rPr lang="en-US" altLang="ja-JP" sz="4000" b="1" dirty="0">
                <a:solidFill>
                  <a:srgbClr val="002060">
                    <a:alpha val="90000"/>
                  </a:srgbClr>
                </a:solidFill>
              </a:rPr>
              <a:t> (1 </a:t>
            </a:r>
            <a:r>
              <a:rPr lang="en-US" altLang="ja-JP" sz="4000" b="1" dirty="0" err="1">
                <a:solidFill>
                  <a:srgbClr val="002060">
                    <a:alpha val="90000"/>
                  </a:srgbClr>
                </a:solidFill>
              </a:rPr>
              <a:t>artikel</a:t>
            </a:r>
            <a:r>
              <a:rPr lang="en-US" altLang="ja-JP" sz="4000" b="1" dirty="0">
                <a:solidFill>
                  <a:srgbClr val="002060">
                    <a:alpha val="90000"/>
                  </a:srgbClr>
                </a:solidFill>
              </a:rPr>
              <a:t>)</a:t>
            </a:r>
          </a:p>
        </p:txBody>
      </p:sp>
      <p:sp>
        <p:nvSpPr>
          <p:cNvPr id="10" name="テキスト プレースホルダー 9"/>
          <p:cNvSpPr>
            <a:spLocks noGrp="1"/>
          </p:cNvSpPr>
          <p:nvPr>
            <p:ph type="body" sz="quarter" idx="17"/>
          </p:nvPr>
        </p:nvSpPr>
        <p:spPr>
          <a:xfrm>
            <a:off x="2590478" y="7433456"/>
            <a:ext cx="14545616" cy="8640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kumimoji="1" lang="en-US" altLang="ja-JP" sz="4400" b="1" i="1" dirty="0" err="1">
                <a:solidFill>
                  <a:srgbClr val="C00000"/>
                </a:solidFill>
              </a:rPr>
              <a:t>Perhatikan</a:t>
            </a:r>
            <a:r>
              <a:rPr kumimoji="1" lang="en-US" altLang="ja-JP" sz="4400" b="1" i="1" dirty="0">
                <a:solidFill>
                  <a:srgbClr val="C00000"/>
                </a:solidFill>
              </a:rPr>
              <a:t>, </a:t>
            </a:r>
            <a:r>
              <a:rPr kumimoji="1" lang="en-US" altLang="ja-JP" sz="4400" b="1" i="1" dirty="0" err="1">
                <a:solidFill>
                  <a:srgbClr val="C00000"/>
                </a:solidFill>
              </a:rPr>
              <a:t>Tetap</a:t>
            </a:r>
            <a:r>
              <a:rPr kumimoji="1" lang="en-US" altLang="ja-JP" sz="4400" b="1" i="1" dirty="0">
                <a:solidFill>
                  <a:srgbClr val="C00000"/>
                </a:solidFill>
              </a:rPr>
              <a:t> Nilai 1</a:t>
            </a:r>
            <a:endParaRPr kumimoji="1" lang="ja-JP" altLang="en-US" sz="4400" b="1" i="1" dirty="0">
              <a:solidFill>
                <a:srgbClr val="C00000"/>
              </a:solidFill>
            </a:endParaRPr>
          </a:p>
        </p:txBody>
      </p:sp>
      <p:sp>
        <p:nvSpPr>
          <p:cNvPr id="11" name="テキスト プレースホルダー 10"/>
          <p:cNvSpPr>
            <a:spLocks noGrp="1"/>
          </p:cNvSpPr>
          <p:nvPr>
            <p:ph type="body" sz="quarter" idx="18"/>
          </p:nvPr>
        </p:nvSpPr>
        <p:spPr>
          <a:xfrm>
            <a:off x="2590478" y="8171304"/>
            <a:ext cx="11589621" cy="1224136"/>
          </a:xfrm>
        </p:spPr>
        <p:txBody>
          <a:bodyPr/>
          <a:lstStyle/>
          <a:p>
            <a:r>
              <a:rPr lang="en-US" altLang="ja-JP" sz="4000" b="1" dirty="0" err="1"/>
              <a:t>Kualifikasi</a:t>
            </a:r>
            <a:r>
              <a:rPr lang="en-US" altLang="ja-JP" sz="4000" b="1" dirty="0"/>
              <a:t> </a:t>
            </a:r>
            <a:r>
              <a:rPr lang="en-US" altLang="ja-JP" sz="4000" b="1" dirty="0" err="1"/>
              <a:t>Internasional</a:t>
            </a:r>
            <a:r>
              <a:rPr lang="en-US" altLang="ja-JP" sz="4000" b="1" dirty="0"/>
              <a:t>, </a:t>
            </a:r>
            <a:r>
              <a:rPr lang="en-US" altLang="ja-JP" sz="4000" b="1" dirty="0" err="1"/>
              <a:t>tetapi</a:t>
            </a:r>
            <a:r>
              <a:rPr lang="en-US" altLang="ja-JP" sz="4000" b="1" dirty="0"/>
              <a:t> </a:t>
            </a:r>
            <a:r>
              <a:rPr lang="en-US" altLang="ja-JP" sz="4000" b="1" dirty="0" err="1"/>
              <a:t>dari</a:t>
            </a:r>
            <a:r>
              <a:rPr lang="en-US" altLang="ja-JP" sz="4000" b="1" dirty="0"/>
              <a:t> Indonesia </a:t>
            </a:r>
            <a:r>
              <a:rPr lang="en-US" altLang="ja-JP" sz="4000" b="1" dirty="0" err="1"/>
              <a:t>semua</a:t>
            </a:r>
            <a:r>
              <a:rPr lang="en-US" altLang="ja-JP" sz="4000" b="1" dirty="0"/>
              <a:t>.</a:t>
            </a:r>
            <a:endParaRPr kumimoji="1" lang="ja-JP" altLang="en-US" sz="4000" b="1" dirty="0"/>
          </a:p>
        </p:txBody>
      </p:sp>
      <p:pic>
        <p:nvPicPr>
          <p:cNvPr id="6150" name="Picture 6" descr="Editorial Board | University Of Maryland Law Journal Of Race ... #1803159 -  PNG Images - PNGio">
            <a:extLst>
              <a:ext uri="{FF2B5EF4-FFF2-40B4-BE49-F238E27FC236}">
                <a16:creationId xmlns:a16="http://schemas.microsoft.com/office/drawing/2014/main" id="{7C00CAD6-4C4D-8B45-8D3E-3AAF6850EF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12939" y="5883713"/>
            <a:ext cx="3305494" cy="3438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Editorial Board - NEA-SCIENCE">
            <a:extLst>
              <a:ext uri="{FF2B5EF4-FFF2-40B4-BE49-F238E27FC236}">
                <a16:creationId xmlns:a16="http://schemas.microsoft.com/office/drawing/2014/main" id="{1FBD59EE-8D03-5740-BE1A-11A3BD294B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12939" y="2383554"/>
            <a:ext cx="3305494" cy="3438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49C88F0F-05A9-6E41-9E90-89854AD2473F}"/>
              </a:ext>
            </a:extLst>
          </p:cNvPr>
          <p:cNvSpPr/>
          <p:nvPr/>
        </p:nvSpPr>
        <p:spPr>
          <a:xfrm>
            <a:off x="1006302" y="2723336"/>
            <a:ext cx="1299019" cy="1224136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63A764CA-4DF0-3842-A796-8E308AEAF140}"/>
              </a:ext>
            </a:extLst>
          </p:cNvPr>
          <p:cNvSpPr/>
          <p:nvPr/>
        </p:nvSpPr>
        <p:spPr>
          <a:xfrm>
            <a:off x="1006302" y="4999484"/>
            <a:ext cx="1299019" cy="1224136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F63C78E-6224-7845-AFDB-E9C228D0561F}"/>
              </a:ext>
            </a:extLst>
          </p:cNvPr>
          <p:cNvSpPr/>
          <p:nvPr/>
        </p:nvSpPr>
        <p:spPr>
          <a:xfrm>
            <a:off x="1006302" y="7433456"/>
            <a:ext cx="1299019" cy="1224136"/>
          </a:xfrm>
          <a:prstGeom prst="ellipse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9486"/>
      </p:ext>
    </p:extLst>
  </p:cSld>
  <p:clrMapOvr>
    <a:masterClrMapping/>
  </p:clrMapOvr>
  <p:transition spd="slow" advTm="4091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84A2EA27-8769-DA4E-A5F9-ECB50C437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061" y="387818"/>
            <a:ext cx="15086291" cy="1879689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3. </a:t>
            </a:r>
            <a:r>
              <a:rPr lang="en-US" b="1" dirty="0" err="1">
                <a:solidFill>
                  <a:srgbClr val="002060"/>
                </a:solidFill>
              </a:rPr>
              <a:t>Penyuntingan</a:t>
            </a:r>
            <a:r>
              <a:rPr lang="en-US" b="1" dirty="0">
                <a:solidFill>
                  <a:srgbClr val="002060"/>
                </a:solidFill>
              </a:rPr>
              <a:t> &amp; </a:t>
            </a:r>
            <a:r>
              <a:rPr lang="en-US" b="1" dirty="0" err="1">
                <a:solidFill>
                  <a:srgbClr val="002060"/>
                </a:solidFill>
              </a:rPr>
              <a:t>Manajemen</a:t>
            </a:r>
            <a:r>
              <a:rPr lang="en-US" b="1" dirty="0">
                <a:solidFill>
                  <a:srgbClr val="002060"/>
                </a:solidFill>
              </a:rPr>
              <a:t> </a:t>
            </a:r>
            <a:r>
              <a:rPr lang="en-US" b="1" dirty="0" err="1">
                <a:solidFill>
                  <a:srgbClr val="002060"/>
                </a:solidFill>
              </a:rPr>
              <a:t>Jurnal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BE6CE943-F8B5-EC45-B987-E638C5B3EB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670597" y="4134872"/>
            <a:ext cx="11174261" cy="5570979"/>
          </a:xfrm>
          <a:ln/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fontAlgn="t"/>
            <a:r>
              <a:rPr lang="en-US" sz="6000" b="1" dirty="0" err="1"/>
              <a:t>Terinci</a:t>
            </a:r>
            <a:r>
              <a:rPr lang="en-US" sz="6000" b="1" dirty="0"/>
              <a:t>, </a:t>
            </a:r>
            <a:r>
              <a:rPr lang="en-US" sz="6000" b="1" dirty="0" err="1"/>
              <a:t>lengkap</a:t>
            </a:r>
            <a:r>
              <a:rPr lang="en-US" sz="6000" b="1" dirty="0"/>
              <a:t>, dan </a:t>
            </a:r>
            <a:r>
              <a:rPr lang="en-US" sz="6000" b="1" dirty="0" err="1"/>
              <a:t>jelas</a:t>
            </a:r>
            <a:r>
              <a:rPr lang="en-US" sz="6000" b="1" dirty="0"/>
              <a:t> </a:t>
            </a:r>
            <a:r>
              <a:rPr lang="en-US" sz="6000" b="1" dirty="0" err="1"/>
              <a:t>secara</a:t>
            </a:r>
            <a:r>
              <a:rPr lang="en-US" sz="6000" b="1" dirty="0"/>
              <a:t> </a:t>
            </a:r>
            <a:r>
              <a:rPr lang="en-US" sz="6000" b="1" dirty="0" err="1"/>
              <a:t>substantif</a:t>
            </a:r>
            <a:r>
              <a:rPr lang="en-US" sz="6000" b="1" dirty="0"/>
              <a:t>, </a:t>
            </a:r>
            <a:r>
              <a:rPr lang="en-US" sz="6000" b="1" dirty="0" err="1"/>
              <a:t>sistematis</a:t>
            </a:r>
            <a:r>
              <a:rPr lang="en-US" sz="6000" b="1" dirty="0"/>
              <a:t> dan </a:t>
            </a:r>
            <a:r>
              <a:rPr lang="en-US" sz="6000" b="1" dirty="0" err="1"/>
              <a:t>tersedia</a:t>
            </a:r>
            <a:r>
              <a:rPr lang="en-US" sz="6000" b="1" dirty="0"/>
              <a:t> </a:t>
            </a:r>
            <a:r>
              <a:rPr lang="en-US" sz="6000" b="1" dirty="0" err="1"/>
              <a:t>contoh</a:t>
            </a:r>
            <a:r>
              <a:rPr lang="en-US" sz="6000" b="1" dirty="0"/>
              <a:t> </a:t>
            </a:r>
            <a:r>
              <a:rPr lang="en-US" sz="6000" b="1" dirty="0" err="1"/>
              <a:t>atau</a:t>
            </a:r>
            <a:r>
              <a:rPr lang="en-US" sz="6000" b="1" dirty="0"/>
              <a:t> template</a:t>
            </a:r>
            <a:endParaRPr lang="en-ID" sz="6000" dirty="0"/>
          </a:p>
          <a:p>
            <a:pPr fontAlgn="t"/>
            <a:r>
              <a:rPr lang="en-US" sz="6000" b="1" dirty="0"/>
              <a:t>Kurang </a:t>
            </a:r>
            <a:r>
              <a:rPr lang="en-US" sz="6000" b="1" dirty="0" err="1"/>
              <a:t>lengkap</a:t>
            </a:r>
            <a:r>
              <a:rPr lang="en-US" sz="6000" b="1" dirty="0"/>
              <a:t> dan </a:t>
            </a:r>
            <a:r>
              <a:rPr lang="en-US" sz="6000" b="1" dirty="0" err="1"/>
              <a:t>kurang</a:t>
            </a:r>
            <a:r>
              <a:rPr lang="en-US" sz="6000" b="1" dirty="0"/>
              <a:t> </a:t>
            </a:r>
            <a:r>
              <a:rPr lang="en-US" sz="6000" b="1" dirty="0" err="1"/>
              <a:t>jelas</a:t>
            </a:r>
            <a:endParaRPr lang="en-ID" sz="6000" dirty="0"/>
          </a:p>
          <a:p>
            <a:pPr fontAlgn="t"/>
            <a:r>
              <a:rPr lang="en-US" sz="6000" b="1" dirty="0" err="1"/>
              <a:t>Tidak</a:t>
            </a:r>
            <a:r>
              <a:rPr lang="en-US" sz="6000" b="1" dirty="0"/>
              <a:t> </a:t>
            </a:r>
            <a:r>
              <a:rPr lang="en-US" sz="6000" b="1" dirty="0" err="1"/>
              <a:t>ada</a:t>
            </a:r>
            <a:endParaRPr lang="en-ID" sz="6000" dirty="0"/>
          </a:p>
          <a:p>
            <a:pPr marL="0" indent="0" fontAlgn="t">
              <a:buNone/>
            </a:pPr>
            <a:endParaRPr lang="en-ID" sz="4000" dirty="0">
              <a:latin typeface="Abadi MT Condensed Light" panose="020B0306030101010103" pitchFamily="34" charset="77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F8D425E-99E5-7144-BC4C-31A656BA37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29533" y="1615109"/>
            <a:ext cx="15086291" cy="960120"/>
          </a:xfrm>
        </p:spPr>
        <p:txBody>
          <a:bodyPr/>
          <a:lstStyle/>
          <a:p>
            <a:r>
              <a:rPr lang="en-US" sz="4800" b="1" dirty="0">
                <a:solidFill>
                  <a:srgbClr val="C0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4. </a:t>
            </a:r>
            <a:r>
              <a:rPr lang="en-US" sz="4800" b="1" dirty="0" err="1">
                <a:solidFill>
                  <a:srgbClr val="C0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Petunjuk</a:t>
            </a:r>
            <a:r>
              <a:rPr lang="en-US" sz="4800" b="1" dirty="0">
                <a:solidFill>
                  <a:srgbClr val="C0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 </a:t>
            </a:r>
            <a:r>
              <a:rPr lang="en-US" sz="4800" b="1" dirty="0" err="1">
                <a:solidFill>
                  <a:srgbClr val="C0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Penulisan</a:t>
            </a:r>
            <a:r>
              <a:rPr lang="en-US" sz="4800" b="1" dirty="0">
                <a:solidFill>
                  <a:srgbClr val="C0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 </a:t>
            </a:r>
            <a:r>
              <a:rPr lang="en-US" sz="6000" b="1" dirty="0">
                <a:solidFill>
                  <a:srgbClr val="002060"/>
                </a:solidFill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(</a:t>
            </a:r>
            <a:r>
              <a:rPr lang="en-US" sz="6000" b="1" dirty="0" err="1">
                <a:solidFill>
                  <a:srgbClr val="002060"/>
                </a:solidFill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berubah</a:t>
            </a:r>
            <a:r>
              <a:rPr lang="en-US" sz="6000" b="1" dirty="0">
                <a:solidFill>
                  <a:srgbClr val="002060"/>
                </a:solidFill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)</a:t>
            </a:r>
            <a:endParaRPr lang="en-US" sz="1800" b="1" dirty="0">
              <a:solidFill>
                <a:srgbClr val="002060"/>
              </a:solidFill>
              <a:latin typeface="Brush Script MT" panose="03060802040406070304" pitchFamily="66" charset="-122"/>
              <a:ea typeface="Brush Script MT" panose="03060802040406070304" pitchFamily="66" charset="-122"/>
              <a:cs typeface="Brush Script MT" panose="03060802040406070304" pitchFamily="66" charset="-122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E1F27AB-3E78-A243-A5BA-97DD62E82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21</a:t>
            </a:fld>
            <a:endParaRPr lang="en-US"/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342FBC0A-AE52-DB4C-9FA2-810CFC653E97}"/>
              </a:ext>
            </a:extLst>
          </p:cNvPr>
          <p:cNvSpPr txBox="1">
            <a:spLocks/>
          </p:cNvSpPr>
          <p:nvPr/>
        </p:nvSpPr>
        <p:spPr>
          <a:xfrm>
            <a:off x="918893" y="2773198"/>
            <a:ext cx="7817442" cy="960120"/>
          </a:xfrm>
          <a:prstGeom prst="rect">
            <a:avLst/>
          </a:prstGeom>
          <a:solidFill>
            <a:schemeClr val="accent4">
              <a:lumMod val="75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lnSpcReduction="10000"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0" indent="0" algn="ctr" defTabSz="137150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75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371509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2057263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743017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3428771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4114526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4800280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548603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0" lang="en-US" sz="6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Aturan</a:t>
            </a:r>
            <a:r>
              <a:rPr kumimoji="0" lang="en-US" sz="6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 Lama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AA587775-21D5-BA46-A69F-5E0C58D32C34}"/>
              </a:ext>
            </a:extLst>
          </p:cNvPr>
          <p:cNvSpPr txBox="1">
            <a:spLocks/>
          </p:cNvSpPr>
          <p:nvPr/>
        </p:nvSpPr>
        <p:spPr>
          <a:xfrm>
            <a:off x="9559222" y="2763914"/>
            <a:ext cx="8008920" cy="960120"/>
          </a:xfrm>
          <a:prstGeom prst="rect">
            <a:avLst/>
          </a:prstGeom>
          <a:solidFill>
            <a:schemeClr val="accent4">
              <a:lumMod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137150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75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371509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2057263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743017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3428771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4114526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4800280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548603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0" lang="en-US" sz="6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Aturan</a:t>
            </a:r>
            <a:r>
              <a:rPr kumimoji="0" lang="en-US" sz="6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 </a:t>
            </a:r>
            <a:r>
              <a:rPr kumimoji="0" lang="en-US" sz="6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Baru</a:t>
            </a:r>
            <a:endParaRPr kumimoji="0" lang="en-US" sz="6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BIG CASLON MEDIUM" panose="02000603090000020003" pitchFamily="2" charset="-79"/>
              <a:cs typeface="BIG CASLON MEDIUM" panose="02000603090000020003" pitchFamily="2" charset="-79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70FC2B37-6433-5C40-A8DC-DBC8B9F1346A}"/>
              </a:ext>
            </a:extLst>
          </p:cNvPr>
          <p:cNvSpPr/>
          <p:nvPr/>
        </p:nvSpPr>
        <p:spPr>
          <a:xfrm>
            <a:off x="15351297" y="4059426"/>
            <a:ext cx="1793897" cy="1703718"/>
          </a:xfrm>
          <a:prstGeom prst="ellipse">
            <a:avLst/>
          </a:prstGeom>
          <a:solidFill>
            <a:schemeClr val="accent2">
              <a:lumMod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/>
              <a:t>1</a:t>
            </a:r>
            <a:endParaRPr lang="en-US" b="1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7A8F25C0-07CE-E648-96CF-31A892ADFE80}"/>
              </a:ext>
            </a:extLst>
          </p:cNvPr>
          <p:cNvSpPr/>
          <p:nvPr/>
        </p:nvSpPr>
        <p:spPr>
          <a:xfrm>
            <a:off x="15351297" y="5930976"/>
            <a:ext cx="1793897" cy="1796151"/>
          </a:xfrm>
          <a:prstGeom prst="ellipse">
            <a:avLst/>
          </a:prstGeom>
          <a:solidFill>
            <a:schemeClr val="accent4">
              <a:lumMod val="75000"/>
            </a:schemeClr>
          </a:solidFill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>
                <a:solidFill>
                  <a:srgbClr val="C00000"/>
                </a:solidFill>
                <a:latin typeface="Abadi MT Condensed Light" panose="020B0306030101010103" pitchFamily="34" charset="77"/>
              </a:rPr>
              <a:t>0.5</a:t>
            </a:r>
            <a:endParaRPr lang="en-US" sz="2800" b="1" dirty="0">
              <a:solidFill>
                <a:srgbClr val="C00000"/>
              </a:solidFill>
              <a:latin typeface="Abadi MT Condensed Light" panose="020B0306030101010103" pitchFamily="34" charset="77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E20EAA24-BD76-7345-927D-DE6333B9D82E}"/>
              </a:ext>
            </a:extLst>
          </p:cNvPr>
          <p:cNvSpPr/>
          <p:nvPr/>
        </p:nvSpPr>
        <p:spPr>
          <a:xfrm>
            <a:off x="15351297" y="7857458"/>
            <a:ext cx="1793897" cy="1796151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>
                <a:solidFill>
                  <a:srgbClr val="C00000"/>
                </a:solidFill>
              </a:rPr>
              <a:t>0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A38F5A36-F7A6-D944-8DFA-0453CB07AFB7}"/>
              </a:ext>
            </a:extLst>
          </p:cNvPr>
          <p:cNvSpPr/>
          <p:nvPr/>
        </p:nvSpPr>
        <p:spPr>
          <a:xfrm>
            <a:off x="1317604" y="4134872"/>
            <a:ext cx="1793897" cy="1691142"/>
          </a:xfrm>
          <a:prstGeom prst="ellipse">
            <a:avLst/>
          </a:prstGeom>
          <a:solidFill>
            <a:schemeClr val="accent2">
              <a:lumMod val="50000"/>
            </a:schemeClr>
          </a:solidFill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/>
              <a:t>2</a:t>
            </a:r>
            <a:endParaRPr lang="en-US" b="1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DADF28A-2974-F34B-8171-F047AAD65656}"/>
              </a:ext>
            </a:extLst>
          </p:cNvPr>
          <p:cNvSpPr/>
          <p:nvPr/>
        </p:nvSpPr>
        <p:spPr>
          <a:xfrm>
            <a:off x="1317603" y="5936187"/>
            <a:ext cx="1793897" cy="1796151"/>
          </a:xfrm>
          <a:prstGeom prst="ellipse">
            <a:avLst/>
          </a:prstGeom>
          <a:solidFill>
            <a:schemeClr val="accent4">
              <a:lumMod val="75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dirty="0">
                <a:solidFill>
                  <a:srgbClr val="C00000"/>
                </a:solidFill>
              </a:rPr>
              <a:t>1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DF946C9A-4CC2-2641-8DAD-AF11BCF5EF3E}"/>
              </a:ext>
            </a:extLst>
          </p:cNvPr>
          <p:cNvSpPr/>
          <p:nvPr/>
        </p:nvSpPr>
        <p:spPr>
          <a:xfrm>
            <a:off x="1200103" y="7982698"/>
            <a:ext cx="1793897" cy="1723153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>
                <a:solidFill>
                  <a:srgbClr val="C00000"/>
                </a:solidFill>
              </a:rPr>
              <a:t>0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B8B5674-0FCE-5648-A7FE-91F39F6F1E51}"/>
              </a:ext>
            </a:extLst>
          </p:cNvPr>
          <p:cNvSpPr/>
          <p:nvPr/>
        </p:nvSpPr>
        <p:spPr>
          <a:xfrm>
            <a:off x="1622998" y="792620"/>
            <a:ext cx="1029472" cy="1070084"/>
          </a:xfrm>
          <a:prstGeom prst="ellipse">
            <a:avLst/>
          </a:prstGeom>
          <a:solidFill>
            <a:srgbClr val="C00000"/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9682125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293579120"/>
              </p:ext>
            </p:extLst>
          </p:nvPr>
        </p:nvGraphicFramePr>
        <p:xfrm>
          <a:off x="1222326" y="-913872"/>
          <a:ext cx="7983221" cy="93697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HALREV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22</a:t>
            </a:fld>
            <a:endParaRPr lang="en-US" dirty="0"/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F929126C-38FF-8A45-A27E-02CAB495138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5937456"/>
              </p:ext>
            </p:extLst>
          </p:nvPr>
        </p:nvGraphicFramePr>
        <p:xfrm>
          <a:off x="6046862" y="1975148"/>
          <a:ext cx="12889432" cy="77307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18434" name="Picture 2" descr="Author guide downloads | RCNi">
            <a:extLst>
              <a:ext uri="{FF2B5EF4-FFF2-40B4-BE49-F238E27FC236}">
                <a16:creationId xmlns:a16="http://schemas.microsoft.com/office/drawing/2014/main" id="{8970C051-67BE-2041-9966-54F26B73C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0438" y="2623220"/>
            <a:ext cx="4464496" cy="309634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2" name="Picture 2" descr="Madaniyah">
            <a:extLst>
              <a:ext uri="{FF2B5EF4-FFF2-40B4-BE49-F238E27FC236}">
                <a16:creationId xmlns:a16="http://schemas.microsoft.com/office/drawing/2014/main" id="{F229B026-0B4E-5047-A6B8-9E2540AD45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6422" y="7275139"/>
            <a:ext cx="4457700" cy="243071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hevron 2">
            <a:extLst>
              <a:ext uri="{FF2B5EF4-FFF2-40B4-BE49-F238E27FC236}">
                <a16:creationId xmlns:a16="http://schemas.microsoft.com/office/drawing/2014/main" id="{67D49189-2B9D-564E-BE20-095972A16DCF}"/>
              </a:ext>
            </a:extLst>
          </p:cNvPr>
          <p:cNvSpPr/>
          <p:nvPr/>
        </p:nvSpPr>
        <p:spPr>
          <a:xfrm rot="5400000">
            <a:off x="3372854" y="5513252"/>
            <a:ext cx="1944216" cy="1924792"/>
          </a:xfrm>
          <a:prstGeom prst="chevron">
            <a:avLst/>
          </a:prstGeom>
          <a:solidFill>
            <a:srgbClr val="C0000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2546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84A2EA27-8769-DA4E-A5F9-ECB50C437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061" y="387818"/>
            <a:ext cx="15086291" cy="1879689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3. </a:t>
            </a:r>
            <a:r>
              <a:rPr lang="en-US" b="1" dirty="0" err="1">
                <a:solidFill>
                  <a:srgbClr val="002060"/>
                </a:solidFill>
              </a:rPr>
              <a:t>Penyuntingan</a:t>
            </a:r>
            <a:r>
              <a:rPr lang="en-US" b="1" dirty="0">
                <a:solidFill>
                  <a:srgbClr val="002060"/>
                </a:solidFill>
              </a:rPr>
              <a:t> &amp; </a:t>
            </a:r>
            <a:r>
              <a:rPr lang="en-US" b="1" dirty="0" err="1">
                <a:solidFill>
                  <a:srgbClr val="002060"/>
                </a:solidFill>
              </a:rPr>
              <a:t>Manajemen</a:t>
            </a:r>
            <a:r>
              <a:rPr lang="en-US" b="1" dirty="0">
                <a:solidFill>
                  <a:srgbClr val="002060"/>
                </a:solidFill>
              </a:rPr>
              <a:t> </a:t>
            </a:r>
            <a:r>
              <a:rPr lang="en-US" b="1" dirty="0" err="1">
                <a:solidFill>
                  <a:srgbClr val="002060"/>
                </a:solidFill>
              </a:rPr>
              <a:t>Jurnal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BE6CE943-F8B5-EC45-B987-E638C5B3EB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742606" y="3967040"/>
            <a:ext cx="11089231" cy="5738811"/>
          </a:xfrm>
          <a:ln/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fontAlgn="t"/>
            <a:r>
              <a:rPr lang="en-US" sz="5400" b="1" dirty="0" err="1"/>
              <a:t>Baik</a:t>
            </a:r>
            <a:r>
              <a:rPr lang="en-US" sz="5400" b="1" dirty="0"/>
              <a:t> </a:t>
            </a:r>
            <a:r>
              <a:rPr lang="en-US" sz="5400" b="1" dirty="0" err="1"/>
              <a:t>sekali</a:t>
            </a:r>
            <a:r>
              <a:rPr lang="en-US" sz="5400" b="1" dirty="0"/>
              <a:t> dan </a:t>
            </a:r>
            <a:r>
              <a:rPr lang="en-US" sz="5400" b="1" dirty="0" err="1"/>
              <a:t>sangat</a:t>
            </a:r>
            <a:r>
              <a:rPr lang="en-US" sz="5400" b="1" dirty="0"/>
              <a:t> </a:t>
            </a:r>
            <a:r>
              <a:rPr lang="en-US" sz="5400" b="1" dirty="0" err="1"/>
              <a:t>konsisten</a:t>
            </a:r>
            <a:r>
              <a:rPr lang="en-US" sz="5400" b="1" dirty="0"/>
              <a:t> </a:t>
            </a:r>
            <a:r>
              <a:rPr lang="en-US" sz="5400" b="1" dirty="0" err="1">
                <a:solidFill>
                  <a:srgbClr val="C00000"/>
                </a:solidFill>
              </a:rPr>
              <a:t>antar</a:t>
            </a:r>
            <a:r>
              <a:rPr lang="en-US" sz="5400" b="1" dirty="0">
                <a:solidFill>
                  <a:srgbClr val="C00000"/>
                </a:solidFill>
              </a:rPr>
              <a:t> </a:t>
            </a:r>
            <a:r>
              <a:rPr lang="en-US" sz="5400" b="1" dirty="0" err="1">
                <a:solidFill>
                  <a:srgbClr val="C00000"/>
                </a:solidFill>
              </a:rPr>
              <a:t>terbitan</a:t>
            </a:r>
            <a:r>
              <a:rPr lang="en-US" sz="5400" b="1" dirty="0">
                <a:solidFill>
                  <a:srgbClr val="C00000"/>
                </a:solidFill>
              </a:rPr>
              <a:t> dan </a:t>
            </a:r>
            <a:r>
              <a:rPr lang="en-US" sz="5400" b="1" dirty="0" err="1">
                <a:solidFill>
                  <a:srgbClr val="C00000"/>
                </a:solidFill>
              </a:rPr>
              <a:t>antar</a:t>
            </a:r>
            <a:r>
              <a:rPr lang="en-US" sz="5400" b="1" dirty="0">
                <a:solidFill>
                  <a:srgbClr val="C00000"/>
                </a:solidFill>
              </a:rPr>
              <a:t> </a:t>
            </a:r>
            <a:r>
              <a:rPr lang="en-US" sz="5400" b="1" dirty="0" err="1">
                <a:solidFill>
                  <a:srgbClr val="C00000"/>
                </a:solidFill>
              </a:rPr>
              <a:t>artikel</a:t>
            </a:r>
            <a:endParaRPr lang="en-ID" sz="5400" dirty="0">
              <a:solidFill>
                <a:srgbClr val="C00000"/>
              </a:solidFill>
            </a:endParaRPr>
          </a:p>
          <a:p>
            <a:pPr fontAlgn="t"/>
            <a:r>
              <a:rPr lang="en-US" sz="5400" b="1" dirty="0" err="1"/>
              <a:t>Baik</a:t>
            </a:r>
            <a:r>
              <a:rPr lang="en-US" sz="5400" b="1" dirty="0"/>
              <a:t> dan </a:t>
            </a:r>
            <a:r>
              <a:rPr lang="en-US" sz="5400" b="1" dirty="0" err="1"/>
              <a:t>konsisten</a:t>
            </a:r>
            <a:r>
              <a:rPr lang="en-US" sz="5400" b="1" dirty="0"/>
              <a:t> </a:t>
            </a:r>
            <a:r>
              <a:rPr lang="en-US" sz="5400" b="1" dirty="0" err="1">
                <a:solidFill>
                  <a:srgbClr val="C00000"/>
                </a:solidFill>
              </a:rPr>
              <a:t>antar</a:t>
            </a:r>
            <a:r>
              <a:rPr lang="en-US" sz="5400" b="1" dirty="0">
                <a:solidFill>
                  <a:srgbClr val="C00000"/>
                </a:solidFill>
              </a:rPr>
              <a:t> </a:t>
            </a:r>
            <a:r>
              <a:rPr lang="en-US" sz="5400" b="1" dirty="0" err="1">
                <a:solidFill>
                  <a:srgbClr val="C00000"/>
                </a:solidFill>
              </a:rPr>
              <a:t>terbitan</a:t>
            </a:r>
            <a:r>
              <a:rPr lang="en-US" sz="5400" b="1" dirty="0">
                <a:solidFill>
                  <a:srgbClr val="C00000"/>
                </a:solidFill>
              </a:rPr>
              <a:t> dan </a:t>
            </a:r>
            <a:r>
              <a:rPr lang="en-US" sz="5400" b="1" dirty="0" err="1">
                <a:solidFill>
                  <a:srgbClr val="C00000"/>
                </a:solidFill>
              </a:rPr>
              <a:t>antar</a:t>
            </a:r>
            <a:r>
              <a:rPr lang="en-US" sz="5400" b="1" dirty="0">
                <a:solidFill>
                  <a:srgbClr val="C00000"/>
                </a:solidFill>
              </a:rPr>
              <a:t> </a:t>
            </a:r>
            <a:r>
              <a:rPr lang="en-US" sz="5400" b="1" dirty="0" err="1">
                <a:solidFill>
                  <a:srgbClr val="C00000"/>
                </a:solidFill>
              </a:rPr>
              <a:t>artikel</a:t>
            </a:r>
            <a:endParaRPr lang="en-ID" sz="5400" dirty="0"/>
          </a:p>
          <a:p>
            <a:pPr fontAlgn="t"/>
            <a:r>
              <a:rPr lang="en-US" sz="5400" b="1" dirty="0" err="1"/>
              <a:t>Tidak</a:t>
            </a:r>
            <a:r>
              <a:rPr lang="en-US" sz="5400" b="1" dirty="0"/>
              <a:t> </a:t>
            </a:r>
            <a:r>
              <a:rPr lang="en-US" sz="5400" b="1" dirty="0" err="1"/>
              <a:t>baik</a:t>
            </a:r>
            <a:r>
              <a:rPr lang="en-US" sz="5400" b="1" dirty="0"/>
              <a:t> </a:t>
            </a:r>
            <a:r>
              <a:rPr lang="en-US" sz="5400" b="1" dirty="0" err="1"/>
              <a:t>atau</a:t>
            </a:r>
            <a:r>
              <a:rPr lang="en-US" sz="5400" b="1" dirty="0"/>
              <a:t> </a:t>
            </a:r>
            <a:r>
              <a:rPr lang="en-US" sz="5400" b="1" dirty="0" err="1"/>
              <a:t>tidak</a:t>
            </a:r>
            <a:r>
              <a:rPr lang="en-US" sz="5400" b="1" dirty="0"/>
              <a:t> </a:t>
            </a:r>
            <a:r>
              <a:rPr lang="en-US" sz="5400" b="1" dirty="0" err="1"/>
              <a:t>konsisten</a:t>
            </a:r>
            <a:r>
              <a:rPr lang="en-US" sz="5400" b="1" dirty="0"/>
              <a:t> </a:t>
            </a:r>
            <a:r>
              <a:rPr lang="en-US" sz="5400" b="1" dirty="0" err="1">
                <a:solidFill>
                  <a:srgbClr val="C00000"/>
                </a:solidFill>
              </a:rPr>
              <a:t>antar</a:t>
            </a:r>
            <a:r>
              <a:rPr lang="en-US" sz="5400" b="1" dirty="0">
                <a:solidFill>
                  <a:srgbClr val="C00000"/>
                </a:solidFill>
              </a:rPr>
              <a:t> </a:t>
            </a:r>
            <a:r>
              <a:rPr lang="en-US" sz="5400" b="1" dirty="0" err="1">
                <a:solidFill>
                  <a:srgbClr val="C00000"/>
                </a:solidFill>
              </a:rPr>
              <a:t>terbitan</a:t>
            </a:r>
            <a:r>
              <a:rPr lang="en-US" sz="5400" b="1" dirty="0">
                <a:solidFill>
                  <a:srgbClr val="C00000"/>
                </a:solidFill>
              </a:rPr>
              <a:t> dan </a:t>
            </a:r>
            <a:r>
              <a:rPr lang="en-US" sz="5400" b="1" dirty="0" err="1">
                <a:solidFill>
                  <a:srgbClr val="C00000"/>
                </a:solidFill>
              </a:rPr>
              <a:t>antar</a:t>
            </a:r>
            <a:r>
              <a:rPr lang="en-US" sz="5400" b="1" dirty="0">
                <a:solidFill>
                  <a:srgbClr val="C00000"/>
                </a:solidFill>
              </a:rPr>
              <a:t> </a:t>
            </a:r>
            <a:r>
              <a:rPr lang="en-US" sz="5400" b="1" dirty="0" err="1">
                <a:solidFill>
                  <a:srgbClr val="C00000"/>
                </a:solidFill>
              </a:rPr>
              <a:t>artikel</a:t>
            </a:r>
            <a:endParaRPr lang="en-ID" sz="5400" dirty="0"/>
          </a:p>
          <a:p>
            <a:pPr marL="0" indent="0" fontAlgn="t">
              <a:buNone/>
            </a:pPr>
            <a:endParaRPr lang="en-ID" sz="4000" dirty="0">
              <a:latin typeface="Abadi MT Condensed Light" panose="020B0306030101010103" pitchFamily="34" charset="77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F8D425E-99E5-7144-BC4C-31A656BA37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4253" y="1615109"/>
            <a:ext cx="17141571" cy="960120"/>
          </a:xfrm>
        </p:spPr>
        <p:txBody>
          <a:bodyPr/>
          <a:lstStyle/>
          <a:p>
            <a:r>
              <a:rPr lang="en-US" sz="4800" b="1" dirty="0">
                <a:solidFill>
                  <a:srgbClr val="00206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5. </a:t>
            </a:r>
            <a:r>
              <a:rPr lang="en-US" sz="4800" b="1" dirty="0" err="1">
                <a:solidFill>
                  <a:srgbClr val="00206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Mutu</a:t>
            </a:r>
            <a:r>
              <a:rPr lang="en-US" sz="4800" b="1" dirty="0">
                <a:solidFill>
                  <a:srgbClr val="00206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 </a:t>
            </a:r>
            <a:r>
              <a:rPr lang="en-US" sz="4800" b="1" dirty="0" err="1">
                <a:solidFill>
                  <a:srgbClr val="00206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Penyuntingan</a:t>
            </a:r>
            <a:r>
              <a:rPr lang="en-US" sz="4800" b="1" dirty="0">
                <a:solidFill>
                  <a:srgbClr val="00206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 Gaya dan Format </a:t>
            </a:r>
            <a:r>
              <a:rPr lang="en-US" sz="6600" b="1" dirty="0">
                <a:solidFill>
                  <a:srgbClr val="002060"/>
                </a:solidFill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(</a:t>
            </a:r>
            <a:r>
              <a:rPr lang="en-US" sz="6600" b="1" dirty="0" err="1">
                <a:solidFill>
                  <a:srgbClr val="002060"/>
                </a:solidFill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tetap</a:t>
            </a:r>
            <a:r>
              <a:rPr lang="en-US" sz="6600" b="1" dirty="0">
                <a:solidFill>
                  <a:srgbClr val="002060"/>
                </a:solidFill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)</a:t>
            </a:r>
            <a:endParaRPr lang="en-US" b="1" dirty="0">
              <a:solidFill>
                <a:srgbClr val="002060"/>
              </a:solidFill>
              <a:latin typeface="Brush Script MT" panose="03060802040406070304" pitchFamily="66" charset="-122"/>
              <a:ea typeface="Brush Script MT" panose="03060802040406070304" pitchFamily="66" charset="-122"/>
              <a:cs typeface="Brush Script MT" panose="03060802040406070304" pitchFamily="66" charset="-122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E1F27AB-3E78-A243-A5BA-97DD62E82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23</a:t>
            </a:fld>
            <a:endParaRPr lang="en-US"/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342FBC0A-AE52-DB4C-9FA2-810CFC653E97}"/>
              </a:ext>
            </a:extLst>
          </p:cNvPr>
          <p:cNvSpPr txBox="1">
            <a:spLocks/>
          </p:cNvSpPr>
          <p:nvPr/>
        </p:nvSpPr>
        <p:spPr>
          <a:xfrm>
            <a:off x="918893" y="2773198"/>
            <a:ext cx="7817442" cy="960120"/>
          </a:xfrm>
          <a:prstGeom prst="rect">
            <a:avLst/>
          </a:prstGeom>
          <a:solidFill>
            <a:schemeClr val="accent4">
              <a:lumMod val="75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lnSpcReduction="10000"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0" indent="0" algn="ctr" defTabSz="137150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75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371509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2057263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743017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3428771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4114526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4800280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548603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0" lang="en-US" sz="6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Aturan</a:t>
            </a:r>
            <a:r>
              <a:rPr kumimoji="0" lang="en-US" sz="6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 Lama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AA587775-21D5-BA46-A69F-5E0C58D32C34}"/>
              </a:ext>
            </a:extLst>
          </p:cNvPr>
          <p:cNvSpPr txBox="1">
            <a:spLocks/>
          </p:cNvSpPr>
          <p:nvPr/>
        </p:nvSpPr>
        <p:spPr>
          <a:xfrm>
            <a:off x="9559222" y="2763914"/>
            <a:ext cx="8008920" cy="960120"/>
          </a:xfrm>
          <a:prstGeom prst="rect">
            <a:avLst/>
          </a:prstGeom>
          <a:solidFill>
            <a:schemeClr val="accent4">
              <a:lumMod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137150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75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371509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2057263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743017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3428771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4114526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4800280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548603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0" lang="en-US" sz="6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Aturan</a:t>
            </a:r>
            <a:r>
              <a:rPr kumimoji="0" lang="en-US" sz="6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 </a:t>
            </a:r>
            <a:r>
              <a:rPr kumimoji="0" lang="en-US" sz="6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Baru</a:t>
            </a:r>
            <a:endParaRPr kumimoji="0" lang="en-US" sz="6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BIG CASLON MEDIUM" panose="02000603090000020003" pitchFamily="2" charset="-79"/>
              <a:cs typeface="BIG CASLON MEDIUM" panose="02000603090000020003" pitchFamily="2" charset="-79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70FC2B37-6433-5C40-A8DC-DBC8B9F1346A}"/>
              </a:ext>
            </a:extLst>
          </p:cNvPr>
          <p:cNvSpPr/>
          <p:nvPr/>
        </p:nvSpPr>
        <p:spPr>
          <a:xfrm>
            <a:off x="15351297" y="4059426"/>
            <a:ext cx="2016222" cy="1703718"/>
          </a:xfrm>
          <a:prstGeom prst="ellipse">
            <a:avLst/>
          </a:prstGeom>
          <a:solidFill>
            <a:schemeClr val="accent2">
              <a:lumMod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/>
              <a:t>2</a:t>
            </a:r>
            <a:endParaRPr lang="en-US" b="1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7A8F25C0-07CE-E648-96CF-31A892ADFE80}"/>
              </a:ext>
            </a:extLst>
          </p:cNvPr>
          <p:cNvSpPr/>
          <p:nvPr/>
        </p:nvSpPr>
        <p:spPr>
          <a:xfrm>
            <a:off x="15351297" y="5930976"/>
            <a:ext cx="2016222" cy="1796151"/>
          </a:xfrm>
          <a:prstGeom prst="ellipse">
            <a:avLst/>
          </a:prstGeom>
          <a:solidFill>
            <a:schemeClr val="accent4">
              <a:lumMod val="75000"/>
            </a:schemeClr>
          </a:solidFill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/>
              <a:t>1</a:t>
            </a:r>
            <a:endParaRPr lang="en-US" b="1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E20EAA24-BD76-7345-927D-DE6333B9D82E}"/>
              </a:ext>
            </a:extLst>
          </p:cNvPr>
          <p:cNvSpPr/>
          <p:nvPr/>
        </p:nvSpPr>
        <p:spPr>
          <a:xfrm>
            <a:off x="15351297" y="7857458"/>
            <a:ext cx="2016223" cy="1796151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>
                <a:solidFill>
                  <a:srgbClr val="C00000"/>
                </a:solidFill>
              </a:rPr>
              <a:t>0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59656048-E8A1-C14D-8859-C145AA21197E}"/>
              </a:ext>
            </a:extLst>
          </p:cNvPr>
          <p:cNvSpPr/>
          <p:nvPr/>
        </p:nvSpPr>
        <p:spPr>
          <a:xfrm>
            <a:off x="1193082" y="4059426"/>
            <a:ext cx="2016222" cy="1703718"/>
          </a:xfrm>
          <a:prstGeom prst="ellipse">
            <a:avLst/>
          </a:prstGeom>
          <a:solidFill>
            <a:schemeClr val="accent2">
              <a:lumMod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/>
              <a:t>2</a:t>
            </a:r>
            <a:endParaRPr lang="en-US" b="1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2AD34DDF-6757-464C-AF9D-070D8EDC9053}"/>
              </a:ext>
            </a:extLst>
          </p:cNvPr>
          <p:cNvSpPr/>
          <p:nvPr/>
        </p:nvSpPr>
        <p:spPr>
          <a:xfrm>
            <a:off x="1193082" y="5871943"/>
            <a:ext cx="2016222" cy="1796151"/>
          </a:xfrm>
          <a:prstGeom prst="ellipse">
            <a:avLst/>
          </a:prstGeom>
          <a:solidFill>
            <a:schemeClr val="accent4">
              <a:lumMod val="75000"/>
            </a:schemeClr>
          </a:solidFill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/>
              <a:t>1</a:t>
            </a:r>
            <a:endParaRPr lang="en-US" b="1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EE7151EC-2EC2-1E4B-A2F9-D5279271A089}"/>
              </a:ext>
            </a:extLst>
          </p:cNvPr>
          <p:cNvSpPr/>
          <p:nvPr/>
        </p:nvSpPr>
        <p:spPr>
          <a:xfrm>
            <a:off x="1206923" y="7857457"/>
            <a:ext cx="2016223" cy="1796151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>
                <a:solidFill>
                  <a:srgbClr val="C00000"/>
                </a:solidFill>
              </a:rPr>
              <a:t>0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FD6B1F17-8469-2848-BDE5-D9739E34FCE7}"/>
              </a:ext>
            </a:extLst>
          </p:cNvPr>
          <p:cNvSpPr/>
          <p:nvPr/>
        </p:nvSpPr>
        <p:spPr>
          <a:xfrm>
            <a:off x="1617927" y="870462"/>
            <a:ext cx="914400" cy="914400"/>
          </a:xfrm>
          <a:prstGeom prst="ellipse">
            <a:avLst/>
          </a:prstGeom>
          <a:solidFill>
            <a:srgbClr val="C00000"/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/>
              <a:t>3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1349681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84A2EA27-8769-DA4E-A5F9-ECB50C437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061" y="387818"/>
            <a:ext cx="15086291" cy="1879689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3. </a:t>
            </a:r>
            <a:r>
              <a:rPr lang="en-US" b="1" dirty="0" err="1">
                <a:solidFill>
                  <a:srgbClr val="002060"/>
                </a:solidFill>
              </a:rPr>
              <a:t>Penyuntingan</a:t>
            </a:r>
            <a:r>
              <a:rPr lang="en-US" b="1" dirty="0">
                <a:solidFill>
                  <a:srgbClr val="002060"/>
                </a:solidFill>
              </a:rPr>
              <a:t> &amp; </a:t>
            </a:r>
            <a:r>
              <a:rPr lang="en-US" b="1" dirty="0" err="1">
                <a:solidFill>
                  <a:srgbClr val="002060"/>
                </a:solidFill>
              </a:rPr>
              <a:t>Manajemen</a:t>
            </a:r>
            <a:r>
              <a:rPr lang="en-US" b="1" dirty="0">
                <a:solidFill>
                  <a:srgbClr val="002060"/>
                </a:solidFill>
              </a:rPr>
              <a:t> </a:t>
            </a:r>
            <a:r>
              <a:rPr lang="en-US" b="1" dirty="0" err="1">
                <a:solidFill>
                  <a:srgbClr val="002060"/>
                </a:solidFill>
              </a:rPr>
              <a:t>Jurnal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BE6CE943-F8B5-EC45-B987-E638C5B3EB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670597" y="4134872"/>
            <a:ext cx="11174261" cy="5518737"/>
          </a:xfrm>
          <a:ln/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fontAlgn="t"/>
            <a:r>
              <a:rPr lang="en-US" sz="4400" b="1" dirty="0" err="1"/>
              <a:t>Menggunakan</a:t>
            </a:r>
            <a:r>
              <a:rPr lang="en-US" sz="4400" b="1" dirty="0"/>
              <a:t> </a:t>
            </a:r>
            <a:r>
              <a:rPr lang="en-US" sz="4400" b="1" dirty="0" err="1"/>
              <a:t>manajemen</a:t>
            </a:r>
            <a:r>
              <a:rPr lang="en-US" sz="4400" b="1" dirty="0"/>
              <a:t> </a:t>
            </a:r>
            <a:r>
              <a:rPr lang="en-US" sz="4400" b="1" dirty="0" err="1"/>
              <a:t>penyuntingan</a:t>
            </a:r>
            <a:r>
              <a:rPr lang="en-US" sz="4400" b="1" dirty="0"/>
              <a:t> </a:t>
            </a:r>
            <a:r>
              <a:rPr lang="en-US" sz="4400" b="1" dirty="0" err="1"/>
              <a:t>secara</a:t>
            </a:r>
            <a:r>
              <a:rPr lang="en-US" sz="4400" b="1" dirty="0"/>
              <a:t> daring </a:t>
            </a:r>
            <a:r>
              <a:rPr lang="en-US" sz="4400" b="1" dirty="0" err="1"/>
              <a:t>penuh</a:t>
            </a:r>
            <a:endParaRPr lang="en-ID" sz="4400" dirty="0"/>
          </a:p>
          <a:p>
            <a:pPr fontAlgn="t"/>
            <a:r>
              <a:rPr lang="id-ID" sz="4400" b="1" dirty="0"/>
              <a:t>Menggunakan manajemen penyuntingan secara kombinasi </a:t>
            </a:r>
            <a:r>
              <a:rPr lang="en-US" sz="4400" b="1" dirty="0" err="1"/>
              <a:t>antara</a:t>
            </a:r>
            <a:r>
              <a:rPr lang="en-US" sz="4400" b="1" dirty="0"/>
              <a:t> </a:t>
            </a:r>
            <a:r>
              <a:rPr lang="id-ID" sz="4400" b="1" dirty="0"/>
              <a:t>daring dan surat elektronik</a:t>
            </a:r>
            <a:endParaRPr lang="en-ID" sz="4400" dirty="0"/>
          </a:p>
          <a:p>
            <a:pPr fontAlgn="t"/>
            <a:r>
              <a:rPr lang="en-US" sz="4400" b="1" dirty="0" err="1"/>
              <a:t>Menggunakan</a:t>
            </a:r>
            <a:r>
              <a:rPr lang="en-US" sz="4400" b="1" dirty="0"/>
              <a:t> </a:t>
            </a:r>
            <a:r>
              <a:rPr lang="en-US" sz="4400" b="1" dirty="0" err="1"/>
              <a:t>manajemen</a:t>
            </a:r>
            <a:r>
              <a:rPr lang="en-US" sz="4400" b="1" dirty="0"/>
              <a:t> </a:t>
            </a:r>
            <a:r>
              <a:rPr lang="en-US" sz="4400" b="1" dirty="0" err="1"/>
              <a:t>penyuntingan</a:t>
            </a:r>
            <a:r>
              <a:rPr lang="en-US" sz="4400" b="1" dirty="0"/>
              <a:t> </a:t>
            </a:r>
            <a:r>
              <a:rPr lang="en-US" sz="4400" b="1" dirty="0" err="1"/>
              <a:t>melalui</a:t>
            </a:r>
            <a:r>
              <a:rPr lang="en-US" sz="4400" b="1" dirty="0"/>
              <a:t> </a:t>
            </a:r>
            <a:r>
              <a:rPr lang="en-US" sz="4400" b="1" dirty="0" err="1"/>
              <a:t>surat</a:t>
            </a:r>
            <a:r>
              <a:rPr lang="en-US" sz="4400" b="1" dirty="0"/>
              <a:t> </a:t>
            </a:r>
            <a:r>
              <a:rPr lang="en-US" sz="4400" b="1" dirty="0" err="1"/>
              <a:t>elektronik</a:t>
            </a:r>
            <a:r>
              <a:rPr lang="en-US" sz="4400" b="1" dirty="0"/>
              <a:t> </a:t>
            </a:r>
            <a:r>
              <a:rPr lang="en-US" sz="4400" b="1" dirty="0" err="1"/>
              <a:t>saja</a:t>
            </a:r>
            <a:endParaRPr lang="en-ID" sz="4400" dirty="0"/>
          </a:p>
          <a:p>
            <a:pPr marL="0" indent="0" fontAlgn="t">
              <a:buNone/>
            </a:pPr>
            <a:endParaRPr lang="en-ID" sz="4000" dirty="0">
              <a:latin typeface="Abadi MT Condensed Light" panose="020B0306030101010103" pitchFamily="34" charset="77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F8D425E-99E5-7144-BC4C-31A656BA37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29533" y="1615109"/>
            <a:ext cx="15086291" cy="960120"/>
          </a:xfrm>
        </p:spPr>
        <p:txBody>
          <a:bodyPr/>
          <a:lstStyle/>
          <a:p>
            <a:r>
              <a:rPr lang="en-US" sz="4800" b="1" dirty="0">
                <a:solidFill>
                  <a:srgbClr val="C0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6. </a:t>
            </a:r>
            <a:r>
              <a:rPr lang="en-US" sz="4800" b="1" dirty="0" err="1">
                <a:solidFill>
                  <a:srgbClr val="C0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Manajemen</a:t>
            </a:r>
            <a:r>
              <a:rPr lang="en-US" sz="4800" b="1" dirty="0">
                <a:solidFill>
                  <a:srgbClr val="C0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 </a:t>
            </a:r>
            <a:r>
              <a:rPr lang="en-US" sz="4800" b="1" dirty="0" err="1">
                <a:solidFill>
                  <a:srgbClr val="C0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Jurnal</a:t>
            </a:r>
            <a:r>
              <a:rPr lang="en-US" sz="4800" b="1" dirty="0">
                <a:solidFill>
                  <a:srgbClr val="C0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 </a:t>
            </a:r>
            <a:r>
              <a:rPr lang="en-US" sz="4800" b="1" dirty="0" err="1">
                <a:solidFill>
                  <a:srgbClr val="C0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Ilmiah</a:t>
            </a:r>
            <a:r>
              <a:rPr lang="en-US" sz="4800" b="1" dirty="0">
                <a:solidFill>
                  <a:srgbClr val="C0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 </a:t>
            </a:r>
            <a:r>
              <a:rPr lang="en-US" sz="6600" b="1" dirty="0">
                <a:solidFill>
                  <a:srgbClr val="002060"/>
                </a:solidFill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(</a:t>
            </a:r>
            <a:r>
              <a:rPr lang="en-US" sz="6600" b="1" dirty="0" err="1">
                <a:solidFill>
                  <a:srgbClr val="002060"/>
                </a:solidFill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berubah</a:t>
            </a:r>
            <a:r>
              <a:rPr lang="en-US" sz="6600" b="1" dirty="0">
                <a:solidFill>
                  <a:srgbClr val="002060"/>
                </a:solidFill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)</a:t>
            </a:r>
            <a:endParaRPr lang="en-US" b="1" dirty="0">
              <a:solidFill>
                <a:srgbClr val="002060"/>
              </a:solidFill>
              <a:latin typeface="Brush Script MT" panose="03060802040406070304" pitchFamily="66" charset="-122"/>
              <a:ea typeface="Brush Script MT" panose="03060802040406070304" pitchFamily="66" charset="-122"/>
              <a:cs typeface="Brush Script MT" panose="03060802040406070304" pitchFamily="66" charset="-122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E1F27AB-3E78-A243-A5BA-97DD62E82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24</a:t>
            </a:fld>
            <a:endParaRPr lang="en-US"/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342FBC0A-AE52-DB4C-9FA2-810CFC653E97}"/>
              </a:ext>
            </a:extLst>
          </p:cNvPr>
          <p:cNvSpPr txBox="1">
            <a:spLocks/>
          </p:cNvSpPr>
          <p:nvPr/>
        </p:nvSpPr>
        <p:spPr>
          <a:xfrm>
            <a:off x="918893" y="2773198"/>
            <a:ext cx="7817442" cy="960120"/>
          </a:xfrm>
          <a:prstGeom prst="rect">
            <a:avLst/>
          </a:prstGeom>
          <a:solidFill>
            <a:schemeClr val="accent4">
              <a:lumMod val="75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lnSpcReduction="10000"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0" indent="0" algn="ctr" defTabSz="137150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75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371509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2057263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743017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3428771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4114526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4800280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548603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0" lang="en-US" sz="6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Aturan</a:t>
            </a:r>
            <a:r>
              <a:rPr kumimoji="0" lang="en-US" sz="6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 Lama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AA587775-21D5-BA46-A69F-5E0C58D32C34}"/>
              </a:ext>
            </a:extLst>
          </p:cNvPr>
          <p:cNvSpPr txBox="1">
            <a:spLocks/>
          </p:cNvSpPr>
          <p:nvPr/>
        </p:nvSpPr>
        <p:spPr>
          <a:xfrm>
            <a:off x="9559222" y="2763914"/>
            <a:ext cx="8008920" cy="960120"/>
          </a:xfrm>
          <a:prstGeom prst="rect">
            <a:avLst/>
          </a:prstGeom>
          <a:solidFill>
            <a:schemeClr val="accent4">
              <a:lumMod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137150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75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371509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2057263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743017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3428771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4114526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4800280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548603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0" lang="en-US" sz="6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Aturan</a:t>
            </a:r>
            <a:r>
              <a:rPr kumimoji="0" lang="en-US" sz="6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 </a:t>
            </a:r>
            <a:r>
              <a:rPr kumimoji="0" lang="en-US" sz="6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Baru</a:t>
            </a:r>
            <a:endParaRPr kumimoji="0" lang="en-US" sz="6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BIG CASLON MEDIUM" panose="02000603090000020003" pitchFamily="2" charset="-79"/>
              <a:cs typeface="BIG CASLON MEDIUM" panose="02000603090000020003" pitchFamily="2" charset="-79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70FC2B37-6433-5C40-A8DC-DBC8B9F1346A}"/>
              </a:ext>
            </a:extLst>
          </p:cNvPr>
          <p:cNvSpPr/>
          <p:nvPr/>
        </p:nvSpPr>
        <p:spPr>
          <a:xfrm>
            <a:off x="15351297" y="4059426"/>
            <a:ext cx="1793897" cy="1703718"/>
          </a:xfrm>
          <a:prstGeom prst="ellipse">
            <a:avLst/>
          </a:prstGeom>
          <a:solidFill>
            <a:schemeClr val="accent2">
              <a:lumMod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/>
              <a:t>2</a:t>
            </a:r>
            <a:endParaRPr lang="en-US" b="1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7A8F25C0-07CE-E648-96CF-31A892ADFE80}"/>
              </a:ext>
            </a:extLst>
          </p:cNvPr>
          <p:cNvSpPr/>
          <p:nvPr/>
        </p:nvSpPr>
        <p:spPr>
          <a:xfrm>
            <a:off x="15351297" y="5930976"/>
            <a:ext cx="1793897" cy="1796151"/>
          </a:xfrm>
          <a:prstGeom prst="ellipse">
            <a:avLst/>
          </a:prstGeom>
          <a:solidFill>
            <a:schemeClr val="accent4">
              <a:lumMod val="75000"/>
            </a:schemeClr>
          </a:solidFill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>
                <a:solidFill>
                  <a:srgbClr val="C00000"/>
                </a:solidFill>
                <a:latin typeface="Abadi MT Condensed Light" panose="020B0306030101010103" pitchFamily="34" charset="77"/>
              </a:rPr>
              <a:t>1</a:t>
            </a:r>
            <a:endParaRPr lang="en-US" sz="2800" b="1" dirty="0">
              <a:solidFill>
                <a:srgbClr val="C00000"/>
              </a:solidFill>
              <a:latin typeface="Abadi MT Condensed Light" panose="020B0306030101010103" pitchFamily="34" charset="77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E20EAA24-BD76-7345-927D-DE6333B9D82E}"/>
              </a:ext>
            </a:extLst>
          </p:cNvPr>
          <p:cNvSpPr/>
          <p:nvPr/>
        </p:nvSpPr>
        <p:spPr>
          <a:xfrm>
            <a:off x="15351297" y="7857458"/>
            <a:ext cx="1793897" cy="1796151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 dirty="0">
                <a:solidFill>
                  <a:srgbClr val="C00000"/>
                </a:solidFill>
              </a:rPr>
              <a:t>0,5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A38F5A36-F7A6-D944-8DFA-0453CB07AFB7}"/>
              </a:ext>
            </a:extLst>
          </p:cNvPr>
          <p:cNvSpPr/>
          <p:nvPr/>
        </p:nvSpPr>
        <p:spPr>
          <a:xfrm>
            <a:off x="1317604" y="4134872"/>
            <a:ext cx="1793897" cy="1691142"/>
          </a:xfrm>
          <a:prstGeom prst="ellipse">
            <a:avLst/>
          </a:prstGeom>
          <a:solidFill>
            <a:schemeClr val="accent2">
              <a:lumMod val="50000"/>
            </a:schemeClr>
          </a:solidFill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/>
              <a:t>3</a:t>
            </a:r>
            <a:endParaRPr lang="en-US" b="1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DADF28A-2974-F34B-8171-F047AAD65656}"/>
              </a:ext>
            </a:extLst>
          </p:cNvPr>
          <p:cNvSpPr/>
          <p:nvPr/>
        </p:nvSpPr>
        <p:spPr>
          <a:xfrm>
            <a:off x="1317603" y="5936187"/>
            <a:ext cx="1793897" cy="1796151"/>
          </a:xfrm>
          <a:prstGeom prst="ellipse">
            <a:avLst/>
          </a:prstGeom>
          <a:solidFill>
            <a:schemeClr val="accent4">
              <a:lumMod val="75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dirty="0">
                <a:solidFill>
                  <a:srgbClr val="C00000"/>
                </a:solidFill>
              </a:rPr>
              <a:t>2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DF946C9A-4CC2-2641-8DAD-AF11BCF5EF3E}"/>
              </a:ext>
            </a:extLst>
          </p:cNvPr>
          <p:cNvSpPr/>
          <p:nvPr/>
        </p:nvSpPr>
        <p:spPr>
          <a:xfrm>
            <a:off x="1200103" y="7982698"/>
            <a:ext cx="1793897" cy="1723153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>
                <a:solidFill>
                  <a:srgbClr val="C00000"/>
                </a:solidFill>
              </a:rPr>
              <a:t>1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1D07D571-DC2E-A644-9758-01D82C9BB92F}"/>
              </a:ext>
            </a:extLst>
          </p:cNvPr>
          <p:cNvSpPr/>
          <p:nvPr/>
        </p:nvSpPr>
        <p:spPr>
          <a:xfrm>
            <a:off x="1438350" y="905064"/>
            <a:ext cx="1191183" cy="1142092"/>
          </a:xfrm>
          <a:prstGeom prst="ellipse">
            <a:avLst/>
          </a:prstGeom>
          <a:solidFill>
            <a:srgbClr val="C0000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 dirty="0"/>
              <a:t>3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8662082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4C3AA43-AA47-3C40-8D08-3CC30626E1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47062" y="1687116"/>
            <a:ext cx="9868762" cy="7365444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v"/>
            </a:pPr>
            <a:r>
              <a:rPr lang="en-US" sz="6000" dirty="0" err="1"/>
              <a:t>Setiap</a:t>
            </a:r>
            <a:r>
              <a:rPr lang="en-US" sz="6000" dirty="0"/>
              <a:t> </a:t>
            </a:r>
            <a:r>
              <a:rPr lang="en-US" sz="6000" dirty="0" err="1"/>
              <a:t>Artikel</a:t>
            </a:r>
            <a:r>
              <a:rPr lang="en-US" sz="6000" dirty="0"/>
              <a:t> </a:t>
            </a:r>
            <a:r>
              <a:rPr lang="en-US" sz="6000" dirty="0" err="1"/>
              <a:t>dgn</a:t>
            </a:r>
            <a:r>
              <a:rPr lang="en-US" sz="6000" dirty="0"/>
              <a:t> </a:t>
            </a:r>
            <a:r>
              <a:rPr lang="en-US" sz="6000" dirty="0" err="1"/>
              <a:t>Persetujuan</a:t>
            </a:r>
            <a:r>
              <a:rPr lang="en-US" sz="6000" dirty="0"/>
              <a:t> </a:t>
            </a:r>
            <a:r>
              <a:rPr lang="en-US" sz="6000" dirty="0" err="1"/>
              <a:t>Pemindahan</a:t>
            </a:r>
            <a:r>
              <a:rPr lang="en-US" sz="6000" dirty="0"/>
              <a:t> </a:t>
            </a:r>
            <a:r>
              <a:rPr lang="en-US" sz="6000" dirty="0" err="1"/>
              <a:t>Hak</a:t>
            </a:r>
            <a:r>
              <a:rPr lang="en-US" sz="6000" dirty="0"/>
              <a:t> </a:t>
            </a:r>
            <a:r>
              <a:rPr lang="en-US" sz="6000" dirty="0" err="1"/>
              <a:t>Publikasi</a:t>
            </a:r>
            <a:r>
              <a:rPr lang="en-US" sz="6000" dirty="0"/>
              <a:t> </a:t>
            </a:r>
            <a:r>
              <a:rPr lang="en-US" sz="6600" i="1" dirty="0"/>
              <a:t>(Copyright transfer agreement for publication);</a:t>
            </a:r>
          </a:p>
          <a:p>
            <a:pPr>
              <a:buFont typeface="Wingdings" pitchFamily="2" charset="2"/>
              <a:buChar char="v"/>
            </a:pPr>
            <a:r>
              <a:rPr lang="en-US" sz="6600" i="1" dirty="0"/>
              <a:t>Publishing ethical publication</a:t>
            </a:r>
          </a:p>
          <a:p>
            <a:pPr>
              <a:buFont typeface="Wingdings" pitchFamily="2" charset="2"/>
              <a:buChar char="v"/>
            </a:pPr>
            <a:r>
              <a:rPr lang="en-US" sz="6600" i="1" dirty="0"/>
              <a:t>Copyright of content</a:t>
            </a:r>
            <a:r>
              <a:rPr lang="en-US" sz="6000" dirty="0"/>
              <a:t> (</a:t>
            </a:r>
            <a:r>
              <a:rPr lang="en-US" sz="6000" dirty="0" err="1"/>
              <a:t>hak</a:t>
            </a:r>
            <a:r>
              <a:rPr lang="en-US" sz="6000" dirty="0"/>
              <a:t> </a:t>
            </a:r>
            <a:r>
              <a:rPr lang="en-US" sz="6000" dirty="0" err="1"/>
              <a:t>kepemilikan</a:t>
            </a:r>
            <a:r>
              <a:rPr lang="en-US" sz="6000" dirty="0"/>
              <a:t> </a:t>
            </a:r>
            <a:r>
              <a:rPr lang="en-US" sz="6000" dirty="0" err="1"/>
              <a:t>intelektual</a:t>
            </a:r>
            <a:r>
              <a:rPr lang="en-US" sz="6000" dirty="0"/>
              <a:t> </a:t>
            </a:r>
            <a:r>
              <a:rPr lang="en-US" sz="6000" dirty="0" err="1"/>
              <a:t>isi</a:t>
            </a:r>
            <a:r>
              <a:rPr lang="en-US" sz="6000" dirty="0"/>
              <a:t> </a:t>
            </a:r>
            <a:r>
              <a:rPr lang="en-US" sz="6000" dirty="0" err="1"/>
              <a:t>artikel</a:t>
            </a:r>
            <a:r>
              <a:rPr lang="en-US" sz="6000" dirty="0"/>
              <a:t> </a:t>
            </a:r>
            <a:r>
              <a:rPr lang="en-US" sz="6000" dirty="0" err="1"/>
              <a:t>dimiliki</a:t>
            </a:r>
            <a:r>
              <a:rPr lang="en-US" sz="6000" dirty="0"/>
              <a:t> </a:t>
            </a:r>
            <a:r>
              <a:rPr lang="en-US" sz="6000" dirty="0" err="1"/>
              <a:t>penulis</a:t>
            </a:r>
            <a:endParaRPr lang="en-US" sz="6000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73EBF96-6CC2-044C-8F6C-922EDCAE3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4CDDA6C-9224-5346-8CF1-F889E1A1F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25</a:t>
            </a:fld>
            <a:endParaRPr lang="en-US"/>
          </a:p>
        </p:txBody>
      </p:sp>
      <p:pic>
        <p:nvPicPr>
          <p:cNvPr id="20484" name="Picture 4" descr="Panduan Tata Kelola Jurnal dengan OJS - Perpustakaan Al Ghazali">
            <a:extLst>
              <a:ext uri="{FF2B5EF4-FFF2-40B4-BE49-F238E27FC236}">
                <a16:creationId xmlns:a16="http://schemas.microsoft.com/office/drawing/2014/main" id="{A427638B-E981-4A44-8EB0-976E899F28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588" y="1687115"/>
            <a:ext cx="6988441" cy="684076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convex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50417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44A0F0-890F-924C-950D-94D0803B74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C832FB-7F96-A44F-9B46-7747255413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10CEF2-0921-744B-91B5-8ABAEE81F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F90B9F-05CA-7245-8A07-1F5C0CC90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56504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84A2EA27-8769-DA4E-A5F9-ECB50C437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061" y="387818"/>
            <a:ext cx="15086291" cy="1879689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 </a:t>
            </a:r>
            <a:r>
              <a:rPr lang="en-US" b="1" dirty="0" err="1">
                <a:solidFill>
                  <a:srgbClr val="002060"/>
                </a:solidFill>
              </a:rPr>
              <a:t>Substansi</a:t>
            </a:r>
            <a:r>
              <a:rPr lang="en-US" b="1" dirty="0">
                <a:solidFill>
                  <a:srgbClr val="002060"/>
                </a:solidFill>
              </a:rPr>
              <a:t> </a:t>
            </a:r>
            <a:r>
              <a:rPr lang="en-US" b="1" dirty="0" err="1">
                <a:solidFill>
                  <a:srgbClr val="002060"/>
                </a:solidFill>
              </a:rPr>
              <a:t>Artikel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BE6CE943-F8B5-EC45-B987-E638C5B3EB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86222" y="3967040"/>
            <a:ext cx="8712968" cy="6073003"/>
          </a:xfrm>
          <a:ln/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fontAlgn="t"/>
            <a:r>
              <a:rPr lang="en-US" sz="3600" b="1" dirty="0">
                <a:solidFill>
                  <a:srgbClr val="FF0000"/>
                </a:solidFill>
              </a:rPr>
              <a:t>(4):</a:t>
            </a:r>
            <a:r>
              <a:rPr lang="en-US" sz="3600" b="1" dirty="0"/>
              <a:t> </a:t>
            </a:r>
            <a:r>
              <a:rPr lang="en-US" sz="3600" b="1" dirty="0" err="1"/>
              <a:t>Superspesialis</a:t>
            </a:r>
            <a:r>
              <a:rPr lang="en-US" sz="3600" b="1" dirty="0"/>
              <a:t>, </a:t>
            </a:r>
            <a:r>
              <a:rPr lang="en-US" sz="3600" b="1" dirty="0" err="1"/>
              <a:t>misalnya</a:t>
            </a:r>
            <a:r>
              <a:rPr lang="id-ID" sz="3600" b="1" dirty="0"/>
              <a:t>:</a:t>
            </a:r>
            <a:r>
              <a:rPr lang="en-US" sz="3600" b="1" dirty="0"/>
              <a:t> </a:t>
            </a:r>
            <a:r>
              <a:rPr lang="en-US" sz="3600" b="1" dirty="0" err="1"/>
              <a:t>taksonomi</a:t>
            </a:r>
            <a:r>
              <a:rPr lang="en-US" sz="3600" b="1" dirty="0"/>
              <a:t> </a:t>
            </a:r>
            <a:r>
              <a:rPr lang="en-US" sz="3600" b="1" dirty="0" err="1"/>
              <a:t>jamur</a:t>
            </a:r>
            <a:endParaRPr lang="en-ID" sz="3600" dirty="0"/>
          </a:p>
          <a:p>
            <a:pPr fontAlgn="t"/>
            <a:r>
              <a:rPr lang="en-US" sz="3600" b="1" dirty="0">
                <a:solidFill>
                  <a:srgbClr val="FF0000"/>
                </a:solidFill>
              </a:rPr>
              <a:t>(3):</a:t>
            </a:r>
            <a:r>
              <a:rPr lang="en-US" sz="3600" b="1" dirty="0"/>
              <a:t> </a:t>
            </a:r>
            <a:r>
              <a:rPr lang="en-US" sz="3600" b="1" dirty="0" err="1"/>
              <a:t>Spesialis</a:t>
            </a:r>
            <a:r>
              <a:rPr lang="en-US" sz="3600" b="1" dirty="0"/>
              <a:t>, </a:t>
            </a:r>
            <a:r>
              <a:rPr lang="en-US" sz="3600" b="1" dirty="0" err="1"/>
              <a:t>misalnya</a:t>
            </a:r>
            <a:r>
              <a:rPr lang="id-ID" sz="3600" b="1" dirty="0"/>
              <a:t>:</a:t>
            </a:r>
            <a:r>
              <a:rPr lang="en-US" sz="3600" b="1" dirty="0"/>
              <a:t> </a:t>
            </a:r>
            <a:r>
              <a:rPr lang="en-US" sz="3600" b="1" dirty="0" err="1"/>
              <a:t>fisiologi</a:t>
            </a:r>
            <a:r>
              <a:rPr lang="en-US" sz="3600" b="1" dirty="0"/>
              <a:t> </a:t>
            </a:r>
            <a:r>
              <a:rPr lang="en-US" sz="3600" b="1" dirty="0" err="1"/>
              <a:t>tumbuhan</a:t>
            </a:r>
            <a:r>
              <a:rPr lang="en-US" sz="3600" b="1" dirty="0"/>
              <a:t> </a:t>
            </a:r>
            <a:endParaRPr lang="en-ID" sz="3600" dirty="0"/>
          </a:p>
          <a:p>
            <a:pPr fontAlgn="t"/>
            <a:r>
              <a:rPr lang="en-US" sz="3600" b="1" dirty="0">
                <a:solidFill>
                  <a:srgbClr val="FF0000"/>
                </a:solidFill>
              </a:rPr>
              <a:t>(2):</a:t>
            </a:r>
            <a:r>
              <a:rPr lang="en-US" sz="3600" b="1" dirty="0"/>
              <a:t> Cabang </a:t>
            </a:r>
            <a:r>
              <a:rPr lang="en-US" sz="3600" b="1" dirty="0" err="1"/>
              <a:t>ilmu</a:t>
            </a:r>
            <a:r>
              <a:rPr lang="en-US" sz="3600" b="1" dirty="0"/>
              <a:t>, </a:t>
            </a:r>
            <a:r>
              <a:rPr lang="en-US" sz="3600" b="1" dirty="0" err="1"/>
              <a:t>misalnya</a:t>
            </a:r>
            <a:r>
              <a:rPr lang="id-ID" sz="3600" b="1" dirty="0"/>
              <a:t>:</a:t>
            </a:r>
            <a:r>
              <a:rPr lang="en-US" sz="3600" b="1" dirty="0"/>
              <a:t> </a:t>
            </a:r>
            <a:r>
              <a:rPr lang="en-US" sz="3600" b="1" dirty="0" err="1"/>
              <a:t>botani</a:t>
            </a:r>
            <a:endParaRPr lang="en-ID" sz="3600" dirty="0"/>
          </a:p>
          <a:p>
            <a:pPr fontAlgn="t"/>
            <a:r>
              <a:rPr lang="en-US" sz="3600" b="1" dirty="0">
                <a:solidFill>
                  <a:srgbClr val="FF0000"/>
                </a:solidFill>
              </a:rPr>
              <a:t>(1):</a:t>
            </a:r>
            <a:r>
              <a:rPr lang="en-US" sz="3600" b="1" dirty="0"/>
              <a:t> </a:t>
            </a:r>
            <a:r>
              <a:rPr lang="en-US" sz="3600" b="1" dirty="0" err="1"/>
              <a:t>Disiplin</a:t>
            </a:r>
            <a:r>
              <a:rPr lang="en-US" sz="3600" b="1" dirty="0"/>
              <a:t> </a:t>
            </a:r>
            <a:r>
              <a:rPr lang="en-US" sz="3600" b="1" dirty="0" err="1"/>
              <a:t>ilmu</a:t>
            </a:r>
            <a:r>
              <a:rPr lang="en-US" sz="3600" b="1" dirty="0"/>
              <a:t>, </a:t>
            </a:r>
            <a:r>
              <a:rPr lang="en-US" sz="3600" b="1" dirty="0" err="1"/>
              <a:t>misalnya</a:t>
            </a:r>
            <a:r>
              <a:rPr lang="id-ID" sz="3600" b="1" dirty="0"/>
              <a:t>:</a:t>
            </a:r>
            <a:r>
              <a:rPr lang="en-US" sz="3600" b="1" dirty="0"/>
              <a:t> </a:t>
            </a:r>
            <a:r>
              <a:rPr lang="en-US" sz="3600" b="1" dirty="0" err="1"/>
              <a:t>biologi</a:t>
            </a:r>
            <a:endParaRPr lang="en-ID" sz="3600" dirty="0"/>
          </a:p>
          <a:p>
            <a:pPr fontAlgn="t"/>
            <a:r>
              <a:rPr lang="en-US" sz="3600" b="1" dirty="0">
                <a:solidFill>
                  <a:srgbClr val="FF0000"/>
                </a:solidFill>
              </a:rPr>
              <a:t>(0.5):</a:t>
            </a:r>
            <a:r>
              <a:rPr lang="en-US" sz="3600" b="1" dirty="0"/>
              <a:t> Bunga </a:t>
            </a:r>
            <a:r>
              <a:rPr lang="en-US" sz="3600" b="1" dirty="0" err="1"/>
              <a:t>rampai</a:t>
            </a:r>
            <a:r>
              <a:rPr lang="en-US" sz="3600" b="1" dirty="0"/>
              <a:t> dan </a:t>
            </a:r>
            <a:r>
              <a:rPr lang="en-US" sz="3600" b="1" dirty="0" err="1"/>
              <a:t>kombinasi</a:t>
            </a:r>
            <a:r>
              <a:rPr lang="en-US" sz="3600" b="1" dirty="0"/>
              <a:t> </a:t>
            </a:r>
            <a:r>
              <a:rPr lang="en-US" sz="3600" b="1" dirty="0" err="1"/>
              <a:t>berbagai</a:t>
            </a:r>
            <a:r>
              <a:rPr lang="en-US" sz="3600" b="1" dirty="0"/>
              <a:t> </a:t>
            </a:r>
            <a:r>
              <a:rPr lang="en-US" sz="3600" b="1" dirty="0" err="1"/>
              <a:t>disiplin</a:t>
            </a:r>
            <a:r>
              <a:rPr lang="en-US" sz="3600" b="1" dirty="0"/>
              <a:t> </a:t>
            </a:r>
            <a:r>
              <a:rPr lang="en-US" sz="3600" b="1" dirty="0" err="1"/>
              <a:t>ilmu</a:t>
            </a:r>
            <a:r>
              <a:rPr lang="id-ID" sz="3600" b="1" dirty="0"/>
              <a:t>.</a:t>
            </a:r>
            <a:endParaRPr lang="en-ID" sz="3600" dirty="0"/>
          </a:p>
          <a:p>
            <a:pPr marL="0" indent="0" fontAlgn="t">
              <a:buNone/>
            </a:pPr>
            <a:endParaRPr lang="en-ID" sz="4000" dirty="0">
              <a:latin typeface="Abadi MT Condensed Light" panose="020B0306030101010103" pitchFamily="34" charset="77"/>
            </a:endParaRP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2E890D52-4B7A-1F42-BC63-317DBFE6D4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559221" y="3967039"/>
            <a:ext cx="8440969" cy="6073003"/>
          </a:xfrm>
          <a:solidFill>
            <a:schemeClr val="accent4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normAutofit/>
          </a:bodyPr>
          <a:lstStyle/>
          <a:p>
            <a:pPr marL="0" indent="0" fontAlgn="t">
              <a:buNone/>
            </a:pPr>
            <a:r>
              <a:rPr lang="en-US" sz="4400" b="1" dirty="0">
                <a:solidFill>
                  <a:srgbClr val="FF0000">
                    <a:alpha val="90000"/>
                  </a:srgbClr>
                </a:solidFill>
              </a:rPr>
              <a:t>(4):</a:t>
            </a:r>
            <a:r>
              <a:rPr lang="en-US" sz="4400" b="1" dirty="0">
                <a:solidFill>
                  <a:srgbClr val="002060">
                    <a:alpha val="90000"/>
                  </a:srgbClr>
                </a:solidFill>
              </a:rPr>
              <a:t> </a:t>
            </a:r>
            <a:r>
              <a:rPr lang="en-US" sz="4400" b="1" dirty="0" err="1">
                <a:solidFill>
                  <a:srgbClr val="002060">
                    <a:alpha val="90000"/>
                  </a:srgbClr>
                </a:solidFill>
              </a:rPr>
              <a:t>Semua</a:t>
            </a:r>
            <a:r>
              <a:rPr lang="en-US" sz="4400" b="1" dirty="0">
                <a:solidFill>
                  <a:srgbClr val="002060">
                    <a:alpha val="90000"/>
                  </a:srgbClr>
                </a:solidFill>
              </a:rPr>
              <a:t> </a:t>
            </a:r>
            <a:r>
              <a:rPr lang="en-US" sz="4400" b="1" dirty="0" err="1">
                <a:solidFill>
                  <a:srgbClr val="002060">
                    <a:alpha val="90000"/>
                  </a:srgbClr>
                </a:solidFill>
              </a:rPr>
              <a:t>Artikel</a:t>
            </a:r>
            <a:r>
              <a:rPr lang="en-US" sz="4400" b="1" dirty="0">
                <a:solidFill>
                  <a:srgbClr val="002060">
                    <a:alpha val="90000"/>
                  </a:srgbClr>
                </a:solidFill>
              </a:rPr>
              <a:t> </a:t>
            </a:r>
            <a:r>
              <a:rPr lang="en-US" sz="4400" b="1" dirty="0" err="1">
                <a:solidFill>
                  <a:srgbClr val="002060">
                    <a:alpha val="90000"/>
                  </a:srgbClr>
                </a:solidFill>
              </a:rPr>
              <a:t>sesuai</a:t>
            </a:r>
            <a:r>
              <a:rPr lang="en-US" sz="4400" b="1" dirty="0">
                <a:solidFill>
                  <a:srgbClr val="002060">
                    <a:alpha val="90000"/>
                  </a:srgbClr>
                </a:solidFill>
              </a:rPr>
              <a:t> </a:t>
            </a:r>
            <a:r>
              <a:rPr lang="en-US" sz="4400" b="1" dirty="0" err="1">
                <a:solidFill>
                  <a:srgbClr val="002060">
                    <a:alpha val="90000"/>
                  </a:srgbClr>
                </a:solidFill>
              </a:rPr>
              <a:t>dengan</a:t>
            </a:r>
            <a:r>
              <a:rPr lang="en-US" sz="4400" b="1" dirty="0">
                <a:solidFill>
                  <a:srgbClr val="002060">
                    <a:alpha val="90000"/>
                  </a:srgbClr>
                </a:solidFill>
              </a:rPr>
              <a:t> </a:t>
            </a:r>
            <a:r>
              <a:rPr lang="en-US" sz="4400" b="1" i="1" dirty="0">
                <a:solidFill>
                  <a:srgbClr val="C00000">
                    <a:alpha val="90000"/>
                  </a:srgbClr>
                </a:solidFill>
              </a:rPr>
              <a:t>focus dan </a:t>
            </a:r>
            <a:r>
              <a:rPr lang="en-US" sz="4400" b="1" i="1" dirty="0" err="1">
                <a:solidFill>
                  <a:srgbClr val="C00000">
                    <a:alpha val="90000"/>
                  </a:srgbClr>
                </a:solidFill>
              </a:rPr>
              <a:t>skop</a:t>
            </a:r>
            <a:r>
              <a:rPr lang="en-US" sz="4400" b="1" i="1" dirty="0">
                <a:solidFill>
                  <a:srgbClr val="C00000">
                    <a:alpha val="90000"/>
                  </a:srgbClr>
                </a:solidFill>
              </a:rPr>
              <a:t> </a:t>
            </a:r>
            <a:r>
              <a:rPr lang="en-US" sz="4400" b="1" i="1" dirty="0" err="1">
                <a:solidFill>
                  <a:srgbClr val="C00000">
                    <a:alpha val="90000"/>
                  </a:srgbClr>
                </a:solidFill>
              </a:rPr>
              <a:t>jurnal</a:t>
            </a:r>
            <a:endParaRPr lang="en-US" sz="4400" b="1" i="1" dirty="0">
              <a:solidFill>
                <a:srgbClr val="C00000">
                  <a:alpha val="90000"/>
                </a:srgbClr>
              </a:solidFill>
            </a:endParaRPr>
          </a:p>
          <a:p>
            <a:pPr marL="0" indent="0" fontAlgn="t">
              <a:buNone/>
            </a:pPr>
            <a:r>
              <a:rPr lang="en-US" sz="4400" b="1" dirty="0">
                <a:solidFill>
                  <a:srgbClr val="FF0000">
                    <a:alpha val="90000"/>
                  </a:srgbClr>
                </a:solidFill>
              </a:rPr>
              <a:t>(3): </a:t>
            </a:r>
            <a:r>
              <a:rPr lang="en-US" sz="4400" b="1" dirty="0">
                <a:solidFill>
                  <a:srgbClr val="002060">
                    <a:alpha val="90000"/>
                  </a:srgbClr>
                </a:solidFill>
              </a:rPr>
              <a:t>Sebagian </a:t>
            </a:r>
            <a:r>
              <a:rPr lang="en-US" sz="4400" b="1" dirty="0" err="1">
                <a:solidFill>
                  <a:srgbClr val="002060">
                    <a:alpha val="90000"/>
                  </a:srgbClr>
                </a:solidFill>
              </a:rPr>
              <a:t>Artikel</a:t>
            </a:r>
            <a:r>
              <a:rPr lang="en-US" sz="4400" b="1" dirty="0">
                <a:solidFill>
                  <a:srgbClr val="002060">
                    <a:alpha val="90000"/>
                  </a:srgbClr>
                </a:solidFill>
              </a:rPr>
              <a:t> </a:t>
            </a:r>
            <a:r>
              <a:rPr lang="en-US" sz="4400" b="1" dirty="0" err="1">
                <a:solidFill>
                  <a:srgbClr val="002060">
                    <a:alpha val="90000"/>
                  </a:srgbClr>
                </a:solidFill>
              </a:rPr>
              <a:t>kurang</a:t>
            </a:r>
            <a:r>
              <a:rPr lang="en-US" sz="4400" b="1" dirty="0">
                <a:solidFill>
                  <a:srgbClr val="002060">
                    <a:alpha val="90000"/>
                  </a:srgbClr>
                </a:solidFill>
              </a:rPr>
              <a:t> </a:t>
            </a:r>
            <a:r>
              <a:rPr lang="en-US" sz="4400" b="1" dirty="0" err="1">
                <a:solidFill>
                  <a:srgbClr val="002060">
                    <a:alpha val="90000"/>
                  </a:srgbClr>
                </a:solidFill>
              </a:rPr>
              <a:t>sesuai</a:t>
            </a:r>
            <a:r>
              <a:rPr lang="en-US" sz="4400" b="1" dirty="0">
                <a:solidFill>
                  <a:srgbClr val="002060">
                    <a:alpha val="90000"/>
                  </a:srgbClr>
                </a:solidFill>
              </a:rPr>
              <a:t> </a:t>
            </a:r>
            <a:r>
              <a:rPr lang="en-US" sz="4400" b="1" dirty="0" err="1">
                <a:solidFill>
                  <a:srgbClr val="002060">
                    <a:alpha val="90000"/>
                  </a:srgbClr>
                </a:solidFill>
              </a:rPr>
              <a:t>dengan</a:t>
            </a:r>
            <a:r>
              <a:rPr lang="en-US" sz="4400" b="1" dirty="0">
                <a:solidFill>
                  <a:srgbClr val="002060">
                    <a:alpha val="90000"/>
                  </a:srgbClr>
                </a:solidFill>
              </a:rPr>
              <a:t> focus dan </a:t>
            </a:r>
            <a:r>
              <a:rPr lang="en-US" sz="4400" b="1" dirty="0" err="1">
                <a:solidFill>
                  <a:srgbClr val="002060">
                    <a:alpha val="90000"/>
                  </a:srgbClr>
                </a:solidFill>
              </a:rPr>
              <a:t>skop</a:t>
            </a:r>
            <a:r>
              <a:rPr lang="en-US" sz="4400" b="1" dirty="0">
                <a:solidFill>
                  <a:srgbClr val="002060">
                    <a:alpha val="90000"/>
                  </a:srgbClr>
                </a:solidFill>
              </a:rPr>
              <a:t> </a:t>
            </a:r>
            <a:r>
              <a:rPr lang="en-US" sz="4400" b="1" dirty="0" err="1">
                <a:solidFill>
                  <a:srgbClr val="002060">
                    <a:alpha val="90000"/>
                  </a:srgbClr>
                </a:solidFill>
              </a:rPr>
              <a:t>jurnal</a:t>
            </a:r>
            <a:endParaRPr lang="en-US" sz="4400" b="1" dirty="0">
              <a:solidFill>
                <a:srgbClr val="002060">
                  <a:alpha val="90000"/>
                </a:srgbClr>
              </a:solidFill>
            </a:endParaRPr>
          </a:p>
          <a:p>
            <a:pPr marL="0" indent="0" fontAlgn="t">
              <a:buNone/>
            </a:pPr>
            <a:r>
              <a:rPr lang="en-US" sz="4400" b="1" dirty="0">
                <a:solidFill>
                  <a:srgbClr val="FF0000">
                    <a:alpha val="90000"/>
                  </a:srgbClr>
                </a:solidFill>
              </a:rPr>
              <a:t>(1):</a:t>
            </a:r>
            <a:r>
              <a:rPr lang="en-US" sz="4400" b="1" dirty="0">
                <a:solidFill>
                  <a:srgbClr val="002060">
                    <a:alpha val="90000"/>
                  </a:srgbClr>
                </a:solidFill>
              </a:rPr>
              <a:t> Sebagian </a:t>
            </a:r>
            <a:r>
              <a:rPr lang="en-US" sz="4400" b="1" dirty="0" err="1">
                <a:solidFill>
                  <a:srgbClr val="002060">
                    <a:alpha val="90000"/>
                  </a:srgbClr>
                </a:solidFill>
              </a:rPr>
              <a:t>besar</a:t>
            </a:r>
            <a:r>
              <a:rPr lang="en-US" sz="4400" b="1" dirty="0">
                <a:solidFill>
                  <a:srgbClr val="002060">
                    <a:alpha val="90000"/>
                  </a:srgbClr>
                </a:solidFill>
              </a:rPr>
              <a:t> </a:t>
            </a:r>
            <a:r>
              <a:rPr lang="en-US" sz="4400" b="1" dirty="0" err="1">
                <a:solidFill>
                  <a:srgbClr val="002060">
                    <a:alpha val="90000"/>
                  </a:srgbClr>
                </a:solidFill>
              </a:rPr>
              <a:t>Artikel</a:t>
            </a:r>
            <a:r>
              <a:rPr lang="en-US" sz="4400" b="1" dirty="0">
                <a:solidFill>
                  <a:srgbClr val="002060">
                    <a:alpha val="90000"/>
                  </a:srgbClr>
                </a:solidFill>
              </a:rPr>
              <a:t> </a:t>
            </a:r>
            <a:r>
              <a:rPr lang="en-US" sz="4400" b="1" dirty="0" err="1">
                <a:solidFill>
                  <a:srgbClr val="002060">
                    <a:alpha val="90000"/>
                  </a:srgbClr>
                </a:solidFill>
              </a:rPr>
              <a:t>dari</a:t>
            </a:r>
            <a:r>
              <a:rPr lang="en-US" sz="4400" b="1" dirty="0">
                <a:solidFill>
                  <a:srgbClr val="002060">
                    <a:alpha val="90000"/>
                  </a:srgbClr>
                </a:solidFill>
              </a:rPr>
              <a:t> </a:t>
            </a:r>
            <a:r>
              <a:rPr lang="en-US" sz="4400" b="1" dirty="0" err="1">
                <a:solidFill>
                  <a:srgbClr val="002060">
                    <a:alpha val="90000"/>
                  </a:srgbClr>
                </a:solidFill>
              </a:rPr>
              <a:t>berbagai</a:t>
            </a:r>
            <a:r>
              <a:rPr lang="en-US" sz="4400" b="1" dirty="0">
                <a:solidFill>
                  <a:srgbClr val="002060">
                    <a:alpha val="90000"/>
                  </a:srgbClr>
                </a:solidFill>
              </a:rPr>
              <a:t> </a:t>
            </a:r>
            <a:r>
              <a:rPr lang="en-US" sz="4400" b="1" dirty="0" err="1">
                <a:solidFill>
                  <a:srgbClr val="002060">
                    <a:alpha val="90000"/>
                  </a:srgbClr>
                </a:solidFill>
              </a:rPr>
              <a:t>bidang</a:t>
            </a:r>
            <a:r>
              <a:rPr lang="en-US" sz="4400" b="1" dirty="0">
                <a:solidFill>
                  <a:srgbClr val="002060">
                    <a:alpha val="90000"/>
                  </a:srgbClr>
                </a:solidFill>
              </a:rPr>
              <a:t> </a:t>
            </a:r>
            <a:r>
              <a:rPr lang="en-US" sz="4400" b="1" dirty="0" err="1">
                <a:solidFill>
                  <a:srgbClr val="002060">
                    <a:alpha val="90000"/>
                  </a:srgbClr>
                </a:solidFill>
              </a:rPr>
              <a:t>ilmu</a:t>
            </a:r>
            <a:r>
              <a:rPr lang="en-US" sz="4400" b="1" dirty="0">
                <a:solidFill>
                  <a:srgbClr val="002060">
                    <a:alpha val="90000"/>
                  </a:srgbClr>
                </a:solidFill>
              </a:rPr>
              <a:t> </a:t>
            </a:r>
            <a:r>
              <a:rPr lang="en-US" sz="4400" b="1" dirty="0" err="1">
                <a:solidFill>
                  <a:srgbClr val="002060">
                    <a:alpha val="90000"/>
                  </a:srgbClr>
                </a:solidFill>
              </a:rPr>
              <a:t>tidak</a:t>
            </a:r>
            <a:r>
              <a:rPr lang="en-US" sz="4400" b="1" dirty="0">
                <a:solidFill>
                  <a:srgbClr val="002060">
                    <a:alpha val="90000"/>
                  </a:srgbClr>
                </a:solidFill>
              </a:rPr>
              <a:t> </a:t>
            </a:r>
            <a:r>
              <a:rPr lang="en-US" sz="4400" b="1" dirty="0" err="1">
                <a:solidFill>
                  <a:srgbClr val="002060">
                    <a:alpha val="90000"/>
                  </a:srgbClr>
                </a:solidFill>
              </a:rPr>
              <a:t>sejenis</a:t>
            </a:r>
            <a:r>
              <a:rPr lang="en-US" sz="4400" b="1" dirty="0">
                <a:solidFill>
                  <a:srgbClr val="002060">
                    <a:alpha val="90000"/>
                  </a:srgbClr>
                </a:solidFill>
              </a:rPr>
              <a:t> </a:t>
            </a:r>
            <a:r>
              <a:rPr lang="en-US" sz="4400" b="1" dirty="0" err="1">
                <a:solidFill>
                  <a:srgbClr val="002060">
                    <a:alpha val="90000"/>
                  </a:srgbClr>
                </a:solidFill>
              </a:rPr>
              <a:t>atau</a:t>
            </a:r>
            <a:r>
              <a:rPr lang="en-US" sz="4400" b="1" dirty="0">
                <a:solidFill>
                  <a:srgbClr val="002060">
                    <a:alpha val="90000"/>
                  </a:srgbClr>
                </a:solidFill>
              </a:rPr>
              <a:t> </a:t>
            </a:r>
            <a:r>
              <a:rPr lang="en-US" sz="4400" b="1" dirty="0" err="1">
                <a:solidFill>
                  <a:srgbClr val="002060">
                    <a:alpha val="90000"/>
                  </a:srgbClr>
                </a:solidFill>
              </a:rPr>
              <a:t>bunga</a:t>
            </a:r>
            <a:r>
              <a:rPr lang="en-US" sz="4400" b="1" dirty="0">
                <a:solidFill>
                  <a:srgbClr val="002060">
                    <a:alpha val="90000"/>
                  </a:srgbClr>
                </a:solidFill>
              </a:rPr>
              <a:t> </a:t>
            </a:r>
            <a:r>
              <a:rPr lang="en-US" sz="4400" b="1" dirty="0" err="1">
                <a:solidFill>
                  <a:srgbClr val="002060">
                    <a:alpha val="90000"/>
                  </a:srgbClr>
                </a:solidFill>
              </a:rPr>
              <a:t>rampai</a:t>
            </a:r>
            <a:endParaRPr lang="en-ID" sz="280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F8D425E-99E5-7144-BC4C-31A656BA37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02245" y="1615109"/>
            <a:ext cx="17213579" cy="960120"/>
          </a:xfrm>
        </p:spPr>
        <p:txBody>
          <a:bodyPr/>
          <a:lstStyle/>
          <a:p>
            <a:r>
              <a:rPr lang="en-US" sz="4800" b="1" dirty="0">
                <a:solidFill>
                  <a:srgbClr val="C0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1. </a:t>
            </a:r>
            <a:r>
              <a:rPr lang="en-US" sz="4800" b="1" dirty="0" err="1">
                <a:solidFill>
                  <a:srgbClr val="C0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Cakupan</a:t>
            </a:r>
            <a:r>
              <a:rPr lang="en-US" sz="4800" b="1" dirty="0">
                <a:solidFill>
                  <a:srgbClr val="C0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 </a:t>
            </a:r>
            <a:r>
              <a:rPr lang="en-US" sz="4800" b="1" dirty="0" err="1">
                <a:solidFill>
                  <a:srgbClr val="C0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Keilmuan</a:t>
            </a:r>
            <a:r>
              <a:rPr lang="en-US" sz="4800" b="1" dirty="0">
                <a:solidFill>
                  <a:srgbClr val="C0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 </a:t>
            </a:r>
            <a:r>
              <a:rPr lang="en-US" sz="4800" b="1" dirty="0">
                <a:solidFill>
                  <a:srgbClr val="FF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(</a:t>
            </a:r>
            <a:r>
              <a:rPr lang="en-US" sz="6000" b="1" dirty="0" err="1">
                <a:solidFill>
                  <a:srgbClr val="002060"/>
                </a:solidFill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berubah</a:t>
            </a:r>
            <a:r>
              <a:rPr lang="en-US" sz="6000" b="1" dirty="0">
                <a:solidFill>
                  <a:srgbClr val="002060"/>
                </a:solidFill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 </a:t>
            </a:r>
            <a:r>
              <a:rPr lang="en-US" sz="6000" b="1" dirty="0" err="1">
                <a:solidFill>
                  <a:srgbClr val="002060"/>
                </a:solidFill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substansi</a:t>
            </a:r>
            <a:r>
              <a:rPr lang="en-US" sz="6000" b="1" dirty="0">
                <a:solidFill>
                  <a:srgbClr val="002060"/>
                </a:solidFill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 &amp; </a:t>
            </a:r>
            <a:r>
              <a:rPr lang="en-US" sz="6000" b="1" dirty="0" err="1">
                <a:solidFill>
                  <a:srgbClr val="002060"/>
                </a:solidFill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nilai</a:t>
            </a:r>
            <a:r>
              <a:rPr lang="en-US" sz="6000" b="1" dirty="0">
                <a:solidFill>
                  <a:srgbClr val="002060"/>
                </a:solidFill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)</a:t>
            </a:r>
            <a:endParaRPr lang="en-US" b="1" dirty="0">
              <a:solidFill>
                <a:srgbClr val="002060"/>
              </a:solidFill>
              <a:latin typeface="Brush Script MT" panose="03060802040406070304" pitchFamily="66" charset="-122"/>
              <a:ea typeface="Brush Script MT" panose="03060802040406070304" pitchFamily="66" charset="-122"/>
              <a:cs typeface="Brush Script MT" panose="03060802040406070304" pitchFamily="66" charset="-122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E1F27AB-3E78-A243-A5BA-97DD62E82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27</a:t>
            </a:fld>
            <a:endParaRPr lang="en-US"/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342FBC0A-AE52-DB4C-9FA2-810CFC653E97}"/>
              </a:ext>
            </a:extLst>
          </p:cNvPr>
          <p:cNvSpPr txBox="1">
            <a:spLocks/>
          </p:cNvSpPr>
          <p:nvPr/>
        </p:nvSpPr>
        <p:spPr>
          <a:xfrm>
            <a:off x="286222" y="2773198"/>
            <a:ext cx="8712968" cy="960120"/>
          </a:xfrm>
          <a:prstGeom prst="rect">
            <a:avLst/>
          </a:prstGeom>
          <a:solidFill>
            <a:schemeClr val="accent4">
              <a:lumMod val="75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lnSpcReduction="10000"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0" indent="0" algn="ctr" defTabSz="137150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75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371509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2057263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743017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3428771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4114526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4800280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548603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0" lang="en-US" sz="6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Aturan</a:t>
            </a:r>
            <a:r>
              <a:rPr kumimoji="0" lang="en-US" sz="6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 Lama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AA587775-21D5-BA46-A69F-5E0C58D32C34}"/>
              </a:ext>
            </a:extLst>
          </p:cNvPr>
          <p:cNvSpPr txBox="1">
            <a:spLocks/>
          </p:cNvSpPr>
          <p:nvPr/>
        </p:nvSpPr>
        <p:spPr>
          <a:xfrm>
            <a:off x="9559222" y="2763914"/>
            <a:ext cx="8440968" cy="960120"/>
          </a:xfrm>
          <a:prstGeom prst="rect">
            <a:avLst/>
          </a:prstGeom>
          <a:solidFill>
            <a:schemeClr val="accent4">
              <a:lumMod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137150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75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371509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2057263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743017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3428771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4114526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4800280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548603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0" lang="en-US" sz="6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Aturan</a:t>
            </a:r>
            <a:r>
              <a:rPr kumimoji="0" lang="en-US" sz="6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 </a:t>
            </a:r>
            <a:r>
              <a:rPr kumimoji="0" lang="en-US" sz="6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Baru</a:t>
            </a:r>
            <a:endParaRPr kumimoji="0" lang="en-US" sz="6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BIG CASLON MEDIUM" panose="02000603090000020003" pitchFamily="2" charset="-79"/>
              <a:cs typeface="BIG CASLON MEDIUM" panose="02000603090000020003" pitchFamily="2" charset="-79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616F9D94-D810-6F42-A8DF-9B55FFB8896B}"/>
              </a:ext>
            </a:extLst>
          </p:cNvPr>
          <p:cNvSpPr/>
          <p:nvPr/>
        </p:nvSpPr>
        <p:spPr>
          <a:xfrm>
            <a:off x="4822726" y="870462"/>
            <a:ext cx="914400" cy="914400"/>
          </a:xfrm>
          <a:prstGeom prst="ellipse">
            <a:avLst/>
          </a:prstGeom>
          <a:solidFill>
            <a:srgbClr val="C00000"/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/>
              <a:t>4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252421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84A2EA27-8769-DA4E-A5F9-ECB50C437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061" y="387818"/>
            <a:ext cx="15086291" cy="1879689"/>
          </a:xfrm>
        </p:spPr>
        <p:txBody>
          <a:bodyPr>
            <a:normAutofit/>
          </a:bodyPr>
          <a:lstStyle/>
          <a:p>
            <a:pPr algn="ctr"/>
            <a:r>
              <a:rPr lang="en-US" b="1" dirty="0" err="1">
                <a:solidFill>
                  <a:srgbClr val="002060"/>
                </a:solidFill>
              </a:rPr>
              <a:t>Substansi</a:t>
            </a:r>
            <a:r>
              <a:rPr lang="en-US" b="1" dirty="0">
                <a:solidFill>
                  <a:srgbClr val="002060"/>
                </a:solidFill>
              </a:rPr>
              <a:t> </a:t>
            </a:r>
            <a:r>
              <a:rPr lang="en-US" b="1" dirty="0" err="1">
                <a:solidFill>
                  <a:srgbClr val="002060"/>
                </a:solidFill>
              </a:rPr>
              <a:t>Artikel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BE6CE943-F8B5-EC45-B987-E638C5B3EB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18893" y="4135388"/>
            <a:ext cx="5776041" cy="5570463"/>
          </a:xfrm>
          <a:ln/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 fontAlgn="t"/>
            <a:r>
              <a:rPr lang="en-US" sz="5400" b="1" dirty="0" err="1"/>
              <a:t>Internasional</a:t>
            </a:r>
            <a:endParaRPr lang="en-ID" sz="5400" dirty="0"/>
          </a:p>
          <a:p>
            <a:pPr algn="r" fontAlgn="t"/>
            <a:r>
              <a:rPr lang="en-US" sz="5400" b="1" dirty="0"/>
              <a:t>Regional</a:t>
            </a:r>
            <a:endParaRPr lang="en-ID" sz="5400" dirty="0"/>
          </a:p>
          <a:p>
            <a:pPr algn="r" fontAlgn="t"/>
            <a:r>
              <a:rPr lang="en-US" sz="5400" b="1" dirty="0"/>
              <a:t>Nasional</a:t>
            </a:r>
            <a:endParaRPr lang="en-ID" sz="5400" dirty="0"/>
          </a:p>
          <a:p>
            <a:pPr algn="r" fontAlgn="t"/>
            <a:r>
              <a:rPr lang="en-US" sz="5400" b="1" dirty="0"/>
              <a:t>Kawasan</a:t>
            </a:r>
            <a:endParaRPr lang="en-ID" sz="5400" dirty="0"/>
          </a:p>
          <a:p>
            <a:pPr algn="r" fontAlgn="t"/>
            <a:r>
              <a:rPr lang="en-US" sz="5400" b="1" dirty="0" err="1"/>
              <a:t>Lokal</a:t>
            </a:r>
            <a:endParaRPr lang="en-ID" sz="5400" dirty="0"/>
          </a:p>
          <a:p>
            <a:pPr marL="0" indent="0" fontAlgn="t">
              <a:buNone/>
            </a:pPr>
            <a:endParaRPr lang="en-ID" sz="4000" dirty="0">
              <a:latin typeface="Abadi MT Condensed Light" panose="020B0306030101010103" pitchFamily="34" charset="77"/>
            </a:endParaRP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2E890D52-4B7A-1F42-BC63-317DBFE6D4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559222" y="4135387"/>
            <a:ext cx="8008920" cy="5570463"/>
          </a:xfrm>
          <a:solidFill>
            <a:schemeClr val="accent4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normAutofit/>
          </a:bodyPr>
          <a:lstStyle/>
          <a:p>
            <a:pPr fontAlgn="t">
              <a:buFont typeface="Wingdings" pitchFamily="2" charset="2"/>
              <a:buChar char="v"/>
            </a:pPr>
            <a:r>
              <a:rPr lang="en-ID" sz="4000" b="1" dirty="0" err="1"/>
              <a:t>Distribusi</a:t>
            </a:r>
            <a:r>
              <a:rPr lang="en-ID" sz="4000" b="1" dirty="0"/>
              <a:t> </a:t>
            </a:r>
            <a:r>
              <a:rPr lang="en-ID" sz="4000" b="1" dirty="0" err="1"/>
              <a:t>asal</a:t>
            </a:r>
            <a:r>
              <a:rPr lang="en-ID" sz="4000" b="1" dirty="0"/>
              <a:t> </a:t>
            </a:r>
            <a:r>
              <a:rPr lang="en-ID" sz="4000" b="1" dirty="0" err="1"/>
              <a:t>penulis</a:t>
            </a:r>
            <a:r>
              <a:rPr lang="en-ID" sz="4000" b="1" dirty="0"/>
              <a:t> </a:t>
            </a:r>
            <a:r>
              <a:rPr lang="en-ID" sz="4000" b="1" dirty="0" err="1"/>
              <a:t>lebih</a:t>
            </a:r>
            <a:r>
              <a:rPr lang="en-ID" sz="4000" b="1" dirty="0"/>
              <a:t> </a:t>
            </a:r>
            <a:r>
              <a:rPr lang="en-ID" sz="4000" b="1" dirty="0" err="1"/>
              <a:t>dari</a:t>
            </a:r>
            <a:r>
              <a:rPr lang="en-ID" sz="4000" b="1" dirty="0"/>
              <a:t> 5 negara (</a:t>
            </a:r>
            <a:r>
              <a:rPr lang="en-ID" sz="4000" b="1" dirty="0" err="1"/>
              <a:t>rerata</a:t>
            </a:r>
            <a:r>
              <a:rPr lang="en-ID" sz="4000" b="1" dirty="0"/>
              <a:t> per </a:t>
            </a:r>
            <a:r>
              <a:rPr lang="en-ID" sz="4000" b="1" dirty="0" err="1"/>
              <a:t>tahun</a:t>
            </a:r>
            <a:r>
              <a:rPr lang="en-ID" sz="4000" b="1" dirty="0"/>
              <a:t>).</a:t>
            </a:r>
          </a:p>
          <a:p>
            <a:pPr fontAlgn="t">
              <a:buFont typeface="Wingdings" pitchFamily="2" charset="2"/>
              <a:buChar char="v"/>
            </a:pPr>
            <a:r>
              <a:rPr lang="en-ID" sz="4000" b="1" dirty="0" err="1"/>
              <a:t>Distribusi</a:t>
            </a:r>
            <a:r>
              <a:rPr lang="en-ID" sz="4000" b="1" dirty="0"/>
              <a:t> </a:t>
            </a:r>
            <a:r>
              <a:rPr lang="en-ID" sz="4000" b="1" dirty="0" err="1"/>
              <a:t>asal</a:t>
            </a:r>
            <a:r>
              <a:rPr lang="en-ID" sz="4000" b="1" dirty="0"/>
              <a:t> </a:t>
            </a:r>
            <a:r>
              <a:rPr lang="en-ID" sz="4000" b="1" dirty="0" err="1"/>
              <a:t>penulis</a:t>
            </a:r>
            <a:r>
              <a:rPr lang="en-ID" sz="4000" b="1" dirty="0"/>
              <a:t> </a:t>
            </a:r>
            <a:r>
              <a:rPr lang="en-ID" sz="4000" b="1" dirty="0" err="1"/>
              <a:t>dari</a:t>
            </a:r>
            <a:r>
              <a:rPr lang="en-ID" sz="4000" b="1" dirty="0"/>
              <a:t> 3-5 negara (</a:t>
            </a:r>
            <a:r>
              <a:rPr lang="en-ID" sz="4000" b="1" dirty="0" err="1"/>
              <a:t>rerata</a:t>
            </a:r>
            <a:r>
              <a:rPr lang="en-ID" sz="4000" b="1" dirty="0"/>
              <a:t> per </a:t>
            </a:r>
            <a:r>
              <a:rPr lang="en-ID" sz="4000" b="1" dirty="0" err="1"/>
              <a:t>tahun</a:t>
            </a:r>
            <a:r>
              <a:rPr lang="en-ID" sz="4000" b="1" dirty="0"/>
              <a:t>).</a:t>
            </a:r>
          </a:p>
          <a:p>
            <a:pPr fontAlgn="t">
              <a:buFont typeface="Wingdings" pitchFamily="2" charset="2"/>
              <a:buChar char="v"/>
            </a:pPr>
            <a:r>
              <a:rPr lang="en-ID" sz="4000" b="1" dirty="0" err="1"/>
              <a:t>Distribusi</a:t>
            </a:r>
            <a:r>
              <a:rPr lang="en-ID" sz="4000" b="1" dirty="0"/>
              <a:t> </a:t>
            </a:r>
            <a:r>
              <a:rPr lang="en-ID" sz="4000" b="1" dirty="0" err="1"/>
              <a:t>asal</a:t>
            </a:r>
            <a:r>
              <a:rPr lang="en-ID" sz="4000" b="1" dirty="0"/>
              <a:t> </a:t>
            </a:r>
            <a:r>
              <a:rPr lang="en-ID" sz="4000" b="1" dirty="0" err="1"/>
              <a:t>penulis</a:t>
            </a:r>
            <a:r>
              <a:rPr lang="en-ID" sz="4000" b="1" dirty="0"/>
              <a:t> </a:t>
            </a:r>
            <a:r>
              <a:rPr lang="en-ID" sz="4000" b="1" dirty="0" err="1"/>
              <a:t>dari</a:t>
            </a:r>
            <a:r>
              <a:rPr lang="en-ID" sz="4000" b="1" dirty="0"/>
              <a:t> 2 negara (</a:t>
            </a:r>
            <a:r>
              <a:rPr lang="en-ID" sz="4000" b="1" dirty="0" err="1"/>
              <a:t>rerata</a:t>
            </a:r>
            <a:r>
              <a:rPr lang="en-ID" sz="4000" b="1" dirty="0"/>
              <a:t> per </a:t>
            </a:r>
            <a:r>
              <a:rPr lang="en-ID" sz="4000" b="1" dirty="0" err="1"/>
              <a:t>tahun</a:t>
            </a:r>
            <a:r>
              <a:rPr lang="en-ID" sz="4000" b="1" dirty="0"/>
              <a:t>).</a:t>
            </a:r>
          </a:p>
          <a:p>
            <a:pPr fontAlgn="t">
              <a:buFont typeface="Wingdings" pitchFamily="2" charset="2"/>
              <a:buChar char="v"/>
            </a:pPr>
            <a:r>
              <a:rPr lang="en-ID" sz="4000" b="1" dirty="0" err="1"/>
              <a:t>Distribusi</a:t>
            </a:r>
            <a:r>
              <a:rPr lang="en-ID" sz="4000" b="1" dirty="0"/>
              <a:t> </a:t>
            </a:r>
            <a:r>
              <a:rPr lang="en-ID" sz="4000" b="1" dirty="0" err="1"/>
              <a:t>asal</a:t>
            </a:r>
            <a:r>
              <a:rPr lang="en-ID" sz="4000" b="1" dirty="0"/>
              <a:t> </a:t>
            </a:r>
            <a:r>
              <a:rPr lang="en-ID" sz="4000" b="1" dirty="0" err="1"/>
              <a:t>penulis</a:t>
            </a:r>
            <a:r>
              <a:rPr lang="en-ID" sz="4000" b="1" dirty="0"/>
              <a:t> </a:t>
            </a:r>
            <a:r>
              <a:rPr lang="en-ID" sz="4000" b="1" dirty="0" err="1"/>
              <a:t>dari</a:t>
            </a:r>
            <a:r>
              <a:rPr lang="en-ID" sz="4000" b="1" dirty="0"/>
              <a:t> 1 negara (</a:t>
            </a:r>
            <a:r>
              <a:rPr lang="en-ID" sz="4000" b="1" dirty="0" err="1"/>
              <a:t>rerata</a:t>
            </a:r>
            <a:r>
              <a:rPr lang="en-ID" sz="4000" b="1" dirty="0"/>
              <a:t> per </a:t>
            </a:r>
            <a:r>
              <a:rPr lang="en-ID" sz="4000" b="1" dirty="0" err="1"/>
              <a:t>tahun</a:t>
            </a:r>
            <a:r>
              <a:rPr lang="en-ID" sz="4000" b="1" dirty="0"/>
              <a:t>).</a:t>
            </a:r>
          </a:p>
          <a:p>
            <a:pPr marL="0" indent="0" fontAlgn="t">
              <a:buNone/>
            </a:pPr>
            <a:endParaRPr lang="en-ID" sz="280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F8D425E-99E5-7144-BC4C-31A656BA37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02245" y="1615109"/>
            <a:ext cx="17213579" cy="960120"/>
          </a:xfrm>
        </p:spPr>
        <p:txBody>
          <a:bodyPr/>
          <a:lstStyle/>
          <a:p>
            <a:r>
              <a:rPr lang="en-US" sz="4800" b="1" dirty="0">
                <a:solidFill>
                  <a:srgbClr val="C0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2. </a:t>
            </a:r>
            <a:r>
              <a:rPr lang="en-US" sz="4800" b="1" dirty="0" err="1">
                <a:solidFill>
                  <a:srgbClr val="C0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Aspirasi</a:t>
            </a:r>
            <a:r>
              <a:rPr lang="en-US" sz="4800" b="1" dirty="0">
                <a:solidFill>
                  <a:srgbClr val="C0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 </a:t>
            </a:r>
            <a:r>
              <a:rPr lang="en-US" sz="4800" b="1" dirty="0" err="1">
                <a:solidFill>
                  <a:srgbClr val="C0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Wawasan</a:t>
            </a:r>
            <a:r>
              <a:rPr lang="en-US" sz="4800" b="1" dirty="0">
                <a:solidFill>
                  <a:srgbClr val="C0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 </a:t>
            </a:r>
            <a:r>
              <a:rPr lang="en-US" sz="6000" b="1" dirty="0">
                <a:solidFill>
                  <a:srgbClr val="002060"/>
                </a:solidFill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(</a:t>
            </a:r>
            <a:r>
              <a:rPr lang="en-US" sz="6000" b="1" dirty="0" err="1">
                <a:solidFill>
                  <a:srgbClr val="002060"/>
                </a:solidFill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berubah</a:t>
            </a:r>
            <a:r>
              <a:rPr lang="en-US" sz="6000" b="1" dirty="0">
                <a:solidFill>
                  <a:srgbClr val="002060"/>
                </a:solidFill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) </a:t>
            </a:r>
            <a:endParaRPr lang="en-US" sz="1800" b="1" dirty="0">
              <a:solidFill>
                <a:srgbClr val="002060"/>
              </a:solidFill>
              <a:latin typeface="Brush Script MT" panose="03060802040406070304" pitchFamily="66" charset="-122"/>
              <a:ea typeface="Brush Script MT" panose="03060802040406070304" pitchFamily="66" charset="-122"/>
              <a:cs typeface="Brush Script MT" panose="03060802040406070304" pitchFamily="66" charset="-122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E1F27AB-3E78-A243-A5BA-97DD62E82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28</a:t>
            </a:fld>
            <a:endParaRPr lang="en-US"/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342FBC0A-AE52-DB4C-9FA2-810CFC653E97}"/>
              </a:ext>
            </a:extLst>
          </p:cNvPr>
          <p:cNvSpPr txBox="1">
            <a:spLocks/>
          </p:cNvSpPr>
          <p:nvPr/>
        </p:nvSpPr>
        <p:spPr>
          <a:xfrm>
            <a:off x="918893" y="2773198"/>
            <a:ext cx="7216201" cy="960120"/>
          </a:xfrm>
          <a:prstGeom prst="rect">
            <a:avLst/>
          </a:prstGeom>
          <a:solidFill>
            <a:schemeClr val="accent4">
              <a:lumMod val="75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lnSpcReduction="10000"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0" indent="0" algn="ctr" defTabSz="137150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75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371509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2057263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743017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3428771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4114526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4800280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548603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kumimoji="0" lang="en-US" sz="6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Aturan</a:t>
            </a:r>
            <a:r>
              <a:rPr kumimoji="0" lang="en-US" sz="6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 Lama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AA587775-21D5-BA46-A69F-5E0C58D32C34}"/>
              </a:ext>
            </a:extLst>
          </p:cNvPr>
          <p:cNvSpPr txBox="1">
            <a:spLocks/>
          </p:cNvSpPr>
          <p:nvPr/>
        </p:nvSpPr>
        <p:spPr>
          <a:xfrm>
            <a:off x="8351118" y="2763914"/>
            <a:ext cx="9217024" cy="960120"/>
          </a:xfrm>
          <a:prstGeom prst="rect">
            <a:avLst/>
          </a:prstGeom>
          <a:solidFill>
            <a:schemeClr val="accent4">
              <a:lumMod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137150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75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371509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2057263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743017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3428771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4114526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4800280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548603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kumimoji="0" lang="en-US" sz="6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Aturan</a:t>
            </a:r>
            <a:r>
              <a:rPr kumimoji="0" lang="en-US" sz="6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 </a:t>
            </a:r>
            <a:r>
              <a:rPr kumimoji="0" lang="en-US" sz="6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Baru</a:t>
            </a:r>
            <a:endParaRPr kumimoji="0" lang="en-US" sz="6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BIG CASLON MEDIUM" panose="02000603090000020003" pitchFamily="2" charset="-79"/>
              <a:cs typeface="BIG CASLON MEDIUM" panose="02000603090000020003" pitchFamily="2" charset="-79"/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EE0D19B-E993-6942-AE57-904E3F7878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4323386"/>
              </p:ext>
            </p:extLst>
          </p:nvPr>
        </p:nvGraphicFramePr>
        <p:xfrm>
          <a:off x="6910957" y="4135387"/>
          <a:ext cx="2500582" cy="557046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250291">
                  <a:extLst>
                    <a:ext uri="{9D8B030D-6E8A-4147-A177-3AD203B41FA5}">
                      <a16:colId xmlns:a16="http://schemas.microsoft.com/office/drawing/2014/main" val="1029240082"/>
                    </a:ext>
                  </a:extLst>
                </a:gridCol>
                <a:gridCol w="1250291">
                  <a:extLst>
                    <a:ext uri="{9D8B030D-6E8A-4147-A177-3AD203B41FA5}">
                      <a16:colId xmlns:a16="http://schemas.microsoft.com/office/drawing/2014/main" val="3219597400"/>
                    </a:ext>
                  </a:extLst>
                </a:gridCol>
              </a:tblGrid>
              <a:tr h="1114093">
                <a:tc>
                  <a:txBody>
                    <a:bodyPr/>
                    <a:lstStyle/>
                    <a:p>
                      <a:pPr algn="ctr"/>
                      <a:r>
                        <a:rPr lang="en-US" sz="6000" b="1" dirty="0">
                          <a:solidFill>
                            <a:srgbClr val="002060"/>
                          </a:solidFill>
                        </a:rPr>
                        <a:t>6</a:t>
                      </a: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b="1" dirty="0">
                          <a:solidFill>
                            <a:srgbClr val="002060"/>
                          </a:solidFill>
                        </a:rPr>
                        <a:t>8</a:t>
                      </a: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4150948562"/>
                  </a:ext>
                </a:extLst>
              </a:tr>
              <a:tr h="1114093">
                <a:tc>
                  <a:txBody>
                    <a:bodyPr/>
                    <a:lstStyle/>
                    <a:p>
                      <a:pPr algn="ctr"/>
                      <a:r>
                        <a:rPr lang="en-US" sz="6000" b="1" dirty="0">
                          <a:solidFill>
                            <a:srgbClr val="002060"/>
                          </a:solidFill>
                        </a:rPr>
                        <a:t>4</a:t>
                      </a: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b="1" dirty="0">
                          <a:solidFill>
                            <a:srgbClr val="002060"/>
                          </a:solidFill>
                        </a:rPr>
                        <a:t>6</a:t>
                      </a: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233170110"/>
                  </a:ext>
                </a:extLst>
              </a:tr>
              <a:tr h="1114093">
                <a:tc>
                  <a:txBody>
                    <a:bodyPr/>
                    <a:lstStyle/>
                    <a:p>
                      <a:pPr algn="ctr"/>
                      <a:r>
                        <a:rPr lang="en-US" sz="6000" b="1" dirty="0">
                          <a:solidFill>
                            <a:srgbClr val="002060"/>
                          </a:solidFill>
                        </a:rPr>
                        <a:t>3</a:t>
                      </a: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b="1" dirty="0">
                          <a:solidFill>
                            <a:srgbClr val="002060"/>
                          </a:solidFill>
                        </a:rPr>
                        <a:t>3</a:t>
                      </a: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547211105"/>
                  </a:ext>
                </a:extLst>
              </a:tr>
              <a:tr h="1114093">
                <a:tc>
                  <a:txBody>
                    <a:bodyPr/>
                    <a:lstStyle/>
                    <a:p>
                      <a:pPr algn="ctr"/>
                      <a:r>
                        <a:rPr lang="en-US" sz="6000" b="1" dirty="0">
                          <a:solidFill>
                            <a:srgbClr val="002060"/>
                          </a:solidFill>
                        </a:rPr>
                        <a:t>1</a:t>
                      </a: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b="1" dirty="0">
                          <a:solidFill>
                            <a:srgbClr val="002060"/>
                          </a:solidFill>
                        </a:rPr>
                        <a:t>1</a:t>
                      </a: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929411952"/>
                  </a:ext>
                </a:extLst>
              </a:tr>
              <a:tr h="1114093">
                <a:tc>
                  <a:txBody>
                    <a:bodyPr/>
                    <a:lstStyle/>
                    <a:p>
                      <a:pPr algn="ctr"/>
                      <a:r>
                        <a:rPr lang="en-US" sz="6000" b="1" dirty="0">
                          <a:solidFill>
                            <a:srgbClr val="002060"/>
                          </a:solidFill>
                        </a:rPr>
                        <a:t>0.5</a:t>
                      </a: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0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573621889"/>
                  </a:ext>
                </a:extLst>
              </a:tr>
            </a:tbl>
          </a:graphicData>
        </a:graphic>
      </p:graphicFrame>
      <p:sp>
        <p:nvSpPr>
          <p:cNvPr id="5" name="Oval 4">
            <a:extLst>
              <a:ext uri="{FF2B5EF4-FFF2-40B4-BE49-F238E27FC236}">
                <a16:creationId xmlns:a16="http://schemas.microsoft.com/office/drawing/2014/main" id="{826F5AD8-EE91-B642-94A8-0A8B8F58ABED}"/>
              </a:ext>
            </a:extLst>
          </p:cNvPr>
          <p:cNvSpPr/>
          <p:nvPr/>
        </p:nvSpPr>
        <p:spPr>
          <a:xfrm>
            <a:off x="4462686" y="751012"/>
            <a:ext cx="1202432" cy="1224136"/>
          </a:xfrm>
          <a:prstGeom prst="ellipse">
            <a:avLst/>
          </a:prstGeom>
          <a:solidFill>
            <a:srgbClr val="C00000"/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16450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タイトル 19"/>
          <p:cNvSpPr>
            <a:spLocks noGrp="1"/>
          </p:cNvSpPr>
          <p:nvPr>
            <p:ph type="title"/>
          </p:nvPr>
        </p:nvSpPr>
        <p:spPr>
          <a:xfrm>
            <a:off x="502246" y="581149"/>
            <a:ext cx="17213579" cy="1030816"/>
          </a:xfrm>
          <a:solidFill>
            <a:schemeClr val="accent5">
              <a:lumMod val="60000"/>
              <a:lumOff val="40000"/>
            </a:schemeClr>
          </a:solidFill>
          <a:scene3d>
            <a:camera prst="orthographicFront"/>
            <a:lightRig rig="harsh" dir="t"/>
          </a:scene3d>
          <a:sp3d>
            <a:bevelT w="165100" prst="coolSlant"/>
          </a:sp3d>
        </p:spPr>
        <p:txBody>
          <a:bodyPr>
            <a:normAutofit fontScale="90000"/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altLang="ja-JP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Aspirasi</a:t>
            </a:r>
            <a:r>
              <a:rPr lang="en-US" altLang="ja-JP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</a:t>
            </a:r>
            <a:r>
              <a:rPr lang="en-US" altLang="ja-JP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Wawasan</a:t>
            </a:r>
            <a:endParaRPr kumimoji="1" lang="ja-JP" altLang="en-US" b="1" dirty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/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7CB87ED-CE54-4A81-84E3-F65697A29D35}" type="slidenum">
              <a:rPr lang="ja-JP" altLang="en-US" smtClean="0"/>
              <a:pPr/>
              <a:t>29</a:t>
            </a:fld>
            <a:endParaRPr lang="ja-JP" altLang="en-US" dirty="0"/>
          </a:p>
        </p:txBody>
      </p:sp>
      <p:sp>
        <p:nvSpPr>
          <p:cNvPr id="21" name="テキスト プレースホルダー 20"/>
          <p:cNvSpPr>
            <a:spLocks noGrp="1"/>
          </p:cNvSpPr>
          <p:nvPr>
            <p:ph type="body" sz="quarter" idx="13"/>
          </p:nvPr>
        </p:nvSpPr>
        <p:spPr>
          <a:xfrm>
            <a:off x="4246662" y="2168471"/>
            <a:ext cx="4680520" cy="10308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ja-JP" sz="5200" b="1" dirty="0">
                <a:solidFill>
                  <a:srgbClr val="002060"/>
                </a:solidFill>
              </a:rPr>
              <a:t>Nilai 8</a:t>
            </a:r>
            <a:endParaRPr lang="en-US" altLang="ja-JP" b="1" dirty="0">
              <a:solidFill>
                <a:srgbClr val="002060"/>
              </a:solidFill>
            </a:endParaRPr>
          </a:p>
        </p:txBody>
      </p:sp>
      <p:sp>
        <p:nvSpPr>
          <p:cNvPr id="22" name="テキスト プレースホルダー 2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ja-JP" sz="3600" b="1" dirty="0" err="1"/>
              <a:t>Distribusi</a:t>
            </a:r>
            <a:r>
              <a:rPr lang="en-US" altLang="ja-JP" sz="3600" b="1" dirty="0"/>
              <a:t> </a:t>
            </a:r>
            <a:r>
              <a:rPr lang="en-US" altLang="ja-JP" sz="3600" b="1" dirty="0" err="1"/>
              <a:t>asal</a:t>
            </a:r>
            <a:r>
              <a:rPr lang="en-US" altLang="ja-JP" sz="3600" b="1" dirty="0"/>
              <a:t> </a:t>
            </a:r>
            <a:r>
              <a:rPr lang="en-US" altLang="ja-JP" sz="3600" b="1" dirty="0" err="1"/>
              <a:t>penulis</a:t>
            </a:r>
            <a:r>
              <a:rPr lang="en-US" altLang="ja-JP" sz="3600" b="1" dirty="0"/>
              <a:t> </a:t>
            </a:r>
            <a:r>
              <a:rPr lang="en-US" altLang="ja-JP" sz="3600" b="1" dirty="0" err="1"/>
              <a:t>lebih</a:t>
            </a:r>
            <a:r>
              <a:rPr lang="en-US" altLang="ja-JP" sz="3600" b="1" dirty="0"/>
              <a:t> </a:t>
            </a:r>
            <a:r>
              <a:rPr lang="en-US" altLang="ja-JP" sz="3600" b="1" dirty="0" err="1"/>
              <a:t>dari</a:t>
            </a:r>
            <a:r>
              <a:rPr lang="en-US" altLang="ja-JP" sz="3600" b="1" dirty="0"/>
              <a:t> 5 negara (</a:t>
            </a:r>
            <a:r>
              <a:rPr lang="en-US" altLang="ja-JP" sz="3600" b="1" dirty="0" err="1"/>
              <a:t>rerata</a:t>
            </a:r>
            <a:r>
              <a:rPr lang="en-US" altLang="ja-JP" sz="3600" b="1" dirty="0"/>
              <a:t> per </a:t>
            </a:r>
            <a:r>
              <a:rPr lang="en-US" altLang="ja-JP" sz="3600" b="1" dirty="0" err="1"/>
              <a:t>tahun</a:t>
            </a:r>
            <a:r>
              <a:rPr lang="en-US" altLang="ja-JP" sz="3600" b="1" dirty="0"/>
              <a:t>)</a:t>
            </a:r>
            <a:endParaRPr kumimoji="1" lang="ja-JP" altLang="en-US" sz="3600" b="1" dirty="0"/>
          </a:p>
        </p:txBody>
      </p:sp>
      <p:sp>
        <p:nvSpPr>
          <p:cNvPr id="24" name="テキスト プレースホルダー 23"/>
          <p:cNvSpPr>
            <a:spLocks noGrp="1"/>
          </p:cNvSpPr>
          <p:nvPr>
            <p:ph type="body" sz="quarter" idx="17"/>
          </p:nvPr>
        </p:nvSpPr>
        <p:spPr>
          <a:xfrm>
            <a:off x="4246365" y="5863580"/>
            <a:ext cx="4680520" cy="9361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ja-JP" sz="5400" b="1" dirty="0">
                <a:solidFill>
                  <a:srgbClr val="002060"/>
                </a:solidFill>
              </a:rPr>
              <a:t>Nilai 3</a:t>
            </a:r>
          </a:p>
        </p:txBody>
      </p:sp>
      <p:sp>
        <p:nvSpPr>
          <p:cNvPr id="25" name="テキスト プレースホルダー 24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altLang="ja-JP" sz="3600" b="1" dirty="0" err="1"/>
              <a:t>Distribusi</a:t>
            </a:r>
            <a:r>
              <a:rPr lang="en-US" altLang="ja-JP" sz="3600" b="1" dirty="0"/>
              <a:t> </a:t>
            </a:r>
            <a:r>
              <a:rPr lang="en-US" altLang="ja-JP" sz="3600" b="1" dirty="0" err="1"/>
              <a:t>asal</a:t>
            </a:r>
            <a:r>
              <a:rPr lang="en-US" altLang="ja-JP" sz="3600" b="1" dirty="0"/>
              <a:t> </a:t>
            </a:r>
            <a:r>
              <a:rPr lang="en-US" altLang="ja-JP" sz="3600" b="1" dirty="0" err="1"/>
              <a:t>penulis</a:t>
            </a:r>
            <a:r>
              <a:rPr lang="en-US" altLang="ja-JP" sz="3600" b="1" dirty="0"/>
              <a:t> </a:t>
            </a:r>
            <a:r>
              <a:rPr lang="en-US" altLang="ja-JP" sz="3600" b="1" dirty="0" err="1"/>
              <a:t>dari</a:t>
            </a:r>
            <a:r>
              <a:rPr lang="en-US" altLang="ja-JP" sz="3600" b="1" dirty="0"/>
              <a:t> 2 negara (</a:t>
            </a:r>
            <a:r>
              <a:rPr lang="en-US" altLang="ja-JP" sz="3600" b="1" dirty="0" err="1"/>
              <a:t>rerata</a:t>
            </a:r>
            <a:r>
              <a:rPr lang="en-US" altLang="ja-JP" sz="3600" b="1" dirty="0"/>
              <a:t> per </a:t>
            </a:r>
            <a:r>
              <a:rPr lang="en-US" altLang="ja-JP" sz="3600" b="1" dirty="0" err="1"/>
              <a:t>tahun</a:t>
            </a:r>
            <a:r>
              <a:rPr lang="en-US" altLang="ja-JP" sz="3600" b="1" dirty="0"/>
              <a:t>)</a:t>
            </a:r>
            <a:endParaRPr kumimoji="1" lang="ja-JP" altLang="en-US" sz="3600" b="1"/>
          </a:p>
        </p:txBody>
      </p:sp>
      <p:sp>
        <p:nvSpPr>
          <p:cNvPr id="27" name="テキスト プレースホルダー 26"/>
          <p:cNvSpPr>
            <a:spLocks noGrp="1"/>
          </p:cNvSpPr>
          <p:nvPr>
            <p:ph type="body" sz="quarter" idx="20"/>
          </p:nvPr>
        </p:nvSpPr>
        <p:spPr>
          <a:xfrm>
            <a:off x="12743606" y="2332052"/>
            <a:ext cx="4680520" cy="86723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ja-JP" sz="5400" b="1" dirty="0">
                <a:solidFill>
                  <a:srgbClr val="002060"/>
                </a:solidFill>
              </a:rPr>
              <a:t>Nilai 6</a:t>
            </a:r>
            <a:endParaRPr lang="en-US" altLang="ja-JP" sz="3600" b="1" dirty="0">
              <a:solidFill>
                <a:srgbClr val="002060"/>
              </a:solidFill>
            </a:endParaRPr>
          </a:p>
        </p:txBody>
      </p:sp>
      <p:sp>
        <p:nvSpPr>
          <p:cNvPr id="28" name="テキスト プレースホルダー 27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altLang="ja-JP" sz="3600" b="1" dirty="0" err="1"/>
              <a:t>Distribusi</a:t>
            </a:r>
            <a:r>
              <a:rPr lang="en-US" altLang="ja-JP" sz="3600" b="1" dirty="0"/>
              <a:t> </a:t>
            </a:r>
            <a:r>
              <a:rPr lang="en-US" altLang="ja-JP" sz="3600" b="1" dirty="0" err="1"/>
              <a:t>asal</a:t>
            </a:r>
            <a:r>
              <a:rPr lang="en-US" altLang="ja-JP" sz="3600" b="1" dirty="0"/>
              <a:t> </a:t>
            </a:r>
            <a:r>
              <a:rPr lang="en-US" altLang="ja-JP" sz="3600" b="1" dirty="0" err="1"/>
              <a:t>penulis</a:t>
            </a:r>
            <a:r>
              <a:rPr lang="en-US" altLang="ja-JP" sz="3600" b="1" dirty="0"/>
              <a:t> </a:t>
            </a:r>
            <a:r>
              <a:rPr lang="en-US" altLang="ja-JP" sz="3600" b="1" dirty="0" err="1"/>
              <a:t>dari</a:t>
            </a:r>
            <a:r>
              <a:rPr lang="en-US" altLang="ja-JP" sz="3600" b="1" dirty="0"/>
              <a:t> 3 </a:t>
            </a:r>
            <a:r>
              <a:rPr lang="en-US" altLang="ja-JP" sz="3600" b="1" dirty="0" err="1"/>
              <a:t>hingga</a:t>
            </a:r>
            <a:r>
              <a:rPr lang="en-US" altLang="ja-JP" sz="3600" b="1" dirty="0"/>
              <a:t> 5 negara (</a:t>
            </a:r>
            <a:r>
              <a:rPr lang="en-US" altLang="ja-JP" sz="3600" b="1" dirty="0" err="1"/>
              <a:t>rerata</a:t>
            </a:r>
            <a:r>
              <a:rPr lang="en-US" altLang="ja-JP" sz="3600" b="1" dirty="0"/>
              <a:t> per </a:t>
            </a:r>
            <a:r>
              <a:rPr lang="en-US" altLang="ja-JP" sz="3600" b="1" dirty="0" err="1"/>
              <a:t>tahun</a:t>
            </a:r>
            <a:r>
              <a:rPr lang="en-US" altLang="ja-JP" sz="3600" b="1" dirty="0"/>
              <a:t>)</a:t>
            </a:r>
            <a:endParaRPr kumimoji="1" lang="ja-JP" altLang="en-US" sz="3600" b="1"/>
          </a:p>
        </p:txBody>
      </p:sp>
      <p:sp>
        <p:nvSpPr>
          <p:cNvPr id="30" name="テキスト プレースホルダー 29"/>
          <p:cNvSpPr>
            <a:spLocks noGrp="1"/>
          </p:cNvSpPr>
          <p:nvPr>
            <p:ph type="body" sz="quarter" idx="23"/>
          </p:nvPr>
        </p:nvSpPr>
        <p:spPr>
          <a:xfrm>
            <a:off x="12743309" y="5863580"/>
            <a:ext cx="4680520" cy="9361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ja-JP" sz="5400" b="1" dirty="0">
                <a:solidFill>
                  <a:srgbClr val="002060"/>
                </a:solidFill>
              </a:rPr>
              <a:t>Nilai 1</a:t>
            </a:r>
            <a:endParaRPr lang="en-US" altLang="ja-JP" b="1" dirty="0">
              <a:solidFill>
                <a:srgbClr val="002060"/>
              </a:solidFill>
            </a:endParaRPr>
          </a:p>
        </p:txBody>
      </p:sp>
      <p:sp>
        <p:nvSpPr>
          <p:cNvPr id="31" name="テキスト プレースホルダー 30"/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en-US" altLang="ja-JP" sz="3600" b="1" dirty="0" err="1"/>
              <a:t>Distribusi</a:t>
            </a:r>
            <a:r>
              <a:rPr lang="en-US" altLang="ja-JP" sz="3600" b="1" dirty="0"/>
              <a:t> </a:t>
            </a:r>
            <a:r>
              <a:rPr lang="en-US" altLang="ja-JP" sz="3600" b="1" dirty="0" err="1"/>
              <a:t>asal</a:t>
            </a:r>
            <a:r>
              <a:rPr lang="en-US" altLang="ja-JP" sz="3600" b="1" dirty="0"/>
              <a:t> </a:t>
            </a:r>
            <a:r>
              <a:rPr lang="en-US" altLang="ja-JP" sz="3600" b="1" dirty="0" err="1"/>
              <a:t>penulis</a:t>
            </a:r>
            <a:r>
              <a:rPr lang="en-US" altLang="ja-JP" sz="3600" b="1" dirty="0"/>
              <a:t> </a:t>
            </a:r>
            <a:r>
              <a:rPr lang="en-US" altLang="ja-JP" sz="3600" b="1" dirty="0" err="1"/>
              <a:t>dari</a:t>
            </a:r>
            <a:r>
              <a:rPr lang="en-US" altLang="ja-JP" sz="3600" b="1" dirty="0"/>
              <a:t> 1 negara (</a:t>
            </a:r>
            <a:r>
              <a:rPr lang="en-US" altLang="ja-JP" sz="3600" b="1" dirty="0" err="1"/>
              <a:t>rerata</a:t>
            </a:r>
            <a:r>
              <a:rPr lang="en-US" altLang="ja-JP" sz="3600" b="1" dirty="0"/>
              <a:t> per </a:t>
            </a:r>
            <a:r>
              <a:rPr lang="en-US" altLang="ja-JP" sz="3600" b="1" dirty="0" err="1"/>
              <a:t>tahun</a:t>
            </a:r>
            <a:r>
              <a:rPr lang="en-US" altLang="ja-JP" sz="3600" b="1" dirty="0"/>
              <a:t>)</a:t>
            </a:r>
            <a:endParaRPr kumimoji="1" lang="ja-JP" altLang="en-US" sz="3600" b="1"/>
          </a:p>
        </p:txBody>
      </p:sp>
      <p:pic>
        <p:nvPicPr>
          <p:cNvPr id="10242" name="Picture 2" descr="Negara Mana Disebut Terkaya di Dunia ? - Berita Seputar Jawa Timur">
            <a:extLst>
              <a:ext uri="{FF2B5EF4-FFF2-40B4-BE49-F238E27FC236}">
                <a16:creationId xmlns:a16="http://schemas.microsoft.com/office/drawing/2014/main" id="{B688ECDF-D175-064F-892F-9E9D50064F91}"/>
              </a:ext>
            </a:extLst>
          </p:cNvPr>
          <p:cNvPicPr>
            <a:picLocks noGrp="1" noChangeAspect="1" noChangeArrowheads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75" r="14075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Set Lima Negara Besar Negara Adidaya Ilustrasi Stok - Unduh Gambar Sekarang  - iStock">
            <a:extLst>
              <a:ext uri="{FF2B5EF4-FFF2-40B4-BE49-F238E27FC236}">
                <a16:creationId xmlns:a16="http://schemas.microsoft.com/office/drawing/2014/main" id="{86FA62B9-987B-7D43-B918-1897D7D410D8}"/>
              </a:ext>
            </a:extLst>
          </p:cNvPr>
          <p:cNvPicPr>
            <a:picLocks noGrp="1" noChangeAspect="1" noChangeArrowheads="1"/>
          </p:cNvPicPr>
          <p:nvPr>
            <p:ph type="pic" sz="quarter" idx="19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72" r="16772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Dua Negara Adi Daya Sepakat Kendalikan Senjata Nuklirnya - radartegal.com">
            <a:extLst>
              <a:ext uri="{FF2B5EF4-FFF2-40B4-BE49-F238E27FC236}">
                <a16:creationId xmlns:a16="http://schemas.microsoft.com/office/drawing/2014/main" id="{103FB45A-A144-7142-9BD5-AD51B9A888A5}"/>
              </a:ext>
            </a:extLst>
          </p:cNvPr>
          <p:cNvPicPr>
            <a:picLocks noGrp="1" noChangeAspect="1" noChangeArrowheads="1"/>
          </p:cNvPicPr>
          <p:nvPr>
            <p:ph type="pic" sz="quarter" idx="16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44" r="7544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8" name="Picture 8" descr="Denmark Jadi Satu-satunya Negara Eropa Tanpa Pembatasan COVID-19,  Sertifikat Vaksin Tak Lagi Perlu">
            <a:extLst>
              <a:ext uri="{FF2B5EF4-FFF2-40B4-BE49-F238E27FC236}">
                <a16:creationId xmlns:a16="http://schemas.microsoft.com/office/drawing/2014/main" id="{2CD72185-24E3-F843-BE49-A6F640C71DC0}"/>
              </a:ext>
            </a:extLst>
          </p:cNvPr>
          <p:cNvPicPr>
            <a:picLocks noGrp="1" noChangeAspect="1" noChangeArrowheads="1"/>
          </p:cNvPicPr>
          <p:nvPr>
            <p:ph type="pic" sz="quarter" idx="2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52" r="18652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E03FA0C4-977E-AD40-AD40-A7F3A954E49B}"/>
              </a:ext>
            </a:extLst>
          </p:cNvPr>
          <p:cNvSpPr/>
          <p:nvPr/>
        </p:nvSpPr>
        <p:spPr>
          <a:xfrm>
            <a:off x="5902846" y="2263179"/>
            <a:ext cx="914400" cy="914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/>
              <a:t>8</a:t>
            </a:r>
            <a:endParaRPr lang="en-US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78BD225A-7CBA-8240-955F-376557C4EE18}"/>
              </a:ext>
            </a:extLst>
          </p:cNvPr>
          <p:cNvSpPr/>
          <p:nvPr/>
        </p:nvSpPr>
        <p:spPr>
          <a:xfrm>
            <a:off x="5936737" y="5885288"/>
            <a:ext cx="914400" cy="914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/>
              <a:t>3</a:t>
            </a:r>
            <a:endParaRPr lang="en-US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945FE81C-27D4-E34A-936B-7106CC86C5C6}"/>
              </a:ext>
            </a:extLst>
          </p:cNvPr>
          <p:cNvSpPr/>
          <p:nvPr/>
        </p:nvSpPr>
        <p:spPr>
          <a:xfrm>
            <a:off x="14399790" y="2270885"/>
            <a:ext cx="914400" cy="914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/>
              <a:t>6</a:t>
            </a:r>
            <a:endParaRPr lang="en-US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D02A8B41-F894-DA41-B65C-53D12529A059}"/>
              </a:ext>
            </a:extLst>
          </p:cNvPr>
          <p:cNvSpPr/>
          <p:nvPr/>
        </p:nvSpPr>
        <p:spPr>
          <a:xfrm>
            <a:off x="14399790" y="5885288"/>
            <a:ext cx="914400" cy="914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/>
              <a:t>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9984395"/>
      </p:ext>
    </p:extLst>
  </p:cSld>
  <p:clrMapOvr>
    <a:masterClrMapping/>
  </p:clrMapOvr>
  <p:transition spd="slow" advTm="4989">
    <p:push dir="u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84A2EA27-8769-DA4E-A5F9-ECB50C437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061" y="-185091"/>
            <a:ext cx="15086291" cy="1944216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 </a:t>
            </a:r>
            <a:r>
              <a:rPr lang="en-US" b="1" dirty="0" err="1">
                <a:solidFill>
                  <a:srgbClr val="002060"/>
                </a:solidFill>
              </a:rPr>
              <a:t>Substansi</a:t>
            </a:r>
            <a:r>
              <a:rPr lang="en-US" b="1" dirty="0">
                <a:solidFill>
                  <a:srgbClr val="002060"/>
                </a:solidFill>
              </a:rPr>
              <a:t> </a:t>
            </a:r>
            <a:r>
              <a:rPr lang="en-US" b="1" dirty="0" err="1">
                <a:solidFill>
                  <a:srgbClr val="002060"/>
                </a:solidFill>
              </a:rPr>
              <a:t>Artikel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BE6CE943-F8B5-EC45-B987-E638C5B3EB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58230" y="3349618"/>
            <a:ext cx="8147461" cy="6618418"/>
          </a:xfrm>
          <a:ln/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fontAlgn="t"/>
            <a:r>
              <a:rPr lang="en-US" sz="3200" b="1" dirty="0" err="1"/>
              <a:t>Memuat</a:t>
            </a:r>
            <a:r>
              <a:rPr lang="en-US" sz="3200" b="1" dirty="0"/>
              <a:t> </a:t>
            </a:r>
            <a:r>
              <a:rPr lang="en-US" sz="3200" b="1" dirty="0" err="1"/>
              <a:t>artikel</a:t>
            </a:r>
            <a:r>
              <a:rPr lang="en-US" sz="3200" b="1" dirty="0"/>
              <a:t> yang </a:t>
            </a:r>
            <a:r>
              <a:rPr lang="en-US" sz="3200" b="1" dirty="0" err="1"/>
              <a:t>berisi</a:t>
            </a:r>
            <a:r>
              <a:rPr lang="en-US" sz="3200" b="1" dirty="0"/>
              <a:t> </a:t>
            </a:r>
            <a:r>
              <a:rPr lang="en-US" sz="3200" b="1" dirty="0" err="1"/>
              <a:t>karya</a:t>
            </a:r>
            <a:r>
              <a:rPr lang="en-US" sz="3200" b="1" dirty="0"/>
              <a:t> </a:t>
            </a:r>
            <a:r>
              <a:rPr lang="en-US" sz="3200" b="1" dirty="0" err="1"/>
              <a:t>orisinal</a:t>
            </a:r>
            <a:r>
              <a:rPr lang="en-US" sz="3200" b="1" dirty="0"/>
              <a:t> dan </a:t>
            </a:r>
            <a:r>
              <a:rPr lang="en-US" sz="3200" b="1" dirty="0" err="1"/>
              <a:t>mempunyai</a:t>
            </a:r>
            <a:r>
              <a:rPr lang="en-US" sz="3200" b="1" dirty="0"/>
              <a:t> </a:t>
            </a:r>
            <a:r>
              <a:rPr lang="en-US" sz="3200" b="1" dirty="0" err="1"/>
              <a:t>kebaruan</a:t>
            </a:r>
            <a:r>
              <a:rPr lang="en-US" sz="3200" b="1" dirty="0"/>
              <a:t>/</a:t>
            </a:r>
            <a:r>
              <a:rPr lang="en-US" sz="3200" b="1" dirty="0" err="1"/>
              <a:t>memberikan</a:t>
            </a:r>
            <a:r>
              <a:rPr lang="en-US" sz="3200" b="1" dirty="0"/>
              <a:t> </a:t>
            </a:r>
            <a:r>
              <a:rPr lang="en-US" sz="3200" b="1" dirty="0" err="1"/>
              <a:t>kontribusi</a:t>
            </a:r>
            <a:r>
              <a:rPr lang="en-US" sz="3200" b="1" dirty="0"/>
              <a:t> </a:t>
            </a:r>
            <a:r>
              <a:rPr lang="en-US" sz="3200" b="1" dirty="0" err="1"/>
              <a:t>ilmiah</a:t>
            </a:r>
            <a:r>
              <a:rPr lang="en-US" sz="3200" b="1" dirty="0"/>
              <a:t> </a:t>
            </a:r>
            <a:r>
              <a:rPr lang="en-US" sz="3200" b="1" dirty="0" err="1"/>
              <a:t>sangat</a:t>
            </a:r>
            <a:r>
              <a:rPr lang="en-US" sz="3200" b="1" dirty="0"/>
              <a:t> </a:t>
            </a:r>
            <a:r>
              <a:rPr lang="en-US" sz="3200" b="1" dirty="0" err="1"/>
              <a:t>tinggi</a:t>
            </a:r>
            <a:endParaRPr lang="en-ID" sz="3200" dirty="0"/>
          </a:p>
          <a:p>
            <a:pPr fontAlgn="t"/>
            <a:r>
              <a:rPr lang="en-US" sz="3200" b="1" dirty="0" err="1"/>
              <a:t>Memuat</a:t>
            </a:r>
            <a:r>
              <a:rPr lang="en-US" sz="3200" b="1" dirty="0"/>
              <a:t> </a:t>
            </a:r>
            <a:r>
              <a:rPr lang="en-US" sz="3200" b="1" dirty="0" err="1"/>
              <a:t>artikel</a:t>
            </a:r>
            <a:r>
              <a:rPr lang="en-US" sz="3200" b="1" dirty="0"/>
              <a:t> yang </a:t>
            </a:r>
            <a:r>
              <a:rPr lang="en-US" sz="3200" b="1" dirty="0" err="1"/>
              <a:t>berisi</a:t>
            </a:r>
            <a:r>
              <a:rPr lang="en-US" sz="3200" b="1" dirty="0"/>
              <a:t> </a:t>
            </a:r>
            <a:r>
              <a:rPr lang="en-US" sz="3200" b="1" dirty="0" err="1"/>
              <a:t>karya</a:t>
            </a:r>
            <a:r>
              <a:rPr lang="en-US" sz="3200" b="1" dirty="0"/>
              <a:t> </a:t>
            </a:r>
            <a:r>
              <a:rPr lang="en-US" sz="3200" b="1" dirty="0" err="1"/>
              <a:t>orisinal</a:t>
            </a:r>
            <a:r>
              <a:rPr lang="en-US" sz="3200" b="1" dirty="0"/>
              <a:t> dan </a:t>
            </a:r>
            <a:r>
              <a:rPr lang="en-US" sz="3200" b="1" dirty="0" err="1"/>
              <a:t>mempunyai</a:t>
            </a:r>
            <a:r>
              <a:rPr lang="en-US" sz="3200" b="1" dirty="0"/>
              <a:t> </a:t>
            </a:r>
            <a:r>
              <a:rPr lang="en-US" sz="3200" b="1" dirty="0" err="1"/>
              <a:t>kebaruan</a:t>
            </a:r>
            <a:r>
              <a:rPr lang="en-US" sz="3200" b="1" dirty="0"/>
              <a:t>/</a:t>
            </a:r>
            <a:r>
              <a:rPr lang="en-US" sz="3200" b="1" dirty="0" err="1"/>
              <a:t>memberikan</a:t>
            </a:r>
            <a:r>
              <a:rPr lang="en-US" sz="3200" b="1" dirty="0"/>
              <a:t> </a:t>
            </a:r>
            <a:r>
              <a:rPr lang="en-US" sz="3200" b="1" dirty="0" err="1"/>
              <a:t>kontribusi</a:t>
            </a:r>
            <a:r>
              <a:rPr lang="en-US" sz="3200" b="1" dirty="0"/>
              <a:t> </a:t>
            </a:r>
            <a:r>
              <a:rPr lang="en-US" sz="3200" b="1" dirty="0" err="1"/>
              <a:t>ilmiah</a:t>
            </a:r>
            <a:r>
              <a:rPr lang="en-US" sz="3200" b="1" dirty="0"/>
              <a:t> </a:t>
            </a:r>
            <a:r>
              <a:rPr lang="en-US" sz="3200" b="1" dirty="0" err="1"/>
              <a:t>tinggi</a:t>
            </a:r>
            <a:endParaRPr lang="en-ID" sz="3200" dirty="0"/>
          </a:p>
          <a:p>
            <a:pPr fontAlgn="t"/>
            <a:r>
              <a:rPr lang="en-US" sz="3200" b="1" dirty="0" err="1"/>
              <a:t>Memuat</a:t>
            </a:r>
            <a:r>
              <a:rPr lang="en-US" sz="3200" b="1" dirty="0"/>
              <a:t> </a:t>
            </a:r>
            <a:r>
              <a:rPr lang="en-US" sz="3200" b="1" dirty="0" err="1"/>
              <a:t>artikel</a:t>
            </a:r>
            <a:r>
              <a:rPr lang="en-US" sz="3200" b="1" dirty="0"/>
              <a:t> yang </a:t>
            </a:r>
            <a:r>
              <a:rPr lang="en-US" sz="3200" b="1" dirty="0" err="1"/>
              <a:t>berisi</a:t>
            </a:r>
            <a:r>
              <a:rPr lang="en-US" sz="3200" b="1" dirty="0"/>
              <a:t> </a:t>
            </a:r>
            <a:r>
              <a:rPr lang="en-US" sz="3200" b="1" dirty="0" err="1"/>
              <a:t>karya</a:t>
            </a:r>
            <a:r>
              <a:rPr lang="en-US" sz="3200" b="1" dirty="0"/>
              <a:t> </a:t>
            </a:r>
            <a:r>
              <a:rPr lang="en-US" sz="3200" b="1" dirty="0" err="1"/>
              <a:t>orisinal</a:t>
            </a:r>
            <a:r>
              <a:rPr lang="en-US" sz="3200" b="1" dirty="0"/>
              <a:t> dan </a:t>
            </a:r>
            <a:r>
              <a:rPr lang="en-US" sz="3200" b="1" dirty="0" err="1"/>
              <a:t>mempunyai</a:t>
            </a:r>
            <a:r>
              <a:rPr lang="en-US" sz="3200" b="1" dirty="0"/>
              <a:t> </a:t>
            </a:r>
            <a:r>
              <a:rPr lang="en-US" sz="3200" b="1" dirty="0" err="1"/>
              <a:t>kebaruan</a:t>
            </a:r>
            <a:r>
              <a:rPr lang="en-US" sz="3200" b="1" dirty="0"/>
              <a:t>/</a:t>
            </a:r>
            <a:r>
              <a:rPr lang="en-US" sz="3200" b="1" dirty="0" err="1"/>
              <a:t>memberikan</a:t>
            </a:r>
            <a:r>
              <a:rPr lang="en-US" sz="3200" b="1" dirty="0"/>
              <a:t> </a:t>
            </a:r>
            <a:r>
              <a:rPr lang="en-US" sz="3200" b="1" dirty="0" err="1"/>
              <a:t>kontribusi</a:t>
            </a:r>
            <a:r>
              <a:rPr lang="en-US" sz="3200" b="1" dirty="0"/>
              <a:t> </a:t>
            </a:r>
            <a:r>
              <a:rPr lang="en-US" sz="3200" b="1" dirty="0" err="1"/>
              <a:t>ilmiah</a:t>
            </a:r>
            <a:r>
              <a:rPr lang="en-US" sz="3200" b="1" dirty="0"/>
              <a:t> </a:t>
            </a:r>
            <a:r>
              <a:rPr lang="en-US" sz="3200" b="1" dirty="0" err="1"/>
              <a:t>cukup</a:t>
            </a:r>
            <a:endParaRPr lang="en-ID" sz="3200" dirty="0"/>
          </a:p>
          <a:p>
            <a:pPr fontAlgn="t"/>
            <a:r>
              <a:rPr lang="en-US" sz="3200" b="1" dirty="0" err="1"/>
              <a:t>Memuat</a:t>
            </a:r>
            <a:r>
              <a:rPr lang="en-US" sz="3200" b="1" dirty="0"/>
              <a:t> </a:t>
            </a:r>
            <a:r>
              <a:rPr lang="en-US" sz="3200" b="1" dirty="0" err="1"/>
              <a:t>artikel</a:t>
            </a:r>
            <a:r>
              <a:rPr lang="en-US" sz="3200" b="1" dirty="0"/>
              <a:t> yang </a:t>
            </a:r>
            <a:r>
              <a:rPr lang="en-US" sz="3200" b="1" dirty="0" err="1"/>
              <a:t>berisi</a:t>
            </a:r>
            <a:r>
              <a:rPr lang="en-US" sz="3200" b="1" dirty="0"/>
              <a:t> </a:t>
            </a:r>
            <a:r>
              <a:rPr lang="en-US" sz="3200" b="1" dirty="0" err="1"/>
              <a:t>karya</a:t>
            </a:r>
            <a:r>
              <a:rPr lang="en-US" sz="3200" b="1" dirty="0">
                <a:solidFill>
                  <a:srgbClr val="C00000"/>
                </a:solidFill>
              </a:rPr>
              <a:t> </a:t>
            </a:r>
            <a:r>
              <a:rPr lang="en-US" sz="3200" b="1" dirty="0" err="1">
                <a:solidFill>
                  <a:srgbClr val="C00000"/>
                </a:solidFill>
              </a:rPr>
              <a:t>tidak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/>
              <a:t>orisinal</a:t>
            </a:r>
            <a:r>
              <a:rPr lang="en-US" sz="3200" b="1" dirty="0"/>
              <a:t> dan/</a:t>
            </a:r>
            <a:r>
              <a:rPr lang="en-US" sz="3200" b="1" dirty="0" err="1"/>
              <a:t>atau</a:t>
            </a:r>
            <a:r>
              <a:rPr lang="en-US" sz="3200" b="1" dirty="0"/>
              <a:t> </a:t>
            </a:r>
            <a:r>
              <a:rPr lang="en-US" sz="3200" b="1" dirty="0" err="1">
                <a:solidFill>
                  <a:srgbClr val="C00000"/>
                </a:solidFill>
              </a:rPr>
              <a:t>tidak</a:t>
            </a:r>
            <a:r>
              <a:rPr lang="en-US" sz="3200" b="1" dirty="0">
                <a:solidFill>
                  <a:srgbClr val="C00000"/>
                </a:solidFill>
              </a:rPr>
              <a:t> </a:t>
            </a:r>
            <a:r>
              <a:rPr lang="en-US" sz="3200" b="1" dirty="0" err="1"/>
              <a:t>mempunyai</a:t>
            </a:r>
            <a:r>
              <a:rPr lang="en-US" sz="3200" b="1" dirty="0"/>
              <a:t> </a:t>
            </a:r>
            <a:r>
              <a:rPr lang="en-US" sz="3200" b="1" dirty="0" err="1"/>
              <a:t>kebaruan</a:t>
            </a:r>
            <a:r>
              <a:rPr lang="en-US" sz="3200" b="1" dirty="0"/>
              <a:t>/</a:t>
            </a:r>
            <a:r>
              <a:rPr lang="en-US" sz="3200" b="1" dirty="0" err="1"/>
              <a:t>memberikan</a:t>
            </a:r>
            <a:r>
              <a:rPr lang="en-US" sz="3200" b="1" dirty="0"/>
              <a:t> </a:t>
            </a:r>
            <a:r>
              <a:rPr lang="en-US" sz="3200" b="1" dirty="0" err="1"/>
              <a:t>kontribusi</a:t>
            </a:r>
            <a:r>
              <a:rPr lang="en-US" sz="3200" b="1" dirty="0"/>
              <a:t> </a:t>
            </a:r>
            <a:r>
              <a:rPr lang="en-US" sz="3200" b="1" dirty="0" err="1"/>
              <a:t>ilmiah</a:t>
            </a:r>
            <a:endParaRPr lang="en-ID" sz="3200" dirty="0"/>
          </a:p>
          <a:p>
            <a:pPr marL="0" indent="0" fontAlgn="t">
              <a:buNone/>
            </a:pPr>
            <a:endParaRPr lang="en-ID" sz="4000" dirty="0">
              <a:latin typeface="Abadi MT Condensed Light" panose="020B0306030101010103" pitchFamily="34" charset="77"/>
            </a:endParaRP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2E890D52-4B7A-1F42-BC63-317DBFE6D4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780721" y="3433006"/>
            <a:ext cx="8156605" cy="6535029"/>
          </a:xfrm>
          <a:solidFill>
            <a:schemeClr val="accent4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normAutofit fontScale="92500" lnSpcReduction="20000"/>
          </a:bodyPr>
          <a:lstStyle/>
          <a:p>
            <a:pPr fontAlgn="t">
              <a:buFont typeface="Wingdings" pitchFamily="2" charset="2"/>
              <a:buChar char="Ø"/>
            </a:pPr>
            <a:r>
              <a:rPr lang="en-US" sz="3900" b="1" dirty="0" err="1"/>
              <a:t>Memuat</a:t>
            </a:r>
            <a:r>
              <a:rPr lang="en-US" sz="3900" b="1" dirty="0"/>
              <a:t> </a:t>
            </a:r>
            <a:r>
              <a:rPr lang="en-US" sz="3900" b="1" dirty="0" err="1"/>
              <a:t>artikel</a:t>
            </a:r>
            <a:r>
              <a:rPr lang="en-US" sz="3900" b="1" dirty="0"/>
              <a:t> yang </a:t>
            </a:r>
            <a:r>
              <a:rPr lang="en-US" sz="3900" b="1" dirty="0" err="1"/>
              <a:t>berisi</a:t>
            </a:r>
            <a:r>
              <a:rPr lang="en-US" sz="3900" b="1" dirty="0"/>
              <a:t> </a:t>
            </a:r>
            <a:r>
              <a:rPr lang="en-US" sz="3900" b="1" dirty="0" err="1"/>
              <a:t>karya</a:t>
            </a:r>
            <a:r>
              <a:rPr lang="en-US" sz="3900" b="1" dirty="0"/>
              <a:t> </a:t>
            </a:r>
            <a:r>
              <a:rPr lang="en-US" sz="3900" b="1" dirty="0" err="1"/>
              <a:t>orisinal</a:t>
            </a:r>
            <a:r>
              <a:rPr lang="en-US" sz="3900" b="1" dirty="0"/>
              <a:t> dan </a:t>
            </a:r>
            <a:r>
              <a:rPr lang="en-US" sz="3900" b="1" dirty="0" err="1"/>
              <a:t>memberikan</a:t>
            </a:r>
            <a:r>
              <a:rPr lang="en-US" sz="3900" b="1" dirty="0"/>
              <a:t> </a:t>
            </a:r>
            <a:r>
              <a:rPr lang="en-US" sz="3900" b="1" dirty="0" err="1"/>
              <a:t>kontribusi</a:t>
            </a:r>
            <a:r>
              <a:rPr lang="en-US" sz="3900" b="1" dirty="0"/>
              <a:t> </a:t>
            </a:r>
            <a:r>
              <a:rPr lang="en-US" sz="3900" b="1" dirty="0" err="1"/>
              <a:t>kebaruan</a:t>
            </a:r>
            <a:r>
              <a:rPr lang="en-US" sz="3900" b="1" dirty="0"/>
              <a:t> </a:t>
            </a:r>
            <a:r>
              <a:rPr lang="en-US" sz="3900" b="1" dirty="0" err="1"/>
              <a:t>ilmiah</a:t>
            </a:r>
            <a:r>
              <a:rPr lang="en-US" sz="3900" b="1" dirty="0"/>
              <a:t> </a:t>
            </a:r>
            <a:r>
              <a:rPr lang="en-US" sz="3900" b="1" dirty="0" err="1"/>
              <a:t>sangat</a:t>
            </a:r>
            <a:r>
              <a:rPr lang="en-US" sz="3900" b="1" dirty="0"/>
              <a:t> </a:t>
            </a:r>
            <a:r>
              <a:rPr lang="en-US" sz="3900" b="1" dirty="0" err="1"/>
              <a:t>tinggi</a:t>
            </a:r>
            <a:endParaRPr lang="en-ID" sz="3900" dirty="0"/>
          </a:p>
          <a:p>
            <a:pPr fontAlgn="t">
              <a:buFont typeface="Wingdings" pitchFamily="2" charset="2"/>
              <a:buChar char="Ø"/>
            </a:pPr>
            <a:r>
              <a:rPr lang="en-US" sz="3900" b="1" dirty="0" err="1"/>
              <a:t>Memuat</a:t>
            </a:r>
            <a:r>
              <a:rPr lang="en-US" sz="3900" b="1" dirty="0"/>
              <a:t> </a:t>
            </a:r>
            <a:r>
              <a:rPr lang="en-US" sz="3900" b="1" dirty="0" err="1"/>
              <a:t>artikel</a:t>
            </a:r>
            <a:r>
              <a:rPr lang="en-US" sz="3900" b="1" dirty="0"/>
              <a:t> yang </a:t>
            </a:r>
            <a:r>
              <a:rPr lang="en-US" sz="3900" b="1" dirty="0" err="1"/>
              <a:t>berisi</a:t>
            </a:r>
            <a:r>
              <a:rPr lang="en-US" sz="3900" b="1" dirty="0"/>
              <a:t> </a:t>
            </a:r>
            <a:r>
              <a:rPr lang="en-US" sz="3900" b="1" dirty="0" err="1"/>
              <a:t>karya</a:t>
            </a:r>
            <a:r>
              <a:rPr lang="en-US" sz="3900" b="1" dirty="0"/>
              <a:t> </a:t>
            </a:r>
            <a:r>
              <a:rPr lang="en-US" sz="3900" b="1" dirty="0" err="1"/>
              <a:t>orisinal</a:t>
            </a:r>
            <a:r>
              <a:rPr lang="en-US" sz="3900" b="1" dirty="0"/>
              <a:t> dan </a:t>
            </a:r>
            <a:r>
              <a:rPr lang="en-US" sz="3900" b="1" dirty="0" err="1"/>
              <a:t>memberikan</a:t>
            </a:r>
            <a:r>
              <a:rPr lang="en-US" sz="3900" b="1" dirty="0"/>
              <a:t> </a:t>
            </a:r>
            <a:r>
              <a:rPr lang="en-US" sz="3900" b="1" dirty="0" err="1"/>
              <a:t>kontribusi</a:t>
            </a:r>
            <a:r>
              <a:rPr lang="en-US" sz="3900" b="1" dirty="0"/>
              <a:t> </a:t>
            </a:r>
            <a:r>
              <a:rPr lang="en-US" sz="3900" b="1" dirty="0" err="1"/>
              <a:t>kebaruan</a:t>
            </a:r>
            <a:r>
              <a:rPr lang="en-US" sz="3900" b="1" dirty="0"/>
              <a:t> </a:t>
            </a:r>
            <a:r>
              <a:rPr lang="en-US" sz="3900" b="1" dirty="0" err="1"/>
              <a:t>ilmiah</a:t>
            </a:r>
            <a:r>
              <a:rPr lang="en-US" sz="3900" b="1" dirty="0"/>
              <a:t> </a:t>
            </a:r>
            <a:r>
              <a:rPr lang="en-US" sz="3900" b="1" dirty="0" err="1"/>
              <a:t>tinggi</a:t>
            </a:r>
            <a:endParaRPr lang="en-US" sz="3900" b="1" dirty="0"/>
          </a:p>
          <a:p>
            <a:pPr fontAlgn="t">
              <a:buFont typeface="Wingdings" pitchFamily="2" charset="2"/>
              <a:buChar char="Ø"/>
            </a:pPr>
            <a:r>
              <a:rPr lang="en-US" sz="3900" b="1" dirty="0" err="1"/>
              <a:t>Memuat</a:t>
            </a:r>
            <a:r>
              <a:rPr lang="en-US" sz="3900" b="1" dirty="0"/>
              <a:t> </a:t>
            </a:r>
            <a:r>
              <a:rPr lang="en-US" sz="3900" b="1" dirty="0" err="1"/>
              <a:t>artikel</a:t>
            </a:r>
            <a:r>
              <a:rPr lang="en-US" sz="3900" b="1" dirty="0"/>
              <a:t> yang </a:t>
            </a:r>
            <a:r>
              <a:rPr lang="en-US" sz="3900" b="1" dirty="0" err="1"/>
              <a:t>berisi</a:t>
            </a:r>
            <a:r>
              <a:rPr lang="en-US" sz="3900" b="1" dirty="0"/>
              <a:t> </a:t>
            </a:r>
            <a:r>
              <a:rPr lang="en-US" sz="3900" b="1" dirty="0" err="1"/>
              <a:t>karya</a:t>
            </a:r>
            <a:r>
              <a:rPr lang="en-US" sz="3900" b="1" dirty="0"/>
              <a:t> </a:t>
            </a:r>
            <a:r>
              <a:rPr lang="en-US" sz="3900" b="1" dirty="0" err="1"/>
              <a:t>orisinal</a:t>
            </a:r>
            <a:r>
              <a:rPr lang="en-US" sz="3900" b="1" dirty="0"/>
              <a:t> dan </a:t>
            </a:r>
            <a:r>
              <a:rPr lang="en-US" sz="3900" b="1" dirty="0" err="1"/>
              <a:t>memberikan</a:t>
            </a:r>
            <a:r>
              <a:rPr lang="en-US" sz="3900" b="1" dirty="0"/>
              <a:t> </a:t>
            </a:r>
            <a:r>
              <a:rPr lang="en-US" sz="3900" b="1" dirty="0" err="1"/>
              <a:t>kontribusi</a:t>
            </a:r>
            <a:r>
              <a:rPr lang="en-US" sz="3900" b="1" dirty="0"/>
              <a:t> </a:t>
            </a:r>
            <a:r>
              <a:rPr lang="en-US" sz="3900" b="1" dirty="0" err="1"/>
              <a:t>kebaruan</a:t>
            </a:r>
            <a:r>
              <a:rPr lang="en-US" sz="3900" b="1" dirty="0"/>
              <a:t> </a:t>
            </a:r>
            <a:r>
              <a:rPr lang="en-US" sz="3900" b="1" dirty="0" err="1"/>
              <a:t>ilmiah</a:t>
            </a:r>
            <a:r>
              <a:rPr lang="en-US" sz="3900" b="1" dirty="0"/>
              <a:t> </a:t>
            </a:r>
            <a:r>
              <a:rPr lang="en-US" sz="3900" b="1" dirty="0" err="1"/>
              <a:t>cukup</a:t>
            </a:r>
            <a:endParaRPr lang="en-US" sz="3900" b="1" dirty="0"/>
          </a:p>
          <a:p>
            <a:pPr fontAlgn="t">
              <a:buFont typeface="Wingdings" pitchFamily="2" charset="2"/>
              <a:buChar char="Ø"/>
            </a:pPr>
            <a:r>
              <a:rPr lang="en-US" sz="3900" b="1" dirty="0" err="1"/>
              <a:t>Memuat</a:t>
            </a:r>
            <a:r>
              <a:rPr lang="en-US" sz="3900" b="1" dirty="0"/>
              <a:t> </a:t>
            </a:r>
            <a:r>
              <a:rPr lang="en-US" sz="3900" b="1" dirty="0" err="1"/>
              <a:t>artikel</a:t>
            </a:r>
            <a:r>
              <a:rPr lang="en-US" sz="3900" b="1" dirty="0"/>
              <a:t> yang </a:t>
            </a:r>
            <a:r>
              <a:rPr lang="en-US" sz="3900" b="1" dirty="0" err="1"/>
              <a:t>berisi</a:t>
            </a:r>
            <a:r>
              <a:rPr lang="en-US" sz="3900" b="1" dirty="0"/>
              <a:t> </a:t>
            </a:r>
            <a:r>
              <a:rPr lang="en-US" sz="3900" b="1" dirty="0" err="1"/>
              <a:t>karya</a:t>
            </a:r>
            <a:r>
              <a:rPr lang="en-US" sz="3900" b="1" dirty="0"/>
              <a:t> </a:t>
            </a:r>
            <a:r>
              <a:rPr lang="en-US" sz="3900" b="1" dirty="0" err="1"/>
              <a:t>orisinal</a:t>
            </a:r>
            <a:r>
              <a:rPr lang="en-US" sz="3900" b="1" dirty="0"/>
              <a:t> dan </a:t>
            </a:r>
            <a:r>
              <a:rPr lang="en-US" sz="3900" b="1" dirty="0" err="1">
                <a:solidFill>
                  <a:srgbClr val="C00000"/>
                </a:solidFill>
              </a:rPr>
              <a:t>kurang</a:t>
            </a:r>
            <a:r>
              <a:rPr lang="en-US" sz="3900" b="1" dirty="0">
                <a:solidFill>
                  <a:srgbClr val="C00000"/>
                </a:solidFill>
              </a:rPr>
              <a:t> </a:t>
            </a:r>
            <a:r>
              <a:rPr lang="en-US" sz="3900" b="1" dirty="0" err="1"/>
              <a:t>memberikan</a:t>
            </a:r>
            <a:r>
              <a:rPr lang="en-US" sz="3900" b="1" dirty="0"/>
              <a:t> </a:t>
            </a:r>
            <a:r>
              <a:rPr lang="en-US" sz="3900" b="1" dirty="0" err="1"/>
              <a:t>kontribusi</a:t>
            </a:r>
            <a:r>
              <a:rPr lang="en-US" sz="3900" b="1" dirty="0"/>
              <a:t> </a:t>
            </a:r>
            <a:r>
              <a:rPr lang="en-US" sz="3900" b="1" dirty="0" err="1"/>
              <a:t>kebaruan</a:t>
            </a:r>
            <a:r>
              <a:rPr lang="en-US" sz="3900" b="1" dirty="0"/>
              <a:t> </a:t>
            </a:r>
            <a:r>
              <a:rPr lang="en-US" sz="3900" b="1" dirty="0" err="1"/>
              <a:t>ilmiah</a:t>
            </a:r>
            <a:r>
              <a:rPr lang="en-US" sz="3900" b="1" dirty="0"/>
              <a:t> </a:t>
            </a:r>
          </a:p>
          <a:p>
            <a:pPr marL="0" indent="0" fontAlgn="t">
              <a:buNone/>
            </a:pPr>
            <a:endParaRPr lang="en-US" sz="2800" b="1" dirty="0"/>
          </a:p>
          <a:p>
            <a:pPr marL="0" indent="0" fontAlgn="t">
              <a:buNone/>
            </a:pPr>
            <a:endParaRPr lang="en-ID" sz="2800" dirty="0"/>
          </a:p>
          <a:p>
            <a:pPr marL="0" indent="0" fontAlgn="t">
              <a:buNone/>
            </a:pPr>
            <a:endParaRPr lang="en-ID" sz="280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F8D425E-99E5-7144-BC4C-31A656BA37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02245" y="1255068"/>
            <a:ext cx="17213579" cy="737779"/>
          </a:xfrm>
        </p:spPr>
        <p:txBody>
          <a:bodyPr/>
          <a:lstStyle/>
          <a:p>
            <a:r>
              <a:rPr lang="en-US" sz="4800" b="1" dirty="0">
                <a:solidFill>
                  <a:srgbClr val="C0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3. </a:t>
            </a:r>
            <a:r>
              <a:rPr lang="en-US" sz="4800" b="1" dirty="0" err="1">
                <a:solidFill>
                  <a:srgbClr val="C0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Kepioniran</a:t>
            </a:r>
            <a:r>
              <a:rPr lang="en-US" sz="4800" b="1" dirty="0">
                <a:solidFill>
                  <a:srgbClr val="C0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 </a:t>
            </a:r>
            <a:r>
              <a:rPr lang="en-US" sz="4800" b="1" dirty="0" err="1">
                <a:solidFill>
                  <a:srgbClr val="C0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Ilmiah</a:t>
            </a:r>
            <a:r>
              <a:rPr lang="en-US" sz="4800" b="1" dirty="0">
                <a:solidFill>
                  <a:srgbClr val="C0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/</a:t>
            </a:r>
            <a:r>
              <a:rPr lang="en-US" sz="4800" b="1" dirty="0" err="1">
                <a:solidFill>
                  <a:srgbClr val="C0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Orisinalitas</a:t>
            </a:r>
            <a:r>
              <a:rPr lang="en-US" sz="4800" b="1" dirty="0">
                <a:solidFill>
                  <a:srgbClr val="C0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 </a:t>
            </a:r>
            <a:r>
              <a:rPr lang="en-US" sz="4800" b="1" dirty="0" err="1">
                <a:solidFill>
                  <a:srgbClr val="C0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Karya</a:t>
            </a:r>
            <a:r>
              <a:rPr lang="en-US" sz="4800" b="1" dirty="0">
                <a:solidFill>
                  <a:srgbClr val="00206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 </a:t>
            </a:r>
            <a:r>
              <a:rPr lang="en-US" sz="6000" b="1" dirty="0">
                <a:solidFill>
                  <a:srgbClr val="002060"/>
                </a:solidFill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(</a:t>
            </a:r>
            <a:r>
              <a:rPr lang="en-US" sz="6000" b="1" dirty="0" err="1">
                <a:solidFill>
                  <a:srgbClr val="002060"/>
                </a:solidFill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berubah</a:t>
            </a:r>
            <a:r>
              <a:rPr lang="en-US" sz="6000" b="1" dirty="0">
                <a:solidFill>
                  <a:srgbClr val="002060"/>
                </a:solidFill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) </a:t>
            </a:r>
            <a:endParaRPr lang="en-US" b="1" dirty="0">
              <a:solidFill>
                <a:srgbClr val="002060"/>
              </a:solidFill>
              <a:latin typeface="Brush Script MT" panose="03060802040406070304" pitchFamily="66" charset="-122"/>
              <a:ea typeface="Brush Script MT" panose="03060802040406070304" pitchFamily="66" charset="-122"/>
              <a:cs typeface="Brush Script MT" panose="03060802040406070304" pitchFamily="66" charset="-122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E1F27AB-3E78-A243-A5BA-97DD62E82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30</a:t>
            </a:fld>
            <a:endParaRPr lang="en-US"/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342FBC0A-AE52-DB4C-9FA2-810CFC653E97}"/>
              </a:ext>
            </a:extLst>
          </p:cNvPr>
          <p:cNvSpPr txBox="1">
            <a:spLocks/>
          </p:cNvSpPr>
          <p:nvPr/>
        </p:nvSpPr>
        <p:spPr>
          <a:xfrm>
            <a:off x="358230" y="2191172"/>
            <a:ext cx="8147461" cy="960120"/>
          </a:xfrm>
          <a:prstGeom prst="rect">
            <a:avLst/>
          </a:prstGeom>
          <a:solidFill>
            <a:schemeClr val="accent4">
              <a:lumMod val="75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lnSpcReduction="10000"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0" indent="0" algn="ctr" defTabSz="137150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75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371509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2057263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743017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3428771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4114526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4800280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548603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0" lang="en-US" sz="6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Aturan</a:t>
            </a:r>
            <a:r>
              <a:rPr kumimoji="0" lang="en-US" sz="6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 Lama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AA587775-21D5-BA46-A69F-5E0C58D32C34}"/>
              </a:ext>
            </a:extLst>
          </p:cNvPr>
          <p:cNvSpPr txBox="1">
            <a:spLocks/>
          </p:cNvSpPr>
          <p:nvPr/>
        </p:nvSpPr>
        <p:spPr>
          <a:xfrm>
            <a:off x="9780721" y="2191172"/>
            <a:ext cx="8147461" cy="960120"/>
          </a:xfrm>
          <a:prstGeom prst="rect">
            <a:avLst/>
          </a:prstGeom>
          <a:solidFill>
            <a:schemeClr val="accent4">
              <a:lumMod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137150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75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371509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2057263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743017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3428771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4114526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4800280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548603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0" lang="en-US" sz="6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Aturan</a:t>
            </a:r>
            <a:r>
              <a:rPr kumimoji="0" lang="en-US" sz="6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 </a:t>
            </a:r>
            <a:r>
              <a:rPr kumimoji="0" lang="en-US" sz="6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Baru</a:t>
            </a:r>
            <a:endParaRPr kumimoji="0" lang="en-US" sz="6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BIG CASLON MEDIUM" panose="02000603090000020003" pitchFamily="2" charset="-79"/>
              <a:cs typeface="BIG CASLON MEDIUM" panose="02000603090000020003" pitchFamily="2" charset="-79"/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90CCDAF1-BFA0-4F43-A2EA-3CD58D8CC1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6441561"/>
              </p:ext>
            </p:extLst>
          </p:nvPr>
        </p:nvGraphicFramePr>
        <p:xfrm>
          <a:off x="8727192" y="3433006"/>
          <a:ext cx="832030" cy="653502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832030">
                  <a:extLst>
                    <a:ext uri="{9D8B030D-6E8A-4147-A177-3AD203B41FA5}">
                      <a16:colId xmlns:a16="http://schemas.microsoft.com/office/drawing/2014/main" val="1752278697"/>
                    </a:ext>
                  </a:extLst>
                </a:gridCol>
              </a:tblGrid>
              <a:tr h="1633757">
                <a:tc>
                  <a:txBody>
                    <a:bodyPr/>
                    <a:lstStyle/>
                    <a:p>
                      <a:pPr algn="ctr"/>
                      <a:r>
                        <a:rPr lang="en-US" sz="6600" b="1" dirty="0">
                          <a:solidFill>
                            <a:srgbClr val="002060"/>
                          </a:solidFill>
                        </a:rPr>
                        <a:t>6</a:t>
                      </a:r>
                    </a:p>
                  </a:txBody>
                  <a:tcPr anchor="ctr"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139897398"/>
                  </a:ext>
                </a:extLst>
              </a:tr>
              <a:tr h="1633757">
                <a:tc>
                  <a:txBody>
                    <a:bodyPr/>
                    <a:lstStyle/>
                    <a:p>
                      <a:pPr algn="ctr"/>
                      <a:r>
                        <a:rPr lang="en-US" sz="6600" b="1" dirty="0">
                          <a:solidFill>
                            <a:srgbClr val="002060"/>
                          </a:solidFill>
                        </a:rPr>
                        <a:t>4</a:t>
                      </a:r>
                    </a:p>
                  </a:txBody>
                  <a:tcPr anchor="ctr"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286317187"/>
                  </a:ext>
                </a:extLst>
              </a:tr>
              <a:tr h="1633757">
                <a:tc>
                  <a:txBody>
                    <a:bodyPr/>
                    <a:lstStyle/>
                    <a:p>
                      <a:pPr algn="ctr"/>
                      <a:r>
                        <a:rPr lang="en-US" sz="6600" b="1" dirty="0">
                          <a:solidFill>
                            <a:srgbClr val="002060"/>
                          </a:solidFill>
                        </a:rPr>
                        <a:t>2</a:t>
                      </a:r>
                    </a:p>
                  </a:txBody>
                  <a:tcPr anchor="ctr"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915103823"/>
                  </a:ext>
                </a:extLst>
              </a:tr>
              <a:tr h="1633757">
                <a:tc>
                  <a:txBody>
                    <a:bodyPr/>
                    <a:lstStyle/>
                    <a:p>
                      <a:pPr algn="ctr"/>
                      <a:endParaRPr lang="en-US" sz="4000" b="1" dirty="0"/>
                    </a:p>
                    <a:p>
                      <a:pPr algn="ctr"/>
                      <a:r>
                        <a:rPr lang="en-US" sz="4000" b="1" dirty="0"/>
                        <a:t>0.5</a:t>
                      </a:r>
                      <a:endParaRPr lang="en-US" b="1" dirty="0"/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4112961891"/>
                  </a:ext>
                </a:extLst>
              </a:tr>
            </a:tbl>
          </a:graphicData>
        </a:graphic>
      </p:graphicFrame>
      <p:sp>
        <p:nvSpPr>
          <p:cNvPr id="10" name="Oval 9">
            <a:extLst>
              <a:ext uri="{FF2B5EF4-FFF2-40B4-BE49-F238E27FC236}">
                <a16:creationId xmlns:a16="http://schemas.microsoft.com/office/drawing/2014/main" id="{86B8F265-8C82-B242-A61E-6D9005CAAAFD}"/>
              </a:ext>
            </a:extLst>
          </p:cNvPr>
          <p:cNvSpPr/>
          <p:nvPr/>
        </p:nvSpPr>
        <p:spPr>
          <a:xfrm>
            <a:off x="4894734" y="340668"/>
            <a:ext cx="914400" cy="914400"/>
          </a:xfrm>
          <a:prstGeom prst="ellipse">
            <a:avLst/>
          </a:prstGeom>
          <a:solidFill>
            <a:srgbClr val="C00000"/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/>
              <a:t>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068039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6229" y="819526"/>
            <a:ext cx="15622026" cy="1961981"/>
          </a:xfrm>
        </p:spPr>
        <p:txBody>
          <a:bodyPr>
            <a:noAutofit/>
          </a:bodyPr>
          <a:lstStyle/>
          <a:p>
            <a:r>
              <a:rPr lang="en-US" sz="6600" b="1" dirty="0">
                <a:solidFill>
                  <a:srgbClr val="FF0000"/>
                </a:solidFill>
                <a:latin typeface="Al Tarikh" charset="-78"/>
                <a:ea typeface="Al Tarikh" charset="-78"/>
                <a:cs typeface="Al Tarikh" charset="-78"/>
              </a:rPr>
              <a:t>ORISINALITAS KARYA/</a:t>
            </a:r>
            <a:br>
              <a:rPr lang="en-US" sz="6600" b="1" dirty="0">
                <a:solidFill>
                  <a:srgbClr val="FF0000"/>
                </a:solidFill>
                <a:latin typeface="Al Tarikh" charset="-78"/>
                <a:ea typeface="Al Tarikh" charset="-78"/>
                <a:cs typeface="Al Tarikh" charset="-78"/>
              </a:rPr>
            </a:br>
            <a:r>
              <a:rPr lang="en-US" sz="6600" b="1" dirty="0">
                <a:solidFill>
                  <a:srgbClr val="FF0000"/>
                </a:solidFill>
                <a:latin typeface="Al Tarikh" charset="-78"/>
                <a:ea typeface="Al Tarikh" charset="-78"/>
                <a:cs typeface="Al Tarikh" charset="-78"/>
              </a:rPr>
              <a:t>KEPIONIRAN ILMIAH</a:t>
            </a:r>
            <a:endParaRPr lang="id-ID" b="1" dirty="0">
              <a:solidFill>
                <a:srgbClr val="FF0000"/>
              </a:solidFill>
              <a:latin typeface="Al Tarikh" charset="-78"/>
              <a:ea typeface="Al Tarikh" charset="-78"/>
              <a:cs typeface="Al Tarikh" charset="-78"/>
            </a:endParaRPr>
          </a:p>
        </p:txBody>
      </p:sp>
      <p:graphicFrame>
        <p:nvGraphicFramePr>
          <p:cNvPr id="3" name="Diagram 2"/>
          <p:cNvGraphicFramePr/>
          <p:nvPr/>
        </p:nvGraphicFramePr>
        <p:xfrm>
          <a:off x="3047735" y="2057668"/>
          <a:ext cx="15105339" cy="77336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HALREV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96692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6181" y="908045"/>
            <a:ext cx="14911881" cy="1859191"/>
          </a:xfrm>
        </p:spPr>
        <p:txBody>
          <a:bodyPr>
            <a:noAutofit/>
          </a:bodyPr>
          <a:lstStyle/>
          <a:p>
            <a:pPr algn="r"/>
            <a:r>
              <a:rPr lang="en-US" sz="6000" b="1" dirty="0">
                <a:solidFill>
                  <a:srgbClr val="002060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ORISINALITAS KARYA/</a:t>
            </a:r>
            <a:br>
              <a:rPr lang="en-US" sz="6000" b="1" dirty="0">
                <a:solidFill>
                  <a:srgbClr val="002060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</a:br>
            <a:r>
              <a:rPr lang="en-US" sz="6600" b="1" dirty="0" err="1">
                <a:solidFill>
                  <a:srgbClr val="C00000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Kepioniran</a:t>
            </a:r>
            <a:r>
              <a:rPr lang="en-US" sz="6600" b="1" dirty="0">
                <a:solidFill>
                  <a:srgbClr val="C00000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 </a:t>
            </a:r>
            <a:r>
              <a:rPr lang="en-US" sz="6600" b="1" dirty="0" err="1">
                <a:solidFill>
                  <a:srgbClr val="C00000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Ilmiah</a:t>
            </a:r>
            <a:endParaRPr lang="en-US" sz="4400" b="1" dirty="0">
              <a:solidFill>
                <a:srgbClr val="C00000"/>
              </a:solidFill>
              <a:latin typeface="Arial Rounded MT Bold" charset="0"/>
              <a:ea typeface="Arial Rounded MT Bold" charset="0"/>
              <a:cs typeface="Arial Rounded MT Bold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5602633"/>
              </p:ext>
            </p:extLst>
          </p:nvPr>
        </p:nvGraphicFramePr>
        <p:xfrm>
          <a:off x="2176274" y="3415308"/>
          <a:ext cx="17145472" cy="64275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026411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61979" y="1505266"/>
            <a:ext cx="13181456" cy="7485999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sz="6500" b="1" i="1" dirty="0">
                <a:solidFill>
                  <a:srgbClr val="C00000"/>
                </a:solidFill>
                <a:latin typeface="Times,Italic"/>
              </a:rPr>
              <a:t>State of the art</a:t>
            </a:r>
            <a:r>
              <a:rPr lang="en-US" sz="5850" b="1" i="1" dirty="0">
                <a:solidFill>
                  <a:srgbClr val="002060"/>
                </a:solidFill>
                <a:latin typeface="Times,Italic"/>
              </a:rPr>
              <a:t> </a:t>
            </a:r>
            <a:r>
              <a:rPr lang="en-US" sz="5850" b="1" dirty="0" err="1">
                <a:solidFill>
                  <a:srgbClr val="002060"/>
                </a:solidFill>
                <a:latin typeface="Times" panose="02020603050405020304" pitchFamily="18" charset="0"/>
              </a:rPr>
              <a:t>atau</a:t>
            </a:r>
            <a:r>
              <a:rPr lang="en-US" sz="5850" b="1" dirty="0">
                <a:solidFill>
                  <a:srgbClr val="002060"/>
                </a:solidFill>
                <a:latin typeface="Times" panose="02020603050405020304" pitchFamily="18" charset="0"/>
              </a:rPr>
              <a:t> </a:t>
            </a:r>
            <a:r>
              <a:rPr lang="en-US" sz="5850" b="1" dirty="0" err="1">
                <a:solidFill>
                  <a:srgbClr val="002060"/>
                </a:solidFill>
                <a:latin typeface="Times" panose="02020603050405020304" pitchFamily="18" charset="0"/>
              </a:rPr>
              <a:t>kajian</a:t>
            </a:r>
            <a:r>
              <a:rPr lang="en-US" sz="5850" b="1" dirty="0">
                <a:solidFill>
                  <a:srgbClr val="002060"/>
                </a:solidFill>
                <a:latin typeface="Times" panose="02020603050405020304" pitchFamily="18" charset="0"/>
              </a:rPr>
              <a:t> </a:t>
            </a:r>
            <a:r>
              <a:rPr lang="en-US" sz="5850" b="1" dirty="0" err="1">
                <a:solidFill>
                  <a:srgbClr val="002060"/>
                </a:solidFill>
                <a:latin typeface="Times" panose="02020603050405020304" pitchFamily="18" charset="0"/>
              </a:rPr>
              <a:t>singkat</a:t>
            </a:r>
            <a:r>
              <a:rPr lang="en-US" sz="5850" b="1" dirty="0">
                <a:solidFill>
                  <a:srgbClr val="002060"/>
                </a:solidFill>
                <a:latin typeface="Times" panose="02020603050405020304" pitchFamily="18" charset="0"/>
              </a:rPr>
              <a:t> </a:t>
            </a:r>
            <a:r>
              <a:rPr lang="en-US" sz="5850" b="1" dirty="0" err="1">
                <a:solidFill>
                  <a:srgbClr val="002060"/>
                </a:solidFill>
                <a:latin typeface="Times" panose="02020603050405020304" pitchFamily="18" charset="0"/>
              </a:rPr>
              <a:t>literatur</a:t>
            </a:r>
            <a:r>
              <a:rPr lang="en-US" sz="5850" b="1" dirty="0">
                <a:solidFill>
                  <a:srgbClr val="002060"/>
                </a:solidFill>
                <a:latin typeface="Times" panose="02020603050405020304" pitchFamily="18" charset="0"/>
              </a:rPr>
              <a:t> </a:t>
            </a:r>
            <a:r>
              <a:rPr lang="en-US" sz="5850" b="1" dirty="0" err="1">
                <a:solidFill>
                  <a:srgbClr val="002060"/>
                </a:solidFill>
                <a:latin typeface="Times" panose="02020603050405020304" pitchFamily="18" charset="0"/>
              </a:rPr>
              <a:t>penelitian</a:t>
            </a:r>
            <a:r>
              <a:rPr lang="en-US" sz="5850" b="1" dirty="0">
                <a:solidFill>
                  <a:srgbClr val="002060"/>
                </a:solidFill>
                <a:latin typeface="Times" panose="02020603050405020304" pitchFamily="18" charset="0"/>
              </a:rPr>
              <a:t> </a:t>
            </a:r>
            <a:r>
              <a:rPr lang="id-ID" sz="5850" b="1" dirty="0">
                <a:solidFill>
                  <a:srgbClr val="002060"/>
                </a:solidFill>
                <a:latin typeface="Times" panose="02020603050405020304" pitchFamily="18" charset="0"/>
              </a:rPr>
              <a:t>(sebelumnya) yang mirip untuk menjustifikasi kebaruan/ </a:t>
            </a:r>
            <a:r>
              <a:rPr lang="id-ID" sz="5850" b="1" i="1" dirty="0">
                <a:solidFill>
                  <a:srgbClr val="002060"/>
                </a:solidFill>
                <a:latin typeface="Times,Italic"/>
              </a:rPr>
              <a:t>novelty </a:t>
            </a:r>
            <a:r>
              <a:rPr lang="id-ID" sz="5850" b="1" dirty="0">
                <a:solidFill>
                  <a:srgbClr val="002060"/>
                </a:solidFill>
                <a:latin typeface="Times" panose="02020603050405020304" pitchFamily="18" charset="0"/>
              </a:rPr>
              <a:t>penelitian dalam artikel ini         </a:t>
            </a:r>
            <a:r>
              <a:rPr lang="id-ID" sz="5850" b="1" dirty="0">
                <a:solidFill>
                  <a:srgbClr val="C00000"/>
                </a:solidFill>
                <a:latin typeface="Times" panose="02020603050405020304" pitchFamily="18" charset="0"/>
              </a:rPr>
              <a:t>(tips: satu hingga dua paragraf);</a:t>
            </a:r>
          </a:p>
          <a:p>
            <a:pPr>
              <a:buFont typeface="Wingdings" pitchFamily="2" charset="2"/>
              <a:buChar char="Ø"/>
            </a:pPr>
            <a:r>
              <a:rPr lang="id-ID" sz="5850" b="1" dirty="0">
                <a:solidFill>
                  <a:srgbClr val="002060"/>
                </a:solidFill>
                <a:latin typeface="Times" panose="02020603050405020304" pitchFamily="18" charset="0"/>
              </a:rPr>
              <a:t>Pustaka acuan di bagian </a:t>
            </a:r>
            <a:r>
              <a:rPr lang="id-ID" sz="5850" b="1" i="1" dirty="0">
                <a:solidFill>
                  <a:srgbClr val="002060"/>
                </a:solidFill>
                <a:latin typeface="Times,Italic"/>
              </a:rPr>
              <a:t>state of the art </a:t>
            </a:r>
            <a:r>
              <a:rPr lang="id-ID" sz="5850" b="1" dirty="0">
                <a:solidFill>
                  <a:srgbClr val="002060"/>
                </a:solidFill>
                <a:latin typeface="Times" panose="02020603050405020304" pitchFamily="18" charset="0"/>
              </a:rPr>
              <a:t>penelitian sebelumnya hrs mutakhir, relevan, dan asli (pustaka primer) ulasan pustaka tidak terlalu ekstensif;</a:t>
            </a:r>
          </a:p>
          <a:p>
            <a:endParaRPr lang="id-ID" dirty="0">
              <a:latin typeface="Times" panose="02020603050405020304" pitchFamily="18" charset="0"/>
            </a:endParaRPr>
          </a:p>
          <a:p>
            <a:endParaRPr lang="id-ID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33</a:t>
            </a:fld>
            <a:endParaRPr lang="en-US" dirty="0"/>
          </a:p>
        </p:txBody>
      </p:sp>
      <p:pic>
        <p:nvPicPr>
          <p:cNvPr id="8" name="Graphic 7" descr="Farm scene">
            <a:extLst>
              <a:ext uri="{FF2B5EF4-FFF2-40B4-BE49-F238E27FC236}">
                <a16:creationId xmlns:a16="http://schemas.microsoft.com/office/drawing/2014/main" id="{EEE99E50-B624-3B43-9AF5-C37F4F5720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789754" y="5143501"/>
            <a:ext cx="3224215" cy="4228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3869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33521" y="1543100"/>
            <a:ext cx="12114751" cy="746721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d-ID" sz="6600" b="1" i="1" dirty="0">
                <a:solidFill>
                  <a:srgbClr val="C0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Gap analysis</a:t>
            </a:r>
            <a:r>
              <a:rPr lang="id-ID" sz="5400" b="1" i="1" dirty="0">
                <a:solidFill>
                  <a:srgbClr val="002060"/>
                </a:solidFill>
                <a:latin typeface="Times New Roman" panose="02020603050405020304" pitchFamily="18" charset="0"/>
              </a:rPr>
              <a:t> </a:t>
            </a:r>
            <a:r>
              <a:rPr lang="id-ID" sz="54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atau pernyataan kesenjangan atau kebaruan atau </a:t>
            </a:r>
            <a:r>
              <a:rPr lang="id-ID" sz="5400" b="1" i="1" dirty="0">
                <a:solidFill>
                  <a:srgbClr val="002060"/>
                </a:solidFill>
                <a:latin typeface="Times New Roman" panose="02020603050405020304" pitchFamily="18" charset="0"/>
              </a:rPr>
              <a:t>novelty b</a:t>
            </a:r>
            <a:r>
              <a:rPr lang="id-ID" sz="54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erdasarkan </a:t>
            </a:r>
            <a:r>
              <a:rPr lang="id-ID" sz="6000" b="1" i="1" dirty="0">
                <a:solidFill>
                  <a:srgbClr val="002060"/>
                </a:solidFill>
                <a:latin typeface="Times New Roman" panose="02020603050405020304" pitchFamily="18" charset="0"/>
              </a:rPr>
              <a:t>state of </a:t>
            </a:r>
            <a:r>
              <a:rPr lang="id-ID" sz="6000" b="1" i="1" dirty="0" err="1">
                <a:solidFill>
                  <a:srgbClr val="002060"/>
                </a:solidFill>
                <a:latin typeface="Times New Roman" panose="02020603050405020304" pitchFamily="18" charset="0"/>
              </a:rPr>
              <a:t>the</a:t>
            </a:r>
            <a:r>
              <a:rPr lang="id-ID" sz="6000" b="1" i="1" dirty="0">
                <a:solidFill>
                  <a:srgbClr val="002060"/>
                </a:solidFill>
                <a:latin typeface="Times New Roman" panose="02020603050405020304" pitchFamily="18" charset="0"/>
              </a:rPr>
              <a:t> art. </a:t>
            </a:r>
            <a:r>
              <a:rPr lang="id-ID" sz="54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(pernyataan kesenjangan sebaiknya mengandung dua unsur, yaitu </a:t>
            </a:r>
            <a:r>
              <a:rPr lang="id-ID" sz="5400" b="1" i="1" dirty="0">
                <a:solidFill>
                  <a:srgbClr val="002060"/>
                </a:solidFill>
                <a:latin typeface="Times New Roman" panose="02020603050405020304" pitchFamily="18" charset="0"/>
              </a:rPr>
              <a:t>dari sisi penting tidaknya riset </a:t>
            </a:r>
            <a:r>
              <a:rPr lang="id-ID" sz="54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dan </a:t>
            </a:r>
            <a:r>
              <a:rPr lang="id-ID" sz="5400" b="1" i="1" dirty="0">
                <a:solidFill>
                  <a:srgbClr val="002060"/>
                </a:solidFill>
                <a:latin typeface="Times New Roman" panose="02020603050405020304" pitchFamily="18" charset="0"/>
              </a:rPr>
              <a:t>apa keunikan atau kebaruan riset ini dibanding riset2 sebelumnya</a:t>
            </a:r>
            <a:r>
              <a:rPr lang="id-ID" sz="54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)</a:t>
            </a:r>
            <a:r>
              <a:rPr lang="id-ID" sz="5400" b="1" i="1" dirty="0">
                <a:solidFill>
                  <a:srgbClr val="002060"/>
                </a:solidFill>
                <a:latin typeface="Times New Roman" panose="02020603050405020304" pitchFamily="18" charset="0"/>
              </a:rPr>
              <a:t>;</a:t>
            </a:r>
          </a:p>
          <a:p>
            <a:endParaRPr lang="id-ID" dirty="0"/>
          </a:p>
        </p:txBody>
      </p:sp>
      <p:sp>
        <p:nvSpPr>
          <p:cNvPr id="5" name="Sun 4"/>
          <p:cNvSpPr/>
          <p:nvPr/>
        </p:nvSpPr>
        <p:spPr>
          <a:xfrm>
            <a:off x="1238142" y="6191159"/>
            <a:ext cx="3695379" cy="3066784"/>
          </a:xfrm>
          <a:prstGeom prst="sun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d-ID" sz="480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HALREV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752297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AA9C2F83-35FE-724A-904A-A50BBD92D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588" y="581149"/>
            <a:ext cx="17145237" cy="1033959"/>
          </a:xfrm>
          <a:solidFill>
            <a:schemeClr val="bg2">
              <a:lumMod val="90000"/>
            </a:schemeClr>
          </a:solidFill>
          <a:scene3d>
            <a:camera prst="orthographicFront"/>
            <a:lightRig rig="harsh" dir="t"/>
          </a:scene3d>
          <a:sp3d>
            <a:bevelT prst="slope"/>
          </a:sp3d>
        </p:spPr>
        <p:txBody>
          <a:bodyPr>
            <a:normAutofit fontScale="90000"/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</a:t>
            </a:r>
            <a:r>
              <a:rPr lang="en-US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Orisinalitas</a:t>
            </a:r>
            <a:r>
              <a:rPr lang="en-US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&amp; </a:t>
            </a:r>
            <a:r>
              <a:rPr lang="en-US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Kontribusi</a:t>
            </a:r>
            <a:r>
              <a:rPr lang="en-US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b="1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</a:t>
            </a:r>
            <a:r>
              <a:rPr lang="en-US" b="1" dirty="0" err="1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Nyata</a:t>
            </a:r>
            <a:r>
              <a:rPr lang="en-US" b="1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2D081EB1-5B21-C84D-9672-3661D02109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666E7ED-D47C-0044-90B2-D1E5E0C4C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35</a:t>
            </a:fld>
            <a:endParaRPr lang="en-US"/>
          </a:p>
        </p:txBody>
      </p:sp>
      <p:graphicFrame>
        <p:nvGraphicFramePr>
          <p:cNvPr id="12" name="Diagram 11">
            <a:extLst>
              <a:ext uri="{FF2B5EF4-FFF2-40B4-BE49-F238E27FC236}">
                <a16:creationId xmlns:a16="http://schemas.microsoft.com/office/drawing/2014/main" id="{5FA1FFCC-5488-FD45-B7F2-A8FA3129D2C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11518414"/>
              </p:ext>
            </p:extLst>
          </p:nvPr>
        </p:nvGraphicFramePr>
        <p:xfrm>
          <a:off x="1600061" y="1615108"/>
          <a:ext cx="16115764" cy="8280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Oval 12">
            <a:extLst>
              <a:ext uri="{FF2B5EF4-FFF2-40B4-BE49-F238E27FC236}">
                <a16:creationId xmlns:a16="http://schemas.microsoft.com/office/drawing/2014/main" id="{EA01EEED-798B-4B40-A830-FE83AC6020EE}"/>
              </a:ext>
            </a:extLst>
          </p:cNvPr>
          <p:cNvSpPr/>
          <p:nvPr/>
        </p:nvSpPr>
        <p:spPr>
          <a:xfrm>
            <a:off x="1122931" y="2191173"/>
            <a:ext cx="4108123" cy="2376263"/>
          </a:xfrm>
          <a:prstGeom prst="ellipse">
            <a:avLst/>
          </a:prstGeom>
          <a:solidFill>
            <a:schemeClr val="bg2">
              <a:lumMod val="75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i="1" dirty="0">
                <a:solidFill>
                  <a:srgbClr val="C00000"/>
                </a:solidFill>
                <a:latin typeface="Abadi MT Condensed Light" panose="020B0306030101010103" pitchFamily="34" charset="77"/>
              </a:rPr>
              <a:t>State of The Art</a:t>
            </a:r>
          </a:p>
        </p:txBody>
      </p:sp>
    </p:spTree>
    <p:extLst>
      <p:ext uri="{BB962C8B-B14F-4D97-AF65-F5344CB8AC3E}">
        <p14:creationId xmlns:p14="http://schemas.microsoft.com/office/powerpoint/2010/main" val="274514417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AE0D36D-3B4A-0440-BBB4-D804C1DD74E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06016725"/>
              </p:ext>
            </p:extLst>
          </p:nvPr>
        </p:nvGraphicFramePr>
        <p:xfrm>
          <a:off x="4148307" y="679465"/>
          <a:ext cx="14324355" cy="86927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Bevel 4">
            <a:extLst>
              <a:ext uri="{FF2B5EF4-FFF2-40B4-BE49-F238E27FC236}">
                <a16:creationId xmlns:a16="http://schemas.microsoft.com/office/drawing/2014/main" id="{4FBE1DD9-1A1B-A94E-BEB5-56BC8C9F332A}"/>
              </a:ext>
            </a:extLst>
          </p:cNvPr>
          <p:cNvSpPr/>
          <p:nvPr/>
        </p:nvSpPr>
        <p:spPr>
          <a:xfrm>
            <a:off x="2048756" y="1550584"/>
            <a:ext cx="3741941" cy="3708077"/>
          </a:xfrm>
          <a:prstGeom prst="bevel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999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badi MT Condensed Light" panose="020B0306030101010103" pitchFamily="34" charset="77"/>
              </a:rPr>
              <a:t>tujuan</a:t>
            </a:r>
            <a:endParaRPr lang="en-US" sz="3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badi MT Condensed Light" panose="020B0306030101010103" pitchFamily="34" charset="77"/>
            </a:endParaRPr>
          </a:p>
        </p:txBody>
      </p:sp>
      <p:sp>
        <p:nvSpPr>
          <p:cNvPr id="7" name="Striped Right Arrow 6">
            <a:extLst>
              <a:ext uri="{FF2B5EF4-FFF2-40B4-BE49-F238E27FC236}">
                <a16:creationId xmlns:a16="http://schemas.microsoft.com/office/drawing/2014/main" id="{CFCF59C7-5938-354D-9FCD-45FD685AE7CF}"/>
              </a:ext>
            </a:extLst>
          </p:cNvPr>
          <p:cNvSpPr/>
          <p:nvPr/>
        </p:nvSpPr>
        <p:spPr>
          <a:xfrm>
            <a:off x="3919726" y="5719564"/>
            <a:ext cx="1873849" cy="2301547"/>
          </a:xfrm>
          <a:prstGeom prst="stripedRightArrow">
            <a:avLst/>
          </a:prstGeom>
          <a:solidFill>
            <a:schemeClr val="accent4">
              <a:lumMod val="5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/>
          </a:p>
        </p:txBody>
      </p:sp>
    </p:spTree>
    <p:extLst>
      <p:ext uri="{BB962C8B-B14F-4D97-AF65-F5344CB8AC3E}">
        <p14:creationId xmlns:p14="http://schemas.microsoft.com/office/powerpoint/2010/main" val="258752753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F0650BD-9B83-DC48-981A-2F5BAB11C49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99274798"/>
              </p:ext>
            </p:extLst>
          </p:nvPr>
        </p:nvGraphicFramePr>
        <p:xfrm>
          <a:off x="818794" y="1474278"/>
          <a:ext cx="16736089" cy="82698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an 4">
            <a:extLst>
              <a:ext uri="{FF2B5EF4-FFF2-40B4-BE49-F238E27FC236}">
                <a16:creationId xmlns:a16="http://schemas.microsoft.com/office/drawing/2014/main" id="{61C7FC6C-A61B-2442-AB0B-48BA880CCF2F}"/>
              </a:ext>
            </a:extLst>
          </p:cNvPr>
          <p:cNvSpPr/>
          <p:nvPr/>
        </p:nvSpPr>
        <p:spPr>
          <a:xfrm>
            <a:off x="5035588" y="1474279"/>
            <a:ext cx="4032562" cy="2394974"/>
          </a:xfrm>
          <a:prstGeom prst="can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rgbClr val="FFFF00"/>
                </a:solidFill>
                <a:latin typeface="Abadi MT Condensed Light" panose="020B0306030101010103" pitchFamily="34" charset="77"/>
              </a:rPr>
              <a:t>Research Gap/Analysis Gap/Legal Gap</a:t>
            </a:r>
          </a:p>
        </p:txBody>
      </p:sp>
      <p:sp>
        <p:nvSpPr>
          <p:cNvPr id="6" name="Can 5">
            <a:extLst>
              <a:ext uri="{FF2B5EF4-FFF2-40B4-BE49-F238E27FC236}">
                <a16:creationId xmlns:a16="http://schemas.microsoft.com/office/drawing/2014/main" id="{805C348E-C9A5-8E4C-B82C-D99E0FAE6454}"/>
              </a:ext>
            </a:extLst>
          </p:cNvPr>
          <p:cNvSpPr/>
          <p:nvPr/>
        </p:nvSpPr>
        <p:spPr>
          <a:xfrm>
            <a:off x="9416138" y="7410539"/>
            <a:ext cx="3991624" cy="2676369"/>
          </a:xfrm>
          <a:prstGeom prst="can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>
                <a:solidFill>
                  <a:srgbClr val="FFFF00"/>
                </a:solidFill>
                <a:latin typeface="Abadi MT Condensed Light" panose="020B0306030101010103" pitchFamily="34" charset="77"/>
              </a:rPr>
              <a:t>Referensi</a:t>
            </a:r>
            <a:r>
              <a:rPr lang="en-US" sz="4800" dirty="0">
                <a:solidFill>
                  <a:srgbClr val="FFFF00"/>
                </a:solidFill>
                <a:latin typeface="Abadi MT Condensed Light" panose="020B0306030101010103" pitchFamily="34" charset="77"/>
              </a:rPr>
              <a:t>/</a:t>
            </a:r>
            <a:r>
              <a:rPr lang="en-US" sz="4800" dirty="0" err="1">
                <a:solidFill>
                  <a:srgbClr val="FFFF00"/>
                </a:solidFill>
                <a:latin typeface="Abadi MT Condensed Light" panose="020B0306030101010103" pitchFamily="34" charset="77"/>
              </a:rPr>
              <a:t>Jurnal</a:t>
            </a:r>
            <a:r>
              <a:rPr lang="en-US" sz="4800" dirty="0">
                <a:solidFill>
                  <a:srgbClr val="FFFF00"/>
                </a:solidFill>
                <a:latin typeface="Abadi MT Condensed Light" panose="020B0306030101010103" pitchFamily="34" charset="77"/>
              </a:rPr>
              <a:t>/ </a:t>
            </a:r>
            <a:r>
              <a:rPr lang="en-US" sz="4800" dirty="0" err="1">
                <a:solidFill>
                  <a:srgbClr val="FFFF00"/>
                </a:solidFill>
                <a:latin typeface="Abadi MT Condensed Light" panose="020B0306030101010103" pitchFamily="34" charset="77"/>
              </a:rPr>
              <a:t>Riset</a:t>
            </a:r>
            <a:r>
              <a:rPr lang="en-US" sz="4800" dirty="0">
                <a:solidFill>
                  <a:srgbClr val="FFFF00"/>
                </a:solidFill>
                <a:latin typeface="Abadi MT Condensed Light" panose="020B0306030101010103" pitchFamily="34" charset="77"/>
              </a:rPr>
              <a:t> </a:t>
            </a:r>
            <a:r>
              <a:rPr lang="en-US" sz="4800" dirty="0" err="1">
                <a:solidFill>
                  <a:srgbClr val="FFFF00"/>
                </a:solidFill>
                <a:latin typeface="Abadi MT Condensed Light" panose="020B0306030101010103" pitchFamily="34" charset="77"/>
              </a:rPr>
              <a:t>Terbaru</a:t>
            </a:r>
            <a:endParaRPr lang="en-US" sz="4800" dirty="0">
              <a:solidFill>
                <a:srgbClr val="FFFF00"/>
              </a:solidFill>
              <a:latin typeface="Abadi MT Condensed Light" panose="020B0306030101010103" pitchFamily="34" charset="7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C8D82F-1CBC-4341-AFC8-D5DF69D16524}"/>
              </a:ext>
            </a:extLst>
          </p:cNvPr>
          <p:cNvSpPr txBox="1"/>
          <p:nvPr/>
        </p:nvSpPr>
        <p:spPr>
          <a:xfrm>
            <a:off x="16171193" y="10379115"/>
            <a:ext cx="18473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4800" dirty="0"/>
          </a:p>
        </p:txBody>
      </p:sp>
      <p:sp>
        <p:nvSpPr>
          <p:cNvPr id="2" name="Chevron 1">
            <a:extLst>
              <a:ext uri="{FF2B5EF4-FFF2-40B4-BE49-F238E27FC236}">
                <a16:creationId xmlns:a16="http://schemas.microsoft.com/office/drawing/2014/main" id="{165C63CB-93E9-844D-94AD-D1F0491EADDA}"/>
              </a:ext>
            </a:extLst>
          </p:cNvPr>
          <p:cNvSpPr/>
          <p:nvPr/>
        </p:nvSpPr>
        <p:spPr>
          <a:xfrm rot="5400000">
            <a:off x="6730029" y="3322379"/>
            <a:ext cx="899279" cy="1158787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>
              <a:solidFill>
                <a:srgbClr val="002060"/>
              </a:solidFill>
            </a:endParaRPr>
          </a:p>
        </p:txBody>
      </p:sp>
      <p:sp>
        <p:nvSpPr>
          <p:cNvPr id="3" name="Chevron 2">
            <a:extLst>
              <a:ext uri="{FF2B5EF4-FFF2-40B4-BE49-F238E27FC236}">
                <a16:creationId xmlns:a16="http://schemas.microsoft.com/office/drawing/2014/main" id="{8F5DA772-AE2A-CA44-99AC-8A887EC2ADF2}"/>
              </a:ext>
            </a:extLst>
          </p:cNvPr>
          <p:cNvSpPr/>
          <p:nvPr/>
        </p:nvSpPr>
        <p:spPr>
          <a:xfrm rot="16200000">
            <a:off x="10893879" y="6616889"/>
            <a:ext cx="1036145" cy="1201777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656623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F8D9F5-EC7C-3445-B2DA-2D607953B2A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808763" y="679045"/>
            <a:ext cx="11634608" cy="1050661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00206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PENDAHULUAN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A95AE3B-7649-DF41-BFF6-91554F8301EA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311663906"/>
              </p:ext>
            </p:extLst>
          </p:nvPr>
        </p:nvGraphicFramePr>
        <p:xfrm>
          <a:off x="4990669" y="1729706"/>
          <a:ext cx="12438569" cy="82282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an 2">
            <a:extLst>
              <a:ext uri="{FF2B5EF4-FFF2-40B4-BE49-F238E27FC236}">
                <a16:creationId xmlns:a16="http://schemas.microsoft.com/office/drawing/2014/main" id="{352CFABF-3C99-B541-BCCB-CE44F744E61F}"/>
              </a:ext>
            </a:extLst>
          </p:cNvPr>
          <p:cNvSpPr/>
          <p:nvPr/>
        </p:nvSpPr>
        <p:spPr>
          <a:xfrm>
            <a:off x="1876559" y="2243348"/>
            <a:ext cx="3041107" cy="1729258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err="1">
                <a:solidFill>
                  <a:srgbClr val="002060"/>
                </a:solidFill>
                <a:latin typeface="Abadi MT Condensed Light" panose="020B0306030101010103" pitchFamily="34" charset="77"/>
              </a:rPr>
              <a:t>Latar</a:t>
            </a:r>
            <a:r>
              <a:rPr lang="en-US" sz="4800" b="1" dirty="0">
                <a:solidFill>
                  <a:srgbClr val="002060"/>
                </a:solidFill>
                <a:latin typeface="Abadi MT Condensed Light" panose="020B0306030101010103" pitchFamily="34" charset="77"/>
              </a:rPr>
              <a:t> </a:t>
            </a:r>
            <a:r>
              <a:rPr lang="en-US" sz="4800" b="1" dirty="0" err="1">
                <a:solidFill>
                  <a:srgbClr val="002060"/>
                </a:solidFill>
                <a:latin typeface="Abadi MT Condensed Light" panose="020B0306030101010103" pitchFamily="34" charset="77"/>
              </a:rPr>
              <a:t>blkng</a:t>
            </a:r>
            <a:endParaRPr lang="en-US" sz="4800" b="1" dirty="0">
              <a:solidFill>
                <a:srgbClr val="002060"/>
              </a:solidFill>
              <a:latin typeface="Abadi MT Condensed Light" panose="020B0306030101010103" pitchFamily="34" charset="77"/>
            </a:endParaRPr>
          </a:p>
        </p:txBody>
      </p:sp>
      <p:sp>
        <p:nvSpPr>
          <p:cNvPr id="5" name="Can 4">
            <a:extLst>
              <a:ext uri="{FF2B5EF4-FFF2-40B4-BE49-F238E27FC236}">
                <a16:creationId xmlns:a16="http://schemas.microsoft.com/office/drawing/2014/main" id="{97A18D9F-F337-6147-A83F-6CEB63B88FB3}"/>
              </a:ext>
            </a:extLst>
          </p:cNvPr>
          <p:cNvSpPr/>
          <p:nvPr/>
        </p:nvSpPr>
        <p:spPr>
          <a:xfrm>
            <a:off x="1808766" y="4108590"/>
            <a:ext cx="3041107" cy="1755433"/>
          </a:xfrm>
          <a:prstGeom prst="can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002060"/>
                </a:solidFill>
                <a:latin typeface="Abadi MT Condensed Light" panose="020B0306030101010103" pitchFamily="34" charset="77"/>
              </a:rPr>
              <a:t>State of the art</a:t>
            </a:r>
          </a:p>
        </p:txBody>
      </p:sp>
      <p:sp>
        <p:nvSpPr>
          <p:cNvPr id="6" name="Can 5">
            <a:extLst>
              <a:ext uri="{FF2B5EF4-FFF2-40B4-BE49-F238E27FC236}">
                <a16:creationId xmlns:a16="http://schemas.microsoft.com/office/drawing/2014/main" id="{B22FE22D-407C-4F46-ADEC-39F5952FBA74}"/>
              </a:ext>
            </a:extLst>
          </p:cNvPr>
          <p:cNvSpPr/>
          <p:nvPr/>
        </p:nvSpPr>
        <p:spPr>
          <a:xfrm>
            <a:off x="1808764" y="6016737"/>
            <a:ext cx="3041107" cy="1636176"/>
          </a:xfrm>
          <a:prstGeom prst="can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rgbClr val="002060"/>
                </a:solidFill>
                <a:latin typeface="Abadi MT Condensed Light" panose="020B0306030101010103" pitchFamily="34" charset="77"/>
              </a:rPr>
              <a:t>Gap </a:t>
            </a:r>
            <a:r>
              <a:rPr lang="en-US" sz="4800" b="1" dirty="0" err="1">
                <a:solidFill>
                  <a:srgbClr val="002060"/>
                </a:solidFill>
                <a:latin typeface="Abadi MT Condensed Light" panose="020B0306030101010103" pitchFamily="34" charset="77"/>
              </a:rPr>
              <a:t>analisis</a:t>
            </a:r>
            <a:endParaRPr lang="en-US" sz="4800" b="1" dirty="0">
              <a:solidFill>
                <a:srgbClr val="002060"/>
              </a:solidFill>
              <a:latin typeface="Abadi MT Condensed Light" panose="020B0306030101010103" pitchFamily="34" charset="77"/>
            </a:endParaRPr>
          </a:p>
        </p:txBody>
      </p:sp>
      <p:sp>
        <p:nvSpPr>
          <p:cNvPr id="7" name="Can 6">
            <a:extLst>
              <a:ext uri="{FF2B5EF4-FFF2-40B4-BE49-F238E27FC236}">
                <a16:creationId xmlns:a16="http://schemas.microsoft.com/office/drawing/2014/main" id="{E68FA474-D7FE-4344-8261-61B71136FBE0}"/>
              </a:ext>
            </a:extLst>
          </p:cNvPr>
          <p:cNvSpPr/>
          <p:nvPr/>
        </p:nvSpPr>
        <p:spPr>
          <a:xfrm>
            <a:off x="1808763" y="7687143"/>
            <a:ext cx="3041107" cy="1755434"/>
          </a:xfrm>
          <a:prstGeom prst="can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err="1">
                <a:solidFill>
                  <a:srgbClr val="002060"/>
                </a:solidFill>
                <a:latin typeface="Abadi MT Condensed Light" panose="020B0306030101010103" pitchFamily="34" charset="77"/>
              </a:rPr>
              <a:t>tujuan</a:t>
            </a:r>
            <a:endParaRPr lang="en-US" sz="6000" b="1" dirty="0">
              <a:solidFill>
                <a:srgbClr val="002060"/>
              </a:solidFill>
              <a:latin typeface="Abadi MT Condensed Light" panose="020B03060301010101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78008669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082" y="686186"/>
            <a:ext cx="15960135" cy="1757211"/>
          </a:xfrm>
        </p:spPr>
        <p:txBody>
          <a:bodyPr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r"/>
            <a:r>
              <a:rPr lang="en-US" sz="11500" b="1" dirty="0" err="1">
                <a:ln/>
                <a:solidFill>
                  <a:srgbClr val="002060"/>
                </a:solidFill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Pendahuluan</a:t>
            </a:r>
            <a:endParaRPr lang="en-US" sz="11500" b="1" dirty="0">
              <a:ln/>
              <a:solidFill>
                <a:srgbClr val="002060"/>
              </a:solidFill>
              <a:latin typeface="Brush Script MT" panose="03060802040406070304" pitchFamily="66" charset="-122"/>
              <a:ea typeface="Brush Script MT" panose="03060802040406070304" pitchFamily="66" charset="-122"/>
              <a:cs typeface="Brush Script MT" panose="03060802040406070304" pitchFamily="66" charset="-122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654825" y="2443398"/>
          <a:ext cx="16345861" cy="67325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5630855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47"/>
            <a:ext cx="18286411" cy="10334323"/>
          </a:xfrm>
        </p:spPr>
      </p:pic>
      <p:pic>
        <p:nvPicPr>
          <p:cNvPr id="26626" name="Picture 2" descr="Introduction Png Clipart (#2096016) - PinClipart">
            <a:extLst>
              <a:ext uri="{FF2B5EF4-FFF2-40B4-BE49-F238E27FC236}">
                <a16:creationId xmlns:a16="http://schemas.microsoft.com/office/drawing/2014/main" id="{EF88230E-4368-6348-A298-FF276A639A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75455" y="4423420"/>
            <a:ext cx="6543230" cy="553893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014074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376808-ABF3-6547-83DA-AC0781613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061" y="679465"/>
            <a:ext cx="13663825" cy="1799740"/>
          </a:xfrm>
        </p:spPr>
        <p:txBody>
          <a:bodyPr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11999" b="1" dirty="0">
                <a:ln/>
                <a:solidFill>
                  <a:srgbClr val="00206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Novelty</a:t>
            </a:r>
            <a:endParaRPr lang="en-US" b="1" dirty="0">
              <a:ln/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endParaRP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AFC2C378-A0C2-D045-B4F2-B904AC9AC6B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76128651"/>
              </p:ext>
            </p:extLst>
          </p:nvPr>
        </p:nvGraphicFramePr>
        <p:xfrm>
          <a:off x="358230" y="1471776"/>
          <a:ext cx="15481720" cy="86402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9458" name="Picture 2" descr="Dunia Dosen - Salah satu syarat menulis harus ada Novelty. kalau masih  banyak yang bingung gimana caranya menemukan novelty berarti harus banyak  baca kuncinya. Novelty dalam sebuah tulisan itu penting sekali. karena">
            <a:extLst>
              <a:ext uri="{FF2B5EF4-FFF2-40B4-BE49-F238E27FC236}">
                <a16:creationId xmlns:a16="http://schemas.microsoft.com/office/drawing/2014/main" id="{3E25B6B1-2ABC-9740-AEC0-37C231D5C5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47461" y="823020"/>
            <a:ext cx="6838952" cy="8495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86602312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84A2EA27-8769-DA4E-A5F9-ECB50C437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061" y="860772"/>
            <a:ext cx="15086291" cy="1406735"/>
          </a:xfrm>
        </p:spPr>
        <p:txBody>
          <a:bodyPr>
            <a:normAutofit/>
          </a:bodyPr>
          <a:lstStyle/>
          <a:p>
            <a:pPr algn="ctr"/>
            <a:r>
              <a:rPr lang="en-US" sz="6600" b="1" dirty="0" err="1">
                <a:solidFill>
                  <a:srgbClr val="002060"/>
                </a:solidFill>
              </a:rPr>
              <a:t>Substansi</a:t>
            </a:r>
            <a:r>
              <a:rPr lang="en-US" sz="6600" b="1" dirty="0">
                <a:solidFill>
                  <a:srgbClr val="002060"/>
                </a:solidFill>
              </a:rPr>
              <a:t> </a:t>
            </a:r>
            <a:r>
              <a:rPr lang="en-US" sz="6600" b="1" dirty="0" err="1">
                <a:solidFill>
                  <a:srgbClr val="002060"/>
                </a:solidFill>
              </a:rPr>
              <a:t>Artikel</a:t>
            </a:r>
            <a:endParaRPr lang="en-US" sz="6600" b="1" dirty="0">
              <a:solidFill>
                <a:srgbClr val="002060"/>
              </a:solidFill>
            </a:endParaRP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BE6CE943-F8B5-EC45-B987-E638C5B3EB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66742" y="5143500"/>
            <a:ext cx="8352928" cy="4469718"/>
          </a:xfrm>
          <a:ln/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 fontAlgn="t"/>
            <a:r>
              <a:rPr lang="en-US" sz="8000" b="1" dirty="0" err="1">
                <a:solidFill>
                  <a:schemeClr val="accent2">
                    <a:lumMod val="50000"/>
                  </a:schemeClr>
                </a:solidFill>
              </a:rPr>
              <a:t>Sangat</a:t>
            </a:r>
            <a:r>
              <a:rPr lang="en-US" sz="80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8000" b="1" dirty="0" err="1">
                <a:solidFill>
                  <a:schemeClr val="accent2">
                    <a:lumMod val="50000"/>
                  </a:schemeClr>
                </a:solidFill>
              </a:rPr>
              <a:t>nyata</a:t>
            </a:r>
            <a:r>
              <a:rPr lang="en-US" sz="80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 lang="en-ID" sz="8000" dirty="0">
              <a:solidFill>
                <a:schemeClr val="accent2">
                  <a:lumMod val="50000"/>
                </a:schemeClr>
              </a:solidFill>
            </a:endParaRPr>
          </a:p>
          <a:p>
            <a:pPr algn="ctr" fontAlgn="t"/>
            <a:r>
              <a:rPr lang="en-US" sz="8000" b="1" dirty="0" err="1">
                <a:solidFill>
                  <a:schemeClr val="accent4">
                    <a:lumMod val="75000"/>
                  </a:schemeClr>
                </a:solidFill>
              </a:rPr>
              <a:t>Nyata</a:t>
            </a:r>
            <a:r>
              <a:rPr lang="en-US" sz="8000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endParaRPr lang="en-ID" sz="8000" dirty="0">
              <a:solidFill>
                <a:schemeClr val="accent4">
                  <a:lumMod val="75000"/>
                </a:schemeClr>
              </a:solidFill>
            </a:endParaRPr>
          </a:p>
          <a:p>
            <a:pPr algn="ctr" fontAlgn="t"/>
            <a:r>
              <a:rPr lang="en-US" sz="8000" b="1" dirty="0">
                <a:solidFill>
                  <a:srgbClr val="C00000"/>
                </a:solidFill>
              </a:rPr>
              <a:t>Kurang </a:t>
            </a:r>
            <a:r>
              <a:rPr lang="en-US" sz="8000" b="1" dirty="0" err="1">
                <a:solidFill>
                  <a:srgbClr val="C00000"/>
                </a:solidFill>
              </a:rPr>
              <a:t>nyata</a:t>
            </a:r>
            <a:r>
              <a:rPr lang="en-US" sz="8000" b="1" dirty="0">
                <a:solidFill>
                  <a:srgbClr val="C00000"/>
                </a:solidFill>
              </a:rPr>
              <a:t> </a:t>
            </a:r>
            <a:endParaRPr lang="en-ID" sz="8000" dirty="0">
              <a:solidFill>
                <a:srgbClr val="C00000"/>
              </a:solidFill>
            </a:endParaRPr>
          </a:p>
          <a:p>
            <a:pPr marL="0" indent="0" fontAlgn="t">
              <a:buNone/>
            </a:pPr>
            <a:endParaRPr lang="en-ID" sz="4000" dirty="0">
              <a:latin typeface="Abadi MT Condensed Light" panose="020B0306030101010103" pitchFamily="34" charset="77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F8D425E-99E5-7144-BC4C-31A656BA37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4253" y="2047156"/>
            <a:ext cx="17141571" cy="968969"/>
          </a:xfrm>
        </p:spPr>
        <p:txBody>
          <a:bodyPr/>
          <a:lstStyle/>
          <a:p>
            <a:r>
              <a:rPr lang="en-US" sz="4400" b="1" dirty="0">
                <a:solidFill>
                  <a:srgbClr val="C0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4. </a:t>
            </a:r>
            <a:r>
              <a:rPr lang="en-US" sz="4400" b="1" dirty="0" err="1">
                <a:solidFill>
                  <a:srgbClr val="C0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Makna</a:t>
            </a:r>
            <a:r>
              <a:rPr lang="en-US" sz="4400" b="1" dirty="0">
                <a:solidFill>
                  <a:srgbClr val="C0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 </a:t>
            </a:r>
            <a:r>
              <a:rPr lang="en-US" sz="4400" b="1" dirty="0" err="1">
                <a:solidFill>
                  <a:srgbClr val="C0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Sumbangan</a:t>
            </a:r>
            <a:r>
              <a:rPr lang="en-US" sz="4400" b="1" dirty="0">
                <a:solidFill>
                  <a:srgbClr val="C0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 </a:t>
            </a:r>
            <a:r>
              <a:rPr lang="en-US" sz="4400" b="1" dirty="0" err="1">
                <a:solidFill>
                  <a:srgbClr val="C0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bagi</a:t>
            </a:r>
            <a:r>
              <a:rPr lang="en-US" sz="4400" b="1" dirty="0">
                <a:solidFill>
                  <a:srgbClr val="C0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 </a:t>
            </a:r>
            <a:r>
              <a:rPr lang="en-US" sz="4400" b="1" dirty="0" err="1">
                <a:solidFill>
                  <a:srgbClr val="C0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Kemajuan</a:t>
            </a:r>
            <a:r>
              <a:rPr lang="en-US" sz="4400" b="1" dirty="0">
                <a:solidFill>
                  <a:srgbClr val="C0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 </a:t>
            </a:r>
            <a:r>
              <a:rPr lang="en-US" sz="4400" b="1" dirty="0" err="1">
                <a:solidFill>
                  <a:srgbClr val="C0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Ilmu</a:t>
            </a:r>
            <a:r>
              <a:rPr lang="en-US" sz="4400" b="1" dirty="0">
                <a:solidFill>
                  <a:srgbClr val="C0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 </a:t>
            </a:r>
            <a:r>
              <a:rPr lang="en-US" sz="5400" b="1" dirty="0">
                <a:solidFill>
                  <a:srgbClr val="002060"/>
                </a:solidFill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(</a:t>
            </a:r>
            <a:r>
              <a:rPr lang="en-US" sz="5400" b="1" dirty="0" err="1">
                <a:solidFill>
                  <a:srgbClr val="002060"/>
                </a:solidFill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berubah</a:t>
            </a:r>
            <a:r>
              <a:rPr lang="en-US" sz="5400" b="1" dirty="0">
                <a:solidFill>
                  <a:srgbClr val="002060"/>
                </a:solidFill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)</a:t>
            </a:r>
            <a:endParaRPr lang="en-US" sz="1200" b="1" dirty="0">
              <a:solidFill>
                <a:srgbClr val="002060"/>
              </a:solidFill>
              <a:latin typeface="Brush Script MT" panose="03060802040406070304" pitchFamily="66" charset="-122"/>
              <a:ea typeface="Brush Script MT" panose="03060802040406070304" pitchFamily="66" charset="-122"/>
              <a:cs typeface="Brush Script MT" panose="03060802040406070304" pitchFamily="66" charset="-122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E1F27AB-3E78-A243-A5BA-97DD62E82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42</a:t>
            </a:fld>
            <a:endParaRPr lang="en-US"/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342FBC0A-AE52-DB4C-9FA2-810CFC653E97}"/>
              </a:ext>
            </a:extLst>
          </p:cNvPr>
          <p:cNvSpPr txBox="1">
            <a:spLocks/>
          </p:cNvSpPr>
          <p:nvPr/>
        </p:nvSpPr>
        <p:spPr>
          <a:xfrm>
            <a:off x="918893" y="3494798"/>
            <a:ext cx="7817442" cy="1170030"/>
          </a:xfrm>
          <a:prstGeom prst="rect">
            <a:avLst/>
          </a:prstGeom>
          <a:solidFill>
            <a:schemeClr val="accent4">
              <a:lumMod val="75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0" indent="0" algn="ctr" defTabSz="137150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75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371509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2057263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743017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3428771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4114526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4800280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548603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0" lang="en-US" sz="6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Aturan</a:t>
            </a:r>
            <a:r>
              <a:rPr kumimoji="0" lang="en-US" sz="6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 Lama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AA587775-21D5-BA46-A69F-5E0C58D32C34}"/>
              </a:ext>
            </a:extLst>
          </p:cNvPr>
          <p:cNvSpPr txBox="1">
            <a:spLocks/>
          </p:cNvSpPr>
          <p:nvPr/>
        </p:nvSpPr>
        <p:spPr>
          <a:xfrm>
            <a:off x="9559222" y="3494798"/>
            <a:ext cx="8008920" cy="1170030"/>
          </a:xfrm>
          <a:prstGeom prst="rect">
            <a:avLst/>
          </a:prstGeom>
          <a:solidFill>
            <a:schemeClr val="accent4">
              <a:lumMod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marL="0" indent="0" algn="ctr" defTabSz="137150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75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371509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2057263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743017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3428771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4114526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4800280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548603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0" lang="en-US" sz="6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Aturan</a:t>
            </a:r>
            <a:r>
              <a:rPr kumimoji="0" lang="en-US" sz="6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 </a:t>
            </a:r>
            <a:r>
              <a:rPr kumimoji="0" lang="en-US" sz="6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Baru</a:t>
            </a:r>
            <a:endParaRPr kumimoji="0" lang="en-US" sz="6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BIG CASLON MEDIUM" panose="02000603090000020003" pitchFamily="2" charset="-79"/>
              <a:cs typeface="BIG CASLON MEDIUM" panose="02000603090000020003" pitchFamily="2" charset="-79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70FC2B37-6433-5C40-A8DC-DBC8B9F1346A}"/>
              </a:ext>
            </a:extLst>
          </p:cNvPr>
          <p:cNvSpPr/>
          <p:nvPr/>
        </p:nvSpPr>
        <p:spPr>
          <a:xfrm>
            <a:off x="13505233" y="4972552"/>
            <a:ext cx="2016222" cy="1456527"/>
          </a:xfrm>
          <a:prstGeom prst="ellipse">
            <a:avLst/>
          </a:prstGeom>
          <a:solidFill>
            <a:schemeClr val="accent2">
              <a:lumMod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/>
              <a:t>1</a:t>
            </a:r>
            <a:endParaRPr lang="en-US" b="1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7A8F25C0-07CE-E648-96CF-31A892ADFE80}"/>
              </a:ext>
            </a:extLst>
          </p:cNvPr>
          <p:cNvSpPr/>
          <p:nvPr/>
        </p:nvSpPr>
        <p:spPr>
          <a:xfrm>
            <a:off x="13563682" y="6630894"/>
            <a:ext cx="2016222" cy="1253232"/>
          </a:xfrm>
          <a:prstGeom prst="ellipse">
            <a:avLst/>
          </a:prstGeom>
          <a:solidFill>
            <a:schemeClr val="accent4">
              <a:lumMod val="75000"/>
            </a:schemeClr>
          </a:solidFill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b="1" dirty="0"/>
              <a:t>0.5</a:t>
            </a:r>
            <a:endParaRPr lang="en-US" b="1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E20EAA24-BD76-7345-927D-DE6333B9D82E}"/>
              </a:ext>
            </a:extLst>
          </p:cNvPr>
          <p:cNvSpPr/>
          <p:nvPr/>
        </p:nvSpPr>
        <p:spPr>
          <a:xfrm>
            <a:off x="13602853" y="8172997"/>
            <a:ext cx="2016223" cy="1253231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>
                <a:solidFill>
                  <a:srgbClr val="C00000"/>
                </a:solidFill>
              </a:rPr>
              <a:t>0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EE7151EC-2EC2-1E4B-A2F9-D5279271A089}"/>
              </a:ext>
            </a:extLst>
          </p:cNvPr>
          <p:cNvSpPr/>
          <p:nvPr/>
        </p:nvSpPr>
        <p:spPr>
          <a:xfrm>
            <a:off x="2689784" y="8172997"/>
            <a:ext cx="2016223" cy="150728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>
                <a:solidFill>
                  <a:srgbClr val="C00000"/>
                </a:solidFill>
              </a:rPr>
              <a:t>1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8FC4BA81-5B35-6C4A-A6CF-76D45BBB6517}"/>
              </a:ext>
            </a:extLst>
          </p:cNvPr>
          <p:cNvSpPr/>
          <p:nvPr/>
        </p:nvSpPr>
        <p:spPr>
          <a:xfrm>
            <a:off x="2696953" y="4972551"/>
            <a:ext cx="2016222" cy="1456527"/>
          </a:xfrm>
          <a:prstGeom prst="ellipse">
            <a:avLst/>
          </a:prstGeom>
          <a:solidFill>
            <a:schemeClr val="accent2">
              <a:lumMod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/>
              <a:t>3</a:t>
            </a:r>
            <a:endParaRPr lang="en-US" b="1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DA023D58-7DA4-F74C-87B9-290DA1AEAEE6}"/>
              </a:ext>
            </a:extLst>
          </p:cNvPr>
          <p:cNvSpPr/>
          <p:nvPr/>
        </p:nvSpPr>
        <p:spPr>
          <a:xfrm>
            <a:off x="2689785" y="6630894"/>
            <a:ext cx="2016222" cy="1253232"/>
          </a:xfrm>
          <a:prstGeom prst="ellipse">
            <a:avLst/>
          </a:prstGeom>
          <a:solidFill>
            <a:schemeClr val="accent4">
              <a:lumMod val="75000"/>
            </a:schemeClr>
          </a:solidFill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/>
              <a:t>2</a:t>
            </a:r>
            <a:endParaRPr lang="en-US" b="1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357E22FE-B32C-9542-A978-1CE68977DA7B}"/>
              </a:ext>
            </a:extLst>
          </p:cNvPr>
          <p:cNvSpPr/>
          <p:nvPr/>
        </p:nvSpPr>
        <p:spPr>
          <a:xfrm>
            <a:off x="4968584" y="1132756"/>
            <a:ext cx="914400" cy="914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/>
              <a:t>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110157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kHorz">
          <a:fgClr>
            <a:schemeClr val="accent1"/>
          </a:fgClr>
          <a:bgClr>
            <a:schemeClr val="accent4">
              <a:lumMod val="60000"/>
              <a:lumOff val="4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1600061" y="581149"/>
            <a:ext cx="15086291" cy="1999423"/>
          </a:xfrm>
        </p:spPr>
        <p:txBody>
          <a:bodyPr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altLang="ja-JP" sz="8800" b="1" dirty="0">
                <a:ln/>
                <a:solidFill>
                  <a:srgbClr val="C0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5. </a:t>
            </a:r>
            <a:r>
              <a:rPr lang="en-US" altLang="ja-JP" b="1" dirty="0">
                <a:ln/>
                <a:solidFill>
                  <a:srgbClr val="00206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SITASI </a:t>
            </a:r>
            <a:r>
              <a:rPr lang="en-US" altLang="ja-JP" sz="88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3</a:t>
            </a:r>
            <a:r>
              <a:rPr lang="en-US" altLang="ja-JP" b="1" dirty="0">
                <a:ln/>
                <a:solidFill>
                  <a:srgbClr val="00206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 </a:t>
            </a:r>
            <a:r>
              <a:rPr lang="en-US" altLang="ja-JP" b="1" dirty="0" err="1">
                <a:ln/>
                <a:solidFill>
                  <a:srgbClr val="00206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Tahun</a:t>
            </a:r>
            <a:r>
              <a:rPr lang="en-US" altLang="ja-JP" b="1" dirty="0">
                <a:ln/>
                <a:solidFill>
                  <a:srgbClr val="00206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 </a:t>
            </a:r>
            <a:r>
              <a:rPr lang="en-US" altLang="ja-JP" b="1" dirty="0" err="1">
                <a:ln/>
                <a:solidFill>
                  <a:srgbClr val="00206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Terakhir</a:t>
            </a:r>
            <a:endParaRPr kumimoji="1" lang="ja-JP" altLang="en-US" b="1" dirty="0">
              <a:ln/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endParaRPr>
          </a:p>
        </p:txBody>
      </p:sp>
      <p:sp>
        <p:nvSpPr>
          <p:cNvPr id="13" name="フッター プレースホルダー 1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/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14" name="スライド番号プレースホルダー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7CB87ED-CE54-4A81-84E3-F65697A29D35}" type="slidenum">
              <a:rPr lang="ja-JP" altLang="en-US" smtClean="0"/>
              <a:pPr/>
              <a:t>43</a:t>
            </a:fld>
            <a:endParaRPr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ja-JP" dirty="0"/>
              <a:t>What We Have Looked At</a:t>
            </a:r>
            <a:endParaRPr kumimoji="1" lang="ja-JP" altLang="en-US" dirty="0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4"/>
          </p:nvPr>
        </p:nvSpPr>
        <p:spPr>
          <a:xfrm>
            <a:off x="1942406" y="2263180"/>
            <a:ext cx="9649072" cy="2519907"/>
          </a:xfrm>
        </p:spPr>
        <p:txBody>
          <a:bodyPr/>
          <a:lstStyle/>
          <a:p>
            <a:pPr marL="0" indent="0" algn="r">
              <a:buNone/>
            </a:pPr>
            <a:r>
              <a:rPr lang="en-US" altLang="ja-JP" sz="4400" b="1" i="1" dirty="0">
                <a:solidFill>
                  <a:srgbClr val="C00000">
                    <a:alpha val="90000"/>
                  </a:srgbClr>
                </a:solidFill>
              </a:rPr>
              <a:t>Dimensions/ResearchGate/Microsoft </a:t>
            </a:r>
          </a:p>
          <a:p>
            <a:pPr marL="0" indent="0" algn="r">
              <a:buNone/>
            </a:pPr>
            <a:endParaRPr lang="en-US" altLang="ja-JP" sz="4400" b="1" i="1" dirty="0">
              <a:solidFill>
                <a:srgbClr val="C00000">
                  <a:alpha val="90000"/>
                </a:srgbClr>
              </a:solidFill>
            </a:endParaRPr>
          </a:p>
          <a:p>
            <a:pPr marL="0" indent="0" algn="r">
              <a:buNone/>
            </a:pPr>
            <a:r>
              <a:rPr lang="en-US" altLang="ja-JP" sz="4400" b="1" i="1" dirty="0">
                <a:solidFill>
                  <a:srgbClr val="002060">
                    <a:alpha val="90000"/>
                  </a:srgbClr>
                </a:solidFill>
              </a:rPr>
              <a:t>Academic/Google Scholar </a:t>
            </a:r>
            <a:r>
              <a:rPr lang="en-US" altLang="ja-JP" sz="4400" b="1" i="1" dirty="0">
                <a:solidFill>
                  <a:srgbClr val="C00000">
                    <a:alpha val="90000"/>
                  </a:srgbClr>
                </a:solidFill>
              </a:rPr>
              <a:t>(Author)</a:t>
            </a:r>
            <a:endParaRPr kumimoji="1" lang="ja-JP" altLang="en-US" sz="4400" b="1" i="1" dirty="0">
              <a:solidFill>
                <a:srgbClr val="C00000">
                  <a:alpha val="90000"/>
                </a:srgbClr>
              </a:solidFill>
            </a:endParaRP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932C2C27-7CD1-EF40-9218-4A3B99B1C66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22579284"/>
              </p:ext>
            </p:extLst>
          </p:nvPr>
        </p:nvGraphicFramePr>
        <p:xfrm>
          <a:off x="3047734" y="2263180"/>
          <a:ext cx="13638617" cy="77048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63423890"/>
      </p:ext>
    </p:extLst>
  </p:cSld>
  <p:clrMapOvr>
    <a:masterClrMapping/>
  </p:clrMapOvr>
  <p:transition spd="slow" advTm="3771">
    <p:push dir="u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タイトル 9"/>
          <p:cNvSpPr>
            <a:spLocks noGrp="1"/>
          </p:cNvSpPr>
          <p:nvPr>
            <p:ph type="title"/>
          </p:nvPr>
        </p:nvSpPr>
        <p:spPr>
          <a:xfrm>
            <a:off x="808281" y="963890"/>
            <a:ext cx="16615846" cy="3224561"/>
          </a:xfrm>
          <a:solidFill>
            <a:schemeClr val="bg2">
              <a:lumMod val="5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txBody>
          <a:bodyPr>
            <a:noAutofit/>
          </a:bodyPr>
          <a:lstStyle/>
          <a:p>
            <a:pPr algn="ctr"/>
            <a:r>
              <a:rPr kumimoji="1" lang="en-US" altLang="ja-JP" sz="66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Substansi</a:t>
            </a:r>
            <a:r>
              <a:rPr kumimoji="1" lang="en-US" altLang="ja-JP" sz="6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</a:t>
            </a:r>
            <a:r>
              <a:rPr kumimoji="1" lang="en-US" altLang="ja-JP" sz="66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Artikel</a:t>
            </a:r>
            <a:br>
              <a:rPr kumimoji="1" lang="en-US" altLang="ja-JP" sz="6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</a:br>
            <a:r>
              <a:rPr kumimoji="1" lang="en-US" altLang="ja-JP" sz="4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Nisbah</a:t>
            </a:r>
            <a:r>
              <a:rPr kumimoji="1" lang="en-US" altLang="ja-JP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 </a:t>
            </a:r>
            <a:r>
              <a:rPr kumimoji="1" lang="en-US" altLang="ja-JP" sz="4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Sumber</a:t>
            </a:r>
            <a:r>
              <a:rPr kumimoji="1" lang="en-US" altLang="ja-JP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 </a:t>
            </a:r>
            <a:r>
              <a:rPr kumimoji="1" lang="en-US" altLang="ja-JP" sz="4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Acuan</a:t>
            </a:r>
            <a:r>
              <a:rPr kumimoji="1" lang="en-US" altLang="ja-JP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 Primer </a:t>
            </a:r>
            <a:br>
              <a:rPr kumimoji="1" lang="en-US" altLang="ja-JP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</a:br>
            <a:r>
              <a:rPr kumimoji="1" lang="en-US" altLang="ja-JP" sz="4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berbanding</a:t>
            </a:r>
            <a:r>
              <a:rPr kumimoji="1" lang="en-US" altLang="ja-JP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 </a:t>
            </a:r>
            <a:r>
              <a:rPr kumimoji="1" lang="en-US" altLang="ja-JP" sz="4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Sumber</a:t>
            </a:r>
            <a:r>
              <a:rPr kumimoji="1" lang="en-US" altLang="ja-JP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 </a:t>
            </a:r>
            <a:r>
              <a:rPr kumimoji="1" lang="en-US" altLang="ja-JP" sz="4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Lainnya</a:t>
            </a:r>
            <a:r>
              <a:rPr kumimoji="1" lang="en-US" altLang="ja-JP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 (</a:t>
            </a:r>
            <a:r>
              <a:rPr kumimoji="1" lang="en-US" altLang="ja-JP" sz="54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tidak</a:t>
            </a:r>
            <a:r>
              <a:rPr kumimoji="1" lang="en-US" altLang="ja-JP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 </a:t>
            </a:r>
            <a:r>
              <a:rPr kumimoji="1" lang="en-US" altLang="ja-JP" sz="54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berubah</a:t>
            </a:r>
            <a:r>
              <a:rPr kumimoji="1" lang="en-US" altLang="ja-JP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)</a:t>
            </a:r>
            <a:endParaRPr kumimoji="1" lang="ja-JP" altLang="en-US" sz="5400" b="1" dirty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BIG CASLON MEDIUM" panose="02000603090000020003" pitchFamily="2" charset="-79"/>
              <a:cs typeface="BIG CASLON MEDIUM" panose="02000603090000020003" pitchFamily="2" charset="-79"/>
            </a:endParaRPr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/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7CB87ED-CE54-4A81-84E3-F65697A29D35}" type="slidenum">
              <a:rPr lang="ja-JP" altLang="en-US" smtClean="0"/>
              <a:pPr/>
              <a:t>44</a:t>
            </a:fld>
            <a:endParaRPr lang="ja-JP" altLang="en-US" dirty="0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3"/>
          </p:nvPr>
        </p:nvSpPr>
        <p:spPr>
          <a:xfrm>
            <a:off x="752592" y="4639446"/>
            <a:ext cx="5454606" cy="1224138"/>
          </a:xfrm>
          <a:solidFill>
            <a:schemeClr val="accent4">
              <a:lumMod val="75000"/>
            </a:schemeClr>
          </a:solidFill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en-US" altLang="ja-JP" dirty="0">
                <a:solidFill>
                  <a:srgbClr val="C0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Nilai 3</a:t>
            </a:r>
            <a:endParaRPr kumimoji="1" lang="ja-JP" altLang="en-US" dirty="0">
              <a:solidFill>
                <a:srgbClr val="C00000"/>
              </a:solidFill>
              <a:latin typeface="Big Caslon Medium" panose="02000603090000020003" pitchFamily="2" charset="-79"/>
              <a:cs typeface="Big Caslon Medium" panose="02000603090000020003" pitchFamily="2" charset="-79"/>
            </a:endParaRPr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sz="quarter" idx="14"/>
          </p:nvPr>
        </p:nvSpPr>
        <p:spPr>
          <a:xfrm>
            <a:off x="1087311" y="6321474"/>
            <a:ext cx="4896544" cy="3384376"/>
          </a:xfrm>
        </p:spPr>
        <p:txBody>
          <a:bodyPr/>
          <a:lstStyle/>
          <a:p>
            <a:pPr algn="ctr"/>
            <a:r>
              <a:rPr lang="en-US" altLang="ja-JP" sz="4800" b="1" dirty="0" err="1"/>
              <a:t>Diatas</a:t>
            </a:r>
            <a:r>
              <a:rPr lang="en-US" altLang="ja-JP" sz="4800" b="1" dirty="0"/>
              <a:t> 80 &amp; </a:t>
            </a:r>
            <a:r>
              <a:rPr lang="en-US" altLang="ja-JP" sz="4800" b="1" dirty="0" err="1"/>
              <a:t>dari</a:t>
            </a:r>
            <a:r>
              <a:rPr lang="en-US" altLang="ja-JP" sz="4800" b="1" dirty="0"/>
              <a:t> </a:t>
            </a:r>
            <a:r>
              <a:rPr lang="en-US" altLang="ja-JP" sz="4800" b="1" dirty="0" err="1"/>
              <a:t>jumlah</a:t>
            </a:r>
            <a:r>
              <a:rPr lang="en-US" altLang="ja-JP" sz="4800" b="1" dirty="0"/>
              <a:t> daftar </a:t>
            </a:r>
            <a:r>
              <a:rPr lang="en-US" altLang="ja-JP" sz="4800" b="1" dirty="0" err="1"/>
              <a:t>rujukan</a:t>
            </a:r>
            <a:endParaRPr kumimoji="1" lang="ja-JP" altLang="en-US" dirty="0"/>
          </a:p>
        </p:txBody>
      </p:sp>
      <p:sp>
        <p:nvSpPr>
          <p:cNvPr id="14" name="テキスト プレースホルダー 13"/>
          <p:cNvSpPr>
            <a:spLocks noGrp="1"/>
          </p:cNvSpPr>
          <p:nvPr>
            <p:ph type="body" sz="quarter" idx="15"/>
          </p:nvPr>
        </p:nvSpPr>
        <p:spPr>
          <a:xfrm>
            <a:off x="6388900" y="4639446"/>
            <a:ext cx="5454606" cy="1224138"/>
          </a:xfrm>
          <a:solidFill>
            <a:schemeClr val="accent4">
              <a:lumMod val="75000"/>
            </a:schemeClr>
          </a:solidFill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kumimoji="1" lang="en-US" altLang="ja-JP" dirty="0">
                <a:solidFill>
                  <a:srgbClr val="C0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Nilai 2</a:t>
            </a:r>
            <a:endParaRPr kumimoji="1" lang="ja-JP" altLang="en-US" dirty="0">
              <a:solidFill>
                <a:srgbClr val="C00000"/>
              </a:solidFill>
              <a:latin typeface="Big Caslon Medium" panose="02000603090000020003" pitchFamily="2" charset="-79"/>
              <a:cs typeface="Big Caslon Medium" panose="02000603090000020003" pitchFamily="2" charset="-79"/>
            </a:endParaRPr>
          </a:p>
        </p:txBody>
      </p:sp>
      <p:sp>
        <p:nvSpPr>
          <p:cNvPr id="15" name="テキスト プレースホルダー 14"/>
          <p:cNvSpPr>
            <a:spLocks noGrp="1"/>
          </p:cNvSpPr>
          <p:nvPr>
            <p:ph type="body" sz="quarter" idx="16"/>
          </p:nvPr>
        </p:nvSpPr>
        <p:spPr>
          <a:xfrm>
            <a:off x="6667931" y="6321474"/>
            <a:ext cx="4896544" cy="3384376"/>
          </a:xfrm>
        </p:spPr>
        <p:txBody>
          <a:bodyPr/>
          <a:lstStyle/>
          <a:p>
            <a:pPr algn="ctr"/>
            <a:r>
              <a:rPr lang="en-US" altLang="ja-JP" sz="4800" b="1" dirty="0"/>
              <a:t>40-80 % </a:t>
            </a:r>
            <a:r>
              <a:rPr lang="en-US" altLang="ja-JP" sz="4800" b="1" dirty="0" err="1"/>
              <a:t>dari</a:t>
            </a:r>
            <a:r>
              <a:rPr lang="en-US" altLang="ja-JP" sz="4800" b="1" dirty="0"/>
              <a:t> </a:t>
            </a:r>
            <a:r>
              <a:rPr lang="en-US" altLang="ja-JP" sz="4800" b="1" dirty="0" err="1"/>
              <a:t>jumlah</a:t>
            </a:r>
            <a:r>
              <a:rPr lang="en-US" altLang="ja-JP" sz="4800" b="1" dirty="0"/>
              <a:t> daftar </a:t>
            </a:r>
            <a:r>
              <a:rPr lang="en-US" altLang="ja-JP" sz="4800" b="1" dirty="0" err="1"/>
              <a:t>rujukan</a:t>
            </a:r>
            <a:endParaRPr kumimoji="1" lang="ja-JP" altLang="en-US" sz="4800"/>
          </a:p>
          <a:p>
            <a:endParaRPr kumimoji="1" lang="ja-JP" altLang="en-US" sz="3200" dirty="0"/>
          </a:p>
        </p:txBody>
      </p:sp>
      <p:sp>
        <p:nvSpPr>
          <p:cNvPr id="16" name="テキスト プレースホルダー 15"/>
          <p:cNvSpPr>
            <a:spLocks noGrp="1"/>
          </p:cNvSpPr>
          <p:nvPr>
            <p:ph type="body" sz="quarter" idx="17"/>
          </p:nvPr>
        </p:nvSpPr>
        <p:spPr>
          <a:xfrm>
            <a:off x="11969520" y="4642894"/>
            <a:ext cx="5454606" cy="1224138"/>
          </a:xfrm>
          <a:solidFill>
            <a:schemeClr val="accent4">
              <a:lumMod val="75000"/>
            </a:schemeClr>
          </a:solidFill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en-US" altLang="ja-JP" b="1" dirty="0">
                <a:solidFill>
                  <a:srgbClr val="C0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Nilai 1</a:t>
            </a:r>
            <a:endParaRPr kumimoji="1" lang="ja-JP" altLang="en-US" b="1" dirty="0">
              <a:solidFill>
                <a:srgbClr val="C00000"/>
              </a:solidFill>
              <a:latin typeface="BIG CASLON MEDIUM" panose="02000603090000020003" pitchFamily="2" charset="-79"/>
              <a:cs typeface="BIG CASLON MEDIUM" panose="02000603090000020003" pitchFamily="2" charset="-79"/>
            </a:endParaRPr>
          </a:p>
        </p:txBody>
      </p:sp>
      <p:sp>
        <p:nvSpPr>
          <p:cNvPr id="17" name="テキスト プレースホルダー 16"/>
          <p:cNvSpPr>
            <a:spLocks noGrp="1"/>
          </p:cNvSpPr>
          <p:nvPr>
            <p:ph type="body" sz="quarter" idx="18"/>
          </p:nvPr>
        </p:nvSpPr>
        <p:spPr>
          <a:xfrm>
            <a:off x="12248551" y="6321474"/>
            <a:ext cx="4896544" cy="3384376"/>
          </a:xfrm>
        </p:spPr>
        <p:txBody>
          <a:bodyPr/>
          <a:lstStyle/>
          <a:p>
            <a:pPr algn="ctr"/>
            <a:r>
              <a:rPr lang="en-US" altLang="ja-JP" sz="4800" b="1" dirty="0" err="1"/>
              <a:t>Dibawah</a:t>
            </a:r>
            <a:r>
              <a:rPr lang="en-US" altLang="ja-JP" sz="4800" b="1" dirty="0"/>
              <a:t> 40 %  </a:t>
            </a:r>
            <a:r>
              <a:rPr lang="en-US" altLang="ja-JP" sz="4800" b="1" dirty="0" err="1"/>
              <a:t>dari</a:t>
            </a:r>
            <a:r>
              <a:rPr lang="en-US" altLang="ja-JP" sz="4800" b="1" dirty="0"/>
              <a:t> </a:t>
            </a:r>
            <a:r>
              <a:rPr lang="en-US" altLang="ja-JP" sz="4800" b="1" dirty="0" err="1"/>
              <a:t>jumlah</a:t>
            </a:r>
            <a:r>
              <a:rPr lang="en-US" altLang="ja-JP" sz="4800" b="1" dirty="0"/>
              <a:t> daftar </a:t>
            </a:r>
            <a:r>
              <a:rPr lang="en-US" altLang="ja-JP" sz="4800" b="1" dirty="0" err="1"/>
              <a:t>rujukan</a:t>
            </a:r>
            <a:endParaRPr kumimoji="1" lang="ja-JP" altLang="en-US" sz="4800"/>
          </a:p>
          <a:p>
            <a:endParaRPr kumimoji="1" lang="ja-JP" altLang="en-US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F310950E-666F-5243-87AD-960B36A6DED8}"/>
              </a:ext>
            </a:extLst>
          </p:cNvPr>
          <p:cNvSpPr/>
          <p:nvPr/>
        </p:nvSpPr>
        <p:spPr>
          <a:xfrm>
            <a:off x="5042900" y="1327076"/>
            <a:ext cx="914400" cy="914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/>
              <a:t>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209818"/>
      </p:ext>
    </p:extLst>
  </p:cSld>
  <p:clrMapOvr>
    <a:masterClrMapping/>
  </p:clrMapOvr>
  <p:transition spd="slow" advTm="4338">
    <p:push dir="u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タイトル 9"/>
          <p:cNvSpPr>
            <a:spLocks noGrp="1"/>
          </p:cNvSpPr>
          <p:nvPr>
            <p:ph type="title"/>
          </p:nvPr>
        </p:nvSpPr>
        <p:spPr>
          <a:xfrm>
            <a:off x="835283" y="924940"/>
            <a:ext cx="16615846" cy="2057400"/>
          </a:xfrm>
          <a:solidFill>
            <a:schemeClr val="bg2">
              <a:lumMod val="5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txBody>
          <a:bodyPr>
            <a:noAutofit/>
          </a:bodyPr>
          <a:lstStyle/>
          <a:p>
            <a:pPr algn="ctr"/>
            <a:r>
              <a:rPr kumimoji="1" lang="en-US" altLang="ja-JP" sz="66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Substansi</a:t>
            </a:r>
            <a:r>
              <a:rPr kumimoji="1" lang="en-US" altLang="ja-JP" sz="6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</a:t>
            </a:r>
            <a:r>
              <a:rPr kumimoji="1" lang="en-US" altLang="ja-JP" sz="66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Artikel</a:t>
            </a:r>
            <a:br>
              <a:rPr kumimoji="1" lang="en-US" altLang="ja-JP" sz="6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</a:br>
            <a:r>
              <a:rPr kumimoji="1" lang="en-US" altLang="ja-JP" sz="66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Derajat</a:t>
            </a:r>
            <a:r>
              <a:rPr kumimoji="1" lang="en-US" altLang="ja-JP" sz="6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kumimoji="1" lang="en-US" altLang="ja-JP" sz="66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Kemutakhiran</a:t>
            </a:r>
            <a:r>
              <a:rPr kumimoji="1" lang="en-US" altLang="ja-JP" sz="6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Pustaka </a:t>
            </a:r>
            <a:r>
              <a:rPr kumimoji="1" lang="en-US" altLang="ja-JP" sz="66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Acuan</a:t>
            </a:r>
            <a:endParaRPr kumimoji="1" lang="ja-JP" altLang="en-US" sz="6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/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7CB87ED-CE54-4A81-84E3-F65697A29D35}" type="slidenum">
              <a:rPr lang="ja-JP" altLang="en-US" smtClean="0"/>
              <a:pPr/>
              <a:t>45</a:t>
            </a:fld>
            <a:endParaRPr lang="ja-JP" altLang="en-US" dirty="0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3"/>
          </p:nvPr>
        </p:nvSpPr>
        <p:spPr>
          <a:xfrm>
            <a:off x="808280" y="3415308"/>
            <a:ext cx="5454606" cy="1224138"/>
          </a:xfrm>
          <a:solidFill>
            <a:schemeClr val="accent4">
              <a:lumMod val="75000"/>
            </a:schemeClr>
          </a:solidFill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en-US" altLang="ja-JP" dirty="0">
                <a:solidFill>
                  <a:srgbClr val="C0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Nilai 3 </a:t>
            </a:r>
            <a:r>
              <a:rPr lang="en-US" altLang="ja-JP" dirty="0">
                <a:solidFill>
                  <a:srgbClr val="00206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(</a:t>
            </a:r>
            <a:r>
              <a:rPr lang="en-US" altLang="ja-JP" dirty="0" err="1">
                <a:solidFill>
                  <a:srgbClr val="00206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baru</a:t>
            </a:r>
            <a:r>
              <a:rPr lang="en-US" altLang="ja-JP" dirty="0">
                <a:solidFill>
                  <a:srgbClr val="00206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)</a:t>
            </a:r>
            <a:endParaRPr kumimoji="1" lang="ja-JP" altLang="en-US" dirty="0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endParaRPr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sz="quarter" idx="14"/>
          </p:nvPr>
        </p:nvSpPr>
        <p:spPr>
          <a:xfrm>
            <a:off x="1087311" y="5505380"/>
            <a:ext cx="4896544" cy="2950487"/>
          </a:xfrm>
        </p:spPr>
        <p:txBody>
          <a:bodyPr/>
          <a:lstStyle/>
          <a:p>
            <a:pPr algn="ctr"/>
            <a:r>
              <a:rPr lang="en-US" altLang="ja-JP" sz="4800" b="1" dirty="0" err="1"/>
              <a:t>Diatas</a:t>
            </a:r>
            <a:r>
              <a:rPr lang="en-US" altLang="ja-JP" sz="4800" b="1" dirty="0"/>
              <a:t> 80 &amp; </a:t>
            </a:r>
            <a:r>
              <a:rPr lang="en-US" altLang="ja-JP" sz="4800" b="1" dirty="0" err="1"/>
              <a:t>dari</a:t>
            </a:r>
            <a:r>
              <a:rPr lang="en-US" altLang="ja-JP" sz="4800" b="1" dirty="0"/>
              <a:t> </a:t>
            </a:r>
            <a:r>
              <a:rPr lang="en-US" altLang="ja-JP" sz="4800" b="1" dirty="0" err="1"/>
              <a:t>jumlah</a:t>
            </a:r>
            <a:r>
              <a:rPr lang="en-US" altLang="ja-JP" sz="4800" b="1" dirty="0"/>
              <a:t> daftar </a:t>
            </a:r>
            <a:r>
              <a:rPr lang="en-US" altLang="ja-JP" sz="4800" b="1" dirty="0" err="1"/>
              <a:t>rujukan</a:t>
            </a:r>
            <a:endParaRPr kumimoji="1" lang="ja-JP" altLang="en-US" dirty="0"/>
          </a:p>
        </p:txBody>
      </p:sp>
      <p:sp>
        <p:nvSpPr>
          <p:cNvPr id="14" name="テキスト プレースホルダー 13"/>
          <p:cNvSpPr>
            <a:spLocks noGrp="1"/>
          </p:cNvSpPr>
          <p:nvPr>
            <p:ph type="body" sz="quarter" idx="15"/>
          </p:nvPr>
        </p:nvSpPr>
        <p:spPr>
          <a:xfrm>
            <a:off x="6388900" y="3415308"/>
            <a:ext cx="5454606" cy="1224138"/>
          </a:xfrm>
          <a:solidFill>
            <a:schemeClr val="accent4">
              <a:lumMod val="75000"/>
            </a:schemeClr>
          </a:solidFill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kumimoji="1" lang="en-US" altLang="ja-JP" dirty="0">
                <a:solidFill>
                  <a:srgbClr val="C0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Nilai 2</a:t>
            </a:r>
            <a:endParaRPr kumimoji="1" lang="ja-JP" altLang="en-US" dirty="0">
              <a:solidFill>
                <a:srgbClr val="C00000"/>
              </a:solidFill>
              <a:latin typeface="Big Caslon Medium" panose="02000603090000020003" pitchFamily="2" charset="-79"/>
              <a:cs typeface="Big Caslon Medium" panose="02000603090000020003" pitchFamily="2" charset="-79"/>
            </a:endParaRPr>
          </a:p>
        </p:txBody>
      </p:sp>
      <p:sp>
        <p:nvSpPr>
          <p:cNvPr id="15" name="テキスト プレースホルダー 14"/>
          <p:cNvSpPr>
            <a:spLocks noGrp="1"/>
          </p:cNvSpPr>
          <p:nvPr>
            <p:ph type="body" sz="quarter" idx="16"/>
          </p:nvPr>
        </p:nvSpPr>
        <p:spPr>
          <a:xfrm>
            <a:off x="6667931" y="5505380"/>
            <a:ext cx="4896544" cy="2950488"/>
          </a:xfrm>
        </p:spPr>
        <p:txBody>
          <a:bodyPr/>
          <a:lstStyle/>
          <a:p>
            <a:pPr algn="ctr"/>
            <a:r>
              <a:rPr lang="en-US" altLang="ja-JP" sz="4800" b="1" dirty="0"/>
              <a:t>40-80 % </a:t>
            </a:r>
            <a:r>
              <a:rPr lang="en-US" altLang="ja-JP" sz="4800" b="1" dirty="0" err="1"/>
              <a:t>dari</a:t>
            </a:r>
            <a:r>
              <a:rPr lang="en-US" altLang="ja-JP" sz="4800" b="1" dirty="0"/>
              <a:t> </a:t>
            </a:r>
            <a:r>
              <a:rPr lang="en-US" altLang="ja-JP" sz="4800" b="1" dirty="0" err="1"/>
              <a:t>jumlah</a:t>
            </a:r>
            <a:r>
              <a:rPr lang="en-US" altLang="ja-JP" sz="4800" b="1" dirty="0"/>
              <a:t> daftar </a:t>
            </a:r>
            <a:r>
              <a:rPr lang="en-US" altLang="ja-JP" sz="4800" b="1" dirty="0" err="1"/>
              <a:t>rujukan</a:t>
            </a:r>
            <a:endParaRPr kumimoji="1" lang="ja-JP" altLang="en-US" sz="4800"/>
          </a:p>
          <a:p>
            <a:endParaRPr kumimoji="1" lang="ja-JP" altLang="en-US" sz="3200" dirty="0"/>
          </a:p>
        </p:txBody>
      </p:sp>
      <p:sp>
        <p:nvSpPr>
          <p:cNvPr id="16" name="テキスト プレースホルダー 15"/>
          <p:cNvSpPr>
            <a:spLocks noGrp="1"/>
          </p:cNvSpPr>
          <p:nvPr>
            <p:ph type="body" sz="quarter" idx="17"/>
          </p:nvPr>
        </p:nvSpPr>
        <p:spPr>
          <a:xfrm>
            <a:off x="11969520" y="3415308"/>
            <a:ext cx="5454606" cy="1224138"/>
          </a:xfrm>
          <a:solidFill>
            <a:schemeClr val="accent4">
              <a:lumMod val="75000"/>
            </a:schemeClr>
          </a:solidFill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en-US" altLang="ja-JP" b="1" dirty="0">
                <a:solidFill>
                  <a:srgbClr val="C0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Nilai 1</a:t>
            </a:r>
            <a:endParaRPr kumimoji="1" lang="ja-JP" altLang="en-US" b="1" dirty="0">
              <a:solidFill>
                <a:srgbClr val="C00000"/>
              </a:solidFill>
              <a:latin typeface="BIG CASLON MEDIUM" panose="02000603090000020003" pitchFamily="2" charset="-79"/>
              <a:cs typeface="BIG CASLON MEDIUM" panose="02000603090000020003" pitchFamily="2" charset="-79"/>
            </a:endParaRPr>
          </a:p>
        </p:txBody>
      </p:sp>
      <p:sp>
        <p:nvSpPr>
          <p:cNvPr id="17" name="テキスト プレースホルダー 16"/>
          <p:cNvSpPr>
            <a:spLocks noGrp="1"/>
          </p:cNvSpPr>
          <p:nvPr>
            <p:ph type="body" sz="quarter" idx="18"/>
          </p:nvPr>
        </p:nvSpPr>
        <p:spPr>
          <a:xfrm>
            <a:off x="12248551" y="5505380"/>
            <a:ext cx="4896544" cy="2950488"/>
          </a:xfrm>
        </p:spPr>
        <p:txBody>
          <a:bodyPr/>
          <a:lstStyle/>
          <a:p>
            <a:pPr algn="ctr"/>
            <a:r>
              <a:rPr lang="en-US" altLang="ja-JP" sz="4800" b="1" dirty="0" err="1"/>
              <a:t>Dibawah</a:t>
            </a:r>
            <a:r>
              <a:rPr lang="en-US" altLang="ja-JP" sz="4800" b="1" dirty="0"/>
              <a:t> 40 %  </a:t>
            </a:r>
            <a:r>
              <a:rPr lang="en-US" altLang="ja-JP" sz="4800" b="1" dirty="0" err="1"/>
              <a:t>dari</a:t>
            </a:r>
            <a:r>
              <a:rPr lang="en-US" altLang="ja-JP" sz="4800" b="1" dirty="0"/>
              <a:t> </a:t>
            </a:r>
            <a:r>
              <a:rPr lang="en-US" altLang="ja-JP" sz="4800" b="1" dirty="0" err="1"/>
              <a:t>jumlah</a:t>
            </a:r>
            <a:r>
              <a:rPr lang="en-US" altLang="ja-JP" sz="4800" b="1" dirty="0"/>
              <a:t> daftar </a:t>
            </a:r>
            <a:r>
              <a:rPr lang="en-US" altLang="ja-JP" sz="4800" b="1" dirty="0" err="1"/>
              <a:t>rujukan</a:t>
            </a:r>
            <a:endParaRPr kumimoji="1" lang="ja-JP" altLang="en-US" sz="4800"/>
          </a:p>
          <a:p>
            <a:endParaRPr kumimoji="1" lang="ja-JP" altLang="en-US" dirty="0"/>
          </a:p>
        </p:txBody>
      </p:sp>
      <p:graphicFrame>
        <p:nvGraphicFramePr>
          <p:cNvPr id="2" name="Table 4">
            <a:extLst>
              <a:ext uri="{FF2B5EF4-FFF2-40B4-BE49-F238E27FC236}">
                <a16:creationId xmlns:a16="http://schemas.microsoft.com/office/drawing/2014/main" id="{871BC251-D83F-0A44-AA81-74C9A12655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005104"/>
              </p:ext>
            </p:extLst>
          </p:nvPr>
        </p:nvGraphicFramePr>
        <p:xfrm>
          <a:off x="808280" y="8239844"/>
          <a:ext cx="16615848" cy="10972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5238582">
                  <a:extLst>
                    <a:ext uri="{9D8B030D-6E8A-4147-A177-3AD203B41FA5}">
                      <a16:colId xmlns:a16="http://schemas.microsoft.com/office/drawing/2014/main" val="1446079036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254942363"/>
                    </a:ext>
                  </a:extLst>
                </a:gridCol>
                <a:gridCol w="5256584">
                  <a:extLst>
                    <a:ext uri="{9D8B030D-6E8A-4147-A177-3AD203B41FA5}">
                      <a16:colId xmlns:a16="http://schemas.microsoft.com/office/drawing/2014/main" val="883347376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1379162241"/>
                    </a:ext>
                  </a:extLst>
                </a:gridCol>
                <a:gridCol w="5256586">
                  <a:extLst>
                    <a:ext uri="{9D8B030D-6E8A-4147-A177-3AD203B41FA5}">
                      <a16:colId xmlns:a16="http://schemas.microsoft.com/office/drawing/2014/main" val="168311018"/>
                    </a:ext>
                  </a:extLst>
                </a:gridCol>
              </a:tblGrid>
              <a:tr h="792088">
                <a:tc>
                  <a:txBody>
                    <a:bodyPr/>
                    <a:lstStyle/>
                    <a:p>
                      <a:pPr algn="ctr"/>
                      <a:r>
                        <a:rPr lang="en-US" sz="6600" dirty="0">
                          <a:solidFill>
                            <a:srgbClr val="C00000"/>
                          </a:solidFill>
                        </a:rPr>
                        <a:t>Nilai 4 </a:t>
                      </a:r>
                      <a:r>
                        <a:rPr lang="en-US" sz="6600" dirty="0">
                          <a:solidFill>
                            <a:srgbClr val="FFFF00"/>
                          </a:solidFill>
                        </a:rPr>
                        <a:t>(lama)</a:t>
                      </a: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600">
                        <a:solidFill>
                          <a:srgbClr val="C00000"/>
                        </a:solidFill>
                      </a:endParaRP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600" dirty="0">
                          <a:solidFill>
                            <a:srgbClr val="C00000"/>
                          </a:solidFill>
                        </a:rPr>
                        <a:t>Nilai 2</a:t>
                      </a: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600">
                        <a:solidFill>
                          <a:srgbClr val="C00000"/>
                        </a:solidFill>
                      </a:endParaRP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600" dirty="0">
                          <a:solidFill>
                            <a:srgbClr val="C00000"/>
                          </a:solidFill>
                        </a:rPr>
                        <a:t>Nilai 1</a:t>
                      </a: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104913502"/>
                  </a:ext>
                </a:extLst>
              </a:tr>
            </a:tbl>
          </a:graphicData>
        </a:graphic>
      </p:graphicFrame>
      <p:sp>
        <p:nvSpPr>
          <p:cNvPr id="18" name="Oval 17">
            <a:extLst>
              <a:ext uri="{FF2B5EF4-FFF2-40B4-BE49-F238E27FC236}">
                <a16:creationId xmlns:a16="http://schemas.microsoft.com/office/drawing/2014/main" id="{C4477E1F-7D0F-1A48-A9EA-15E3668297AE}"/>
              </a:ext>
            </a:extLst>
          </p:cNvPr>
          <p:cNvSpPr/>
          <p:nvPr/>
        </p:nvSpPr>
        <p:spPr>
          <a:xfrm>
            <a:off x="4894734" y="1009726"/>
            <a:ext cx="914400" cy="914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/>
              <a:t>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0845662"/>
      </p:ext>
    </p:extLst>
  </p:cSld>
  <p:clrMapOvr>
    <a:masterClrMapping/>
  </p:clrMapOvr>
  <p:transition spd="slow" advTm="4338">
    <p:push dir="u"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タイトル 9"/>
          <p:cNvSpPr>
            <a:spLocks noGrp="1"/>
          </p:cNvSpPr>
          <p:nvPr>
            <p:ph type="title"/>
          </p:nvPr>
        </p:nvSpPr>
        <p:spPr>
          <a:xfrm>
            <a:off x="808281" y="963891"/>
            <a:ext cx="16615846" cy="2425570"/>
          </a:xfrm>
          <a:solidFill>
            <a:schemeClr val="bg2">
              <a:lumMod val="5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txBody>
          <a:bodyPr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kumimoji="1" lang="en-US" altLang="ja-JP" sz="80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Substansi</a:t>
            </a:r>
            <a:r>
              <a:rPr kumimoji="1" lang="en-US" altLang="ja-JP" sz="8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</a:t>
            </a:r>
            <a:r>
              <a:rPr kumimoji="1" lang="en-US" altLang="ja-JP" sz="80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Artikel</a:t>
            </a:r>
            <a:br>
              <a:rPr kumimoji="1" lang="en-US" altLang="ja-JP" sz="8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</a:br>
            <a:r>
              <a:rPr kumimoji="1" lang="en-US" altLang="ja-JP" sz="6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Analisis</a:t>
            </a:r>
            <a:r>
              <a:rPr kumimoji="1" lang="en-US" altLang="ja-JP" sz="6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dan </a:t>
            </a:r>
            <a:r>
              <a:rPr kumimoji="1" lang="en-US" altLang="ja-JP" sz="6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Sintesis</a:t>
            </a:r>
            <a:r>
              <a:rPr kumimoji="1" lang="en-US" altLang="ja-JP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kumimoji="1" lang="en-US" altLang="ja-JP" sz="5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(Nilai </a:t>
            </a:r>
            <a:r>
              <a:rPr kumimoji="1" lang="en-US" altLang="ja-JP" sz="5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Tetap</a:t>
            </a:r>
            <a:r>
              <a:rPr kumimoji="1" lang="en-US" altLang="ja-JP" sz="5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</a:t>
            </a:r>
            <a:r>
              <a:rPr kumimoji="1" lang="en-US" altLang="ja-JP" sz="5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Redaksi</a:t>
            </a:r>
            <a:r>
              <a:rPr kumimoji="1" lang="en-US" altLang="ja-JP" sz="5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kumimoji="1" lang="en-US" altLang="ja-JP" sz="5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berubah</a:t>
            </a:r>
            <a:r>
              <a:rPr kumimoji="1" lang="en-US" altLang="ja-JP" sz="5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</a:t>
            </a:r>
            <a:endParaRPr kumimoji="1" lang="ja-JP" altLang="en-US" sz="5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/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7CB87ED-CE54-4A81-84E3-F65697A29D35}" type="slidenum">
              <a:rPr lang="ja-JP" altLang="en-US" smtClean="0"/>
              <a:pPr/>
              <a:t>46</a:t>
            </a:fld>
            <a:endParaRPr lang="ja-JP" altLang="en-US" dirty="0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3"/>
          </p:nvPr>
        </p:nvSpPr>
        <p:spPr>
          <a:xfrm>
            <a:off x="808280" y="3631332"/>
            <a:ext cx="5454606" cy="1368152"/>
          </a:xfrm>
          <a:solidFill>
            <a:schemeClr val="accent4">
              <a:lumMod val="75000"/>
            </a:schemeClr>
          </a:solidFill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en-US" altLang="ja-JP" sz="7200" b="1" dirty="0">
                <a:solidFill>
                  <a:srgbClr val="C0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Nilai 5 </a:t>
            </a:r>
            <a:endParaRPr kumimoji="1" lang="ja-JP" altLang="en-US" sz="7200" b="1" dirty="0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endParaRPr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sz="quarter" idx="14"/>
          </p:nvPr>
        </p:nvSpPr>
        <p:spPr>
          <a:xfrm>
            <a:off x="1087311" y="5505380"/>
            <a:ext cx="4896544" cy="2950487"/>
          </a:xfrm>
        </p:spPr>
        <p:txBody>
          <a:bodyPr/>
          <a:lstStyle/>
          <a:p>
            <a:pPr algn="ctr"/>
            <a:r>
              <a:rPr lang="en-US" altLang="ja-JP" sz="5400" b="1" dirty="0" err="1"/>
              <a:t>Sangat</a:t>
            </a:r>
            <a:r>
              <a:rPr lang="en-US" altLang="ja-JP" sz="5400" b="1" dirty="0"/>
              <a:t> </a:t>
            </a:r>
            <a:r>
              <a:rPr lang="en-US" altLang="ja-JP" sz="5400" b="1" dirty="0" err="1"/>
              <a:t>baik</a:t>
            </a:r>
            <a:r>
              <a:rPr lang="en-US" altLang="ja-JP" sz="5400" b="1" dirty="0"/>
              <a:t> &amp; </a:t>
            </a:r>
            <a:r>
              <a:rPr lang="en-US" altLang="ja-JP" sz="5400" b="1" dirty="0" err="1"/>
              <a:t>Sangat</a:t>
            </a:r>
            <a:r>
              <a:rPr lang="en-US" altLang="ja-JP" sz="5400" b="1" dirty="0"/>
              <a:t> </a:t>
            </a:r>
            <a:r>
              <a:rPr lang="en-US" altLang="ja-JP" sz="5400" b="1" dirty="0" err="1"/>
              <a:t>Mendalam</a:t>
            </a:r>
            <a:endParaRPr kumimoji="1" lang="ja-JP" altLang="en-US" sz="3200" dirty="0"/>
          </a:p>
        </p:txBody>
      </p:sp>
      <p:sp>
        <p:nvSpPr>
          <p:cNvPr id="14" name="テキスト プレースホルダー 13"/>
          <p:cNvSpPr>
            <a:spLocks noGrp="1"/>
          </p:cNvSpPr>
          <p:nvPr>
            <p:ph type="body" sz="quarter" idx="15"/>
          </p:nvPr>
        </p:nvSpPr>
        <p:spPr>
          <a:xfrm>
            <a:off x="6388900" y="3631332"/>
            <a:ext cx="5454606" cy="1368152"/>
          </a:xfrm>
          <a:solidFill>
            <a:schemeClr val="accent4">
              <a:lumMod val="75000"/>
            </a:schemeClr>
          </a:solidFill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kumimoji="1" lang="en-US" altLang="ja-JP" sz="7200" b="1" dirty="0">
                <a:solidFill>
                  <a:srgbClr val="C0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Nilai 3</a:t>
            </a:r>
            <a:endParaRPr kumimoji="1" lang="ja-JP" altLang="en-US" sz="7200" b="1" dirty="0">
              <a:solidFill>
                <a:srgbClr val="C00000"/>
              </a:solidFill>
              <a:latin typeface="Big Caslon Medium" panose="02000603090000020003" pitchFamily="2" charset="-79"/>
              <a:cs typeface="Big Caslon Medium" panose="02000603090000020003" pitchFamily="2" charset="-79"/>
            </a:endParaRPr>
          </a:p>
        </p:txBody>
      </p:sp>
      <p:sp>
        <p:nvSpPr>
          <p:cNvPr id="15" name="テキスト プレースホルダー 14"/>
          <p:cNvSpPr>
            <a:spLocks noGrp="1"/>
          </p:cNvSpPr>
          <p:nvPr>
            <p:ph type="body" sz="quarter" idx="16"/>
          </p:nvPr>
        </p:nvSpPr>
        <p:spPr>
          <a:xfrm>
            <a:off x="6667931" y="5505380"/>
            <a:ext cx="4896544" cy="2950488"/>
          </a:xfrm>
        </p:spPr>
        <p:txBody>
          <a:bodyPr/>
          <a:lstStyle/>
          <a:p>
            <a:pPr algn="ctr"/>
            <a:r>
              <a:rPr lang="en-US" altLang="ja-JP" sz="5400" b="1" dirty="0" err="1"/>
              <a:t>Cukup</a:t>
            </a:r>
            <a:r>
              <a:rPr lang="en-US" altLang="ja-JP" sz="5400" b="1" dirty="0"/>
              <a:t> </a:t>
            </a:r>
            <a:r>
              <a:rPr lang="en-US" altLang="ja-JP" sz="5400" b="1" dirty="0" err="1"/>
              <a:t>baik</a:t>
            </a:r>
            <a:r>
              <a:rPr lang="en-US" altLang="ja-JP" sz="5400" b="1" dirty="0"/>
              <a:t> &amp; </a:t>
            </a:r>
            <a:r>
              <a:rPr lang="en-US" altLang="ja-JP" sz="5400" b="1" dirty="0" err="1"/>
              <a:t>Cukup</a:t>
            </a:r>
            <a:r>
              <a:rPr lang="en-US" altLang="ja-JP" sz="5400" b="1" dirty="0"/>
              <a:t> </a:t>
            </a:r>
            <a:r>
              <a:rPr lang="en-US" altLang="ja-JP" sz="5400" b="1" dirty="0" err="1"/>
              <a:t>Mendalam</a:t>
            </a:r>
            <a:endParaRPr kumimoji="1" lang="ja-JP" altLang="en-US" sz="5400"/>
          </a:p>
          <a:p>
            <a:endParaRPr kumimoji="1" lang="ja-JP" altLang="en-US" sz="3200" dirty="0"/>
          </a:p>
        </p:txBody>
      </p:sp>
      <p:sp>
        <p:nvSpPr>
          <p:cNvPr id="16" name="テキスト プレースホルダー 15"/>
          <p:cNvSpPr>
            <a:spLocks noGrp="1"/>
          </p:cNvSpPr>
          <p:nvPr>
            <p:ph type="body" sz="quarter" idx="17"/>
          </p:nvPr>
        </p:nvSpPr>
        <p:spPr>
          <a:xfrm>
            <a:off x="11969520" y="3631332"/>
            <a:ext cx="5454606" cy="1368152"/>
          </a:xfrm>
          <a:solidFill>
            <a:schemeClr val="accent4">
              <a:lumMod val="75000"/>
            </a:schemeClr>
          </a:solidFill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en-US" altLang="ja-JP" sz="7200" b="1" dirty="0">
                <a:solidFill>
                  <a:srgbClr val="C0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Nilai 1</a:t>
            </a:r>
            <a:endParaRPr kumimoji="1" lang="ja-JP" altLang="en-US" sz="7200" b="1" dirty="0">
              <a:solidFill>
                <a:srgbClr val="C00000"/>
              </a:solidFill>
              <a:latin typeface="BIG CASLON MEDIUM" panose="02000603090000020003" pitchFamily="2" charset="-79"/>
              <a:cs typeface="BIG CASLON MEDIUM" panose="02000603090000020003" pitchFamily="2" charset="-79"/>
            </a:endParaRPr>
          </a:p>
        </p:txBody>
      </p:sp>
      <p:sp>
        <p:nvSpPr>
          <p:cNvPr id="17" name="テキスト プレースホルダー 16"/>
          <p:cNvSpPr>
            <a:spLocks noGrp="1"/>
          </p:cNvSpPr>
          <p:nvPr>
            <p:ph type="body" sz="quarter" idx="18"/>
          </p:nvPr>
        </p:nvSpPr>
        <p:spPr>
          <a:xfrm>
            <a:off x="12248551" y="5505380"/>
            <a:ext cx="4896544" cy="2950488"/>
          </a:xfrm>
        </p:spPr>
        <p:txBody>
          <a:bodyPr/>
          <a:lstStyle/>
          <a:p>
            <a:pPr algn="ctr"/>
            <a:r>
              <a:rPr lang="en-US" altLang="ja-JP" sz="5400" b="1" dirty="0"/>
              <a:t>Kurang </a:t>
            </a:r>
            <a:r>
              <a:rPr lang="en-US" altLang="ja-JP" sz="5400" b="1" dirty="0" err="1"/>
              <a:t>baik</a:t>
            </a:r>
            <a:r>
              <a:rPr lang="en-US" altLang="ja-JP" sz="5400" b="1" dirty="0"/>
              <a:t> &amp; Kurang  </a:t>
            </a:r>
            <a:r>
              <a:rPr lang="en-US" altLang="ja-JP" sz="5400" b="1" dirty="0" err="1"/>
              <a:t>Mendalam</a:t>
            </a:r>
            <a:endParaRPr kumimoji="1" lang="ja-JP" altLang="en-US" sz="5400"/>
          </a:p>
          <a:p>
            <a:endParaRPr kumimoji="1" lang="ja-JP" alt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C750B8D-2952-364F-8CC5-48CFC5900F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6484485"/>
              </p:ext>
            </p:extLst>
          </p:nvPr>
        </p:nvGraphicFramePr>
        <p:xfrm>
          <a:off x="808280" y="8455867"/>
          <a:ext cx="16615847" cy="100811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5348335">
                  <a:extLst>
                    <a:ext uri="{9D8B030D-6E8A-4147-A177-3AD203B41FA5}">
                      <a16:colId xmlns:a16="http://schemas.microsoft.com/office/drawing/2014/main" val="1573633414"/>
                    </a:ext>
                  </a:extLst>
                </a:gridCol>
                <a:gridCol w="427880">
                  <a:extLst>
                    <a:ext uri="{9D8B030D-6E8A-4147-A177-3AD203B41FA5}">
                      <a16:colId xmlns:a16="http://schemas.microsoft.com/office/drawing/2014/main" val="2484096617"/>
                    </a:ext>
                  </a:extLst>
                </a:gridCol>
                <a:gridCol w="5205875">
                  <a:extLst>
                    <a:ext uri="{9D8B030D-6E8A-4147-A177-3AD203B41FA5}">
                      <a16:colId xmlns:a16="http://schemas.microsoft.com/office/drawing/2014/main" val="2525949692"/>
                    </a:ext>
                  </a:extLst>
                </a:gridCol>
                <a:gridCol w="427880">
                  <a:extLst>
                    <a:ext uri="{9D8B030D-6E8A-4147-A177-3AD203B41FA5}">
                      <a16:colId xmlns:a16="http://schemas.microsoft.com/office/drawing/2014/main" val="4152055399"/>
                    </a:ext>
                  </a:extLst>
                </a:gridCol>
                <a:gridCol w="5205877">
                  <a:extLst>
                    <a:ext uri="{9D8B030D-6E8A-4147-A177-3AD203B41FA5}">
                      <a16:colId xmlns:a16="http://schemas.microsoft.com/office/drawing/2014/main" val="1731683372"/>
                    </a:ext>
                  </a:extLst>
                </a:gridCol>
              </a:tblGrid>
              <a:tr h="1008113">
                <a:tc>
                  <a:txBody>
                    <a:bodyPr/>
                    <a:lstStyle/>
                    <a:p>
                      <a:pPr algn="ctr"/>
                      <a:r>
                        <a:rPr lang="en-US" sz="5400" dirty="0" err="1">
                          <a:solidFill>
                            <a:srgbClr val="002060"/>
                          </a:solidFill>
                        </a:rPr>
                        <a:t>Sangat</a:t>
                      </a:r>
                      <a:r>
                        <a:rPr lang="en-US" sz="54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5400" dirty="0" err="1">
                          <a:solidFill>
                            <a:srgbClr val="002060"/>
                          </a:solidFill>
                        </a:rPr>
                        <a:t>Baik</a:t>
                      </a:r>
                      <a:endParaRPr lang="en-US" sz="54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5400" dirty="0" err="1">
                          <a:solidFill>
                            <a:srgbClr val="002060"/>
                          </a:solidFill>
                        </a:rPr>
                        <a:t>Baik</a:t>
                      </a:r>
                      <a:endParaRPr lang="en-US" sz="54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5400" dirty="0" err="1">
                          <a:solidFill>
                            <a:srgbClr val="002060"/>
                          </a:solidFill>
                        </a:rPr>
                        <a:t>Cukup</a:t>
                      </a:r>
                      <a:endParaRPr lang="en-US" sz="54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097285596"/>
                  </a:ext>
                </a:extLst>
              </a:tr>
            </a:tbl>
          </a:graphicData>
        </a:graphic>
      </p:graphicFrame>
      <p:sp>
        <p:nvSpPr>
          <p:cNvPr id="19" name="Oval 18">
            <a:extLst>
              <a:ext uri="{FF2B5EF4-FFF2-40B4-BE49-F238E27FC236}">
                <a16:creationId xmlns:a16="http://schemas.microsoft.com/office/drawing/2014/main" id="{105A51CA-5224-FA46-8287-8FAE99D7E7E7}"/>
              </a:ext>
            </a:extLst>
          </p:cNvPr>
          <p:cNvSpPr/>
          <p:nvPr/>
        </p:nvSpPr>
        <p:spPr>
          <a:xfrm>
            <a:off x="4030638" y="1262276"/>
            <a:ext cx="914400" cy="914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/>
              <a:t>8</a:t>
            </a:r>
            <a:endParaRPr lang="en-US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CBFBF816-77E7-174E-A584-CA661926AFAC}"/>
              </a:ext>
            </a:extLst>
          </p:cNvPr>
          <p:cNvSpPr/>
          <p:nvPr/>
        </p:nvSpPr>
        <p:spPr>
          <a:xfrm>
            <a:off x="4174654" y="1373933"/>
            <a:ext cx="914400" cy="914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/>
              <a:t>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8791646"/>
      </p:ext>
    </p:extLst>
  </p:cSld>
  <p:clrMapOvr>
    <a:masterClrMapping/>
  </p:clrMapOvr>
  <p:transition spd="slow" advTm="4338">
    <p:push dir="u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BFE7215E-01FA-1C42-A46D-B3516452C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757036" y="-376450"/>
            <a:ext cx="3647685" cy="1103859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596E0DE-612A-0441-B41F-F7109F3A7E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BAEC64-6290-2F43-9C2B-132C31FF7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B87ED-CE54-4A81-84E3-F65697A29D35}" type="slidenum">
              <a:rPr lang="ja-JP" altLang="en-US" smtClean="0"/>
              <a:pPr/>
              <a:t>47</a:t>
            </a:fld>
            <a:endParaRPr lang="ja-JP" altLang="en-US" dirty="0"/>
          </a:p>
        </p:txBody>
      </p:sp>
      <p:graphicFrame>
        <p:nvGraphicFramePr>
          <p:cNvPr id="13" name="Diagram 12">
            <a:extLst>
              <a:ext uri="{FF2B5EF4-FFF2-40B4-BE49-F238E27FC236}">
                <a16:creationId xmlns:a16="http://schemas.microsoft.com/office/drawing/2014/main" id="{3F5BCEA2-4935-4146-9EBF-0B09EB665E2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78426061"/>
              </p:ext>
            </p:extLst>
          </p:nvPr>
        </p:nvGraphicFramePr>
        <p:xfrm>
          <a:off x="5234485" y="1079852"/>
          <a:ext cx="12481337" cy="81272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1506" name="Picture 2" descr="Apa yang dimaksud dengan analisis pelanggan ? - Manajemen - Dictio Community">
            <a:extLst>
              <a:ext uri="{FF2B5EF4-FFF2-40B4-BE49-F238E27FC236}">
                <a16:creationId xmlns:a16="http://schemas.microsoft.com/office/drawing/2014/main" id="{5A026D73-838A-4C4B-A3A5-EE5D5BC3B3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5866" y="581149"/>
            <a:ext cx="6768752" cy="912470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394758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タイトル 9"/>
          <p:cNvSpPr>
            <a:spLocks noGrp="1"/>
          </p:cNvSpPr>
          <p:nvPr>
            <p:ph type="title"/>
          </p:nvPr>
        </p:nvSpPr>
        <p:spPr>
          <a:xfrm>
            <a:off x="808281" y="963891"/>
            <a:ext cx="16615846" cy="2425570"/>
          </a:xfrm>
          <a:solidFill>
            <a:schemeClr val="bg2">
              <a:lumMod val="75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txBody>
          <a:bodyPr>
            <a:no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kumimoji="1" lang="en-US" altLang="ja-JP" sz="80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</a:t>
            </a:r>
            <a:r>
              <a:rPr kumimoji="1" lang="en-US" altLang="ja-JP" sz="8000" b="1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Substansi</a:t>
            </a:r>
            <a:r>
              <a:rPr kumimoji="1" lang="en-US" altLang="ja-JP" sz="80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</a:t>
            </a:r>
            <a:r>
              <a:rPr kumimoji="1" lang="en-US" altLang="ja-JP" sz="8000" b="1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Artikel</a:t>
            </a:r>
            <a:br>
              <a:rPr kumimoji="1" lang="en-US" altLang="ja-JP" sz="80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</a:br>
            <a:r>
              <a:rPr kumimoji="1" lang="en-US" altLang="ja-JP" sz="66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Penyimpulan</a:t>
            </a:r>
            <a:br>
              <a:rPr kumimoji="1" lang="en-US" altLang="ja-JP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endParaRPr kumimoji="1" lang="ja-JP" altLang="en-US" sz="5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/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7CB87ED-CE54-4A81-84E3-F65697A29D35}" type="slidenum">
              <a:rPr lang="ja-JP" altLang="en-US" smtClean="0"/>
              <a:pPr/>
              <a:t>48</a:t>
            </a:fld>
            <a:endParaRPr lang="ja-JP" altLang="en-US" dirty="0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3"/>
          </p:nvPr>
        </p:nvSpPr>
        <p:spPr>
          <a:xfrm>
            <a:off x="808280" y="3631332"/>
            <a:ext cx="5454606" cy="1368152"/>
          </a:xfrm>
          <a:solidFill>
            <a:schemeClr val="accent3">
              <a:lumMod val="75000"/>
            </a:schemeClr>
          </a:solidFill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en-US" altLang="ja-JP" sz="7200" b="1" dirty="0">
                <a:solidFill>
                  <a:srgbClr val="C0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Nilai 3 </a:t>
            </a:r>
            <a:endParaRPr kumimoji="1" lang="ja-JP" altLang="en-US" sz="7200" b="1" dirty="0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endParaRPr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sz="quarter" idx="14"/>
          </p:nvPr>
        </p:nvSpPr>
        <p:spPr>
          <a:xfrm>
            <a:off x="1087311" y="5505380"/>
            <a:ext cx="4896544" cy="2950487"/>
          </a:xfrm>
        </p:spPr>
        <p:txBody>
          <a:bodyPr/>
          <a:lstStyle/>
          <a:p>
            <a:pPr algn="ctr"/>
            <a:r>
              <a:rPr lang="en-US" altLang="ja-JP" sz="8000" b="1" dirty="0" err="1"/>
              <a:t>Sangat</a:t>
            </a:r>
            <a:r>
              <a:rPr lang="en-US" altLang="ja-JP" sz="8000" b="1" dirty="0"/>
              <a:t> </a:t>
            </a:r>
            <a:r>
              <a:rPr lang="en-US" altLang="ja-JP" sz="8000" b="1" dirty="0" err="1"/>
              <a:t>baik</a:t>
            </a:r>
            <a:endParaRPr kumimoji="1" lang="ja-JP" altLang="en-US" sz="4800" dirty="0"/>
          </a:p>
        </p:txBody>
      </p:sp>
      <p:sp>
        <p:nvSpPr>
          <p:cNvPr id="14" name="テキスト プレースホルダー 13"/>
          <p:cNvSpPr>
            <a:spLocks noGrp="1"/>
          </p:cNvSpPr>
          <p:nvPr>
            <p:ph type="body" sz="quarter" idx="15"/>
          </p:nvPr>
        </p:nvSpPr>
        <p:spPr>
          <a:xfrm>
            <a:off x="6388900" y="3631332"/>
            <a:ext cx="5454606" cy="1368152"/>
          </a:xfrm>
          <a:solidFill>
            <a:schemeClr val="accent3">
              <a:lumMod val="75000"/>
            </a:schemeClr>
          </a:solidFill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kumimoji="1" lang="en-US" altLang="ja-JP" sz="7200" b="1" dirty="0">
                <a:solidFill>
                  <a:srgbClr val="C0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Nilai 2</a:t>
            </a:r>
            <a:endParaRPr kumimoji="1" lang="ja-JP" altLang="en-US" sz="7200" b="1" dirty="0">
              <a:solidFill>
                <a:srgbClr val="C00000"/>
              </a:solidFill>
              <a:latin typeface="Big Caslon Medium" panose="02000603090000020003" pitchFamily="2" charset="-79"/>
              <a:cs typeface="Big Caslon Medium" panose="02000603090000020003" pitchFamily="2" charset="-79"/>
            </a:endParaRPr>
          </a:p>
        </p:txBody>
      </p:sp>
      <p:sp>
        <p:nvSpPr>
          <p:cNvPr id="15" name="テキスト プレースホルダー 14"/>
          <p:cNvSpPr>
            <a:spLocks noGrp="1"/>
          </p:cNvSpPr>
          <p:nvPr>
            <p:ph type="body" sz="quarter" idx="16"/>
          </p:nvPr>
        </p:nvSpPr>
        <p:spPr>
          <a:xfrm>
            <a:off x="6667931" y="5505380"/>
            <a:ext cx="4896544" cy="2950488"/>
          </a:xfrm>
        </p:spPr>
        <p:txBody>
          <a:bodyPr/>
          <a:lstStyle/>
          <a:p>
            <a:pPr algn="ctr"/>
            <a:r>
              <a:rPr lang="en-US" altLang="ja-JP" sz="8000" b="1" dirty="0" err="1"/>
              <a:t>Cukup</a:t>
            </a:r>
            <a:r>
              <a:rPr lang="en-US" altLang="ja-JP" sz="8000" b="1" dirty="0"/>
              <a:t> </a:t>
            </a:r>
            <a:r>
              <a:rPr lang="en-US" altLang="ja-JP" sz="8000" b="1" dirty="0" err="1"/>
              <a:t>baik</a:t>
            </a:r>
            <a:endParaRPr kumimoji="1" lang="ja-JP" altLang="en-US" sz="5400" dirty="0"/>
          </a:p>
        </p:txBody>
      </p:sp>
      <p:sp>
        <p:nvSpPr>
          <p:cNvPr id="16" name="テキスト プレースホルダー 15"/>
          <p:cNvSpPr>
            <a:spLocks noGrp="1"/>
          </p:cNvSpPr>
          <p:nvPr>
            <p:ph type="body" sz="quarter" idx="17"/>
          </p:nvPr>
        </p:nvSpPr>
        <p:spPr>
          <a:xfrm>
            <a:off x="11969520" y="3631332"/>
            <a:ext cx="5454606" cy="1368152"/>
          </a:xfrm>
          <a:solidFill>
            <a:schemeClr val="accent3">
              <a:lumMod val="75000"/>
            </a:schemeClr>
          </a:solidFill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en-US" altLang="ja-JP" sz="7200" b="1" dirty="0">
                <a:solidFill>
                  <a:srgbClr val="C0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Nilai 1</a:t>
            </a:r>
            <a:endParaRPr kumimoji="1" lang="ja-JP" altLang="en-US" sz="7200" b="1" dirty="0">
              <a:solidFill>
                <a:srgbClr val="C00000"/>
              </a:solidFill>
              <a:latin typeface="BIG CASLON MEDIUM" panose="02000603090000020003" pitchFamily="2" charset="-79"/>
              <a:cs typeface="BIG CASLON MEDIUM" panose="02000603090000020003" pitchFamily="2" charset="-79"/>
            </a:endParaRPr>
          </a:p>
        </p:txBody>
      </p:sp>
      <p:sp>
        <p:nvSpPr>
          <p:cNvPr id="17" name="テキスト プレースホルダー 16"/>
          <p:cNvSpPr>
            <a:spLocks noGrp="1"/>
          </p:cNvSpPr>
          <p:nvPr>
            <p:ph type="body" sz="quarter" idx="18"/>
          </p:nvPr>
        </p:nvSpPr>
        <p:spPr>
          <a:xfrm>
            <a:off x="12248551" y="5505380"/>
            <a:ext cx="4896544" cy="2950488"/>
          </a:xfrm>
        </p:spPr>
        <p:txBody>
          <a:bodyPr/>
          <a:lstStyle/>
          <a:p>
            <a:pPr algn="ctr"/>
            <a:r>
              <a:rPr lang="en-US" altLang="ja-JP" sz="8000" b="1" dirty="0"/>
              <a:t>Kurang </a:t>
            </a:r>
            <a:r>
              <a:rPr lang="en-US" altLang="ja-JP" sz="8000" b="1" dirty="0" err="1"/>
              <a:t>baik</a:t>
            </a:r>
            <a:endParaRPr kumimoji="1" lang="ja-JP" altLang="en-US" sz="4800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C750B8D-2952-364F-8CC5-48CFC5900F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3160713"/>
              </p:ext>
            </p:extLst>
          </p:nvPr>
        </p:nvGraphicFramePr>
        <p:xfrm>
          <a:off x="808280" y="8455867"/>
          <a:ext cx="16615847" cy="100811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5348335">
                  <a:extLst>
                    <a:ext uri="{9D8B030D-6E8A-4147-A177-3AD203B41FA5}">
                      <a16:colId xmlns:a16="http://schemas.microsoft.com/office/drawing/2014/main" val="1573633414"/>
                    </a:ext>
                  </a:extLst>
                </a:gridCol>
                <a:gridCol w="427880">
                  <a:extLst>
                    <a:ext uri="{9D8B030D-6E8A-4147-A177-3AD203B41FA5}">
                      <a16:colId xmlns:a16="http://schemas.microsoft.com/office/drawing/2014/main" val="2484096617"/>
                    </a:ext>
                  </a:extLst>
                </a:gridCol>
                <a:gridCol w="5205875">
                  <a:extLst>
                    <a:ext uri="{9D8B030D-6E8A-4147-A177-3AD203B41FA5}">
                      <a16:colId xmlns:a16="http://schemas.microsoft.com/office/drawing/2014/main" val="2525949692"/>
                    </a:ext>
                  </a:extLst>
                </a:gridCol>
                <a:gridCol w="427880">
                  <a:extLst>
                    <a:ext uri="{9D8B030D-6E8A-4147-A177-3AD203B41FA5}">
                      <a16:colId xmlns:a16="http://schemas.microsoft.com/office/drawing/2014/main" val="4152055399"/>
                    </a:ext>
                  </a:extLst>
                </a:gridCol>
                <a:gridCol w="5205877">
                  <a:extLst>
                    <a:ext uri="{9D8B030D-6E8A-4147-A177-3AD203B41FA5}">
                      <a16:colId xmlns:a16="http://schemas.microsoft.com/office/drawing/2014/main" val="1731683372"/>
                    </a:ext>
                  </a:extLst>
                </a:gridCol>
              </a:tblGrid>
              <a:tr h="1008113">
                <a:tc>
                  <a:txBody>
                    <a:bodyPr/>
                    <a:lstStyle/>
                    <a:p>
                      <a:pPr algn="ctr"/>
                      <a:r>
                        <a:rPr lang="en-US" sz="5400" dirty="0" err="1">
                          <a:solidFill>
                            <a:srgbClr val="C00000"/>
                          </a:solidFill>
                        </a:rPr>
                        <a:t>Sangat</a:t>
                      </a:r>
                      <a:r>
                        <a:rPr lang="en-US" sz="5400" dirty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en-US" sz="5400" dirty="0" err="1">
                          <a:solidFill>
                            <a:srgbClr val="C00000"/>
                          </a:solidFill>
                        </a:rPr>
                        <a:t>Baik</a:t>
                      </a:r>
                      <a:endParaRPr lang="en-US" sz="5400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540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5400" dirty="0" err="1">
                          <a:solidFill>
                            <a:srgbClr val="C00000"/>
                          </a:solidFill>
                        </a:rPr>
                        <a:t>Baik</a:t>
                      </a:r>
                      <a:endParaRPr lang="en-US" sz="54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540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5400" dirty="0" err="1">
                          <a:solidFill>
                            <a:srgbClr val="C00000"/>
                          </a:solidFill>
                        </a:rPr>
                        <a:t>Cukup</a:t>
                      </a:r>
                      <a:endParaRPr lang="en-US" sz="54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7285596"/>
                  </a:ext>
                </a:extLst>
              </a:tr>
            </a:tbl>
          </a:graphicData>
        </a:graphic>
      </p:graphicFrame>
      <p:sp>
        <p:nvSpPr>
          <p:cNvPr id="18" name="Oval 17">
            <a:extLst>
              <a:ext uri="{FF2B5EF4-FFF2-40B4-BE49-F238E27FC236}">
                <a16:creationId xmlns:a16="http://schemas.microsoft.com/office/drawing/2014/main" id="{189152B2-882D-BF41-AFB5-67DDB5990741}"/>
              </a:ext>
            </a:extLst>
          </p:cNvPr>
          <p:cNvSpPr/>
          <p:nvPr/>
        </p:nvSpPr>
        <p:spPr>
          <a:xfrm>
            <a:off x="4534694" y="916733"/>
            <a:ext cx="914400" cy="914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/>
              <a:t>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6339686"/>
      </p:ext>
    </p:extLst>
  </p:cSld>
  <p:clrMapOvr>
    <a:masterClrMapping/>
  </p:clrMapOvr>
  <p:transition spd="slow" advTm="4338">
    <p:push dir="u"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10958" y="1471092"/>
            <a:ext cx="10661140" cy="7829711"/>
          </a:xfrm>
        </p:spPr>
        <p:txBody>
          <a:bodyPr>
            <a:noAutofit/>
          </a:bodyPr>
          <a:lstStyle/>
          <a:p>
            <a:pPr>
              <a:buFont typeface="Wingdings" charset="2"/>
              <a:buChar char="§"/>
            </a:pPr>
            <a:r>
              <a:rPr lang="en-US" sz="4800" b="1" dirty="0" err="1">
                <a:solidFill>
                  <a:schemeClr val="accent2">
                    <a:lumMod val="50000"/>
                  </a:schemeClr>
                </a:solidFill>
                <a:latin typeface="Big Caslon Medium" charset="0"/>
                <a:ea typeface="Big Caslon Medium" charset="0"/>
                <a:cs typeface="Big Caslon Medium" charset="0"/>
              </a:rPr>
              <a:t>Menjawab</a:t>
            </a:r>
            <a:r>
              <a:rPr lang="en-US" sz="4800" b="1" dirty="0">
                <a:solidFill>
                  <a:schemeClr val="accent2">
                    <a:lumMod val="50000"/>
                  </a:schemeClr>
                </a:solidFill>
                <a:latin typeface="Big Caslon Medium" charset="0"/>
                <a:ea typeface="Big Caslon Medium" charset="0"/>
                <a:cs typeface="Big Caslon Medium" charset="0"/>
              </a:rPr>
              <a:t> </a:t>
            </a:r>
            <a:r>
              <a:rPr lang="en-US" sz="4800" b="1" dirty="0" err="1">
                <a:solidFill>
                  <a:schemeClr val="accent2">
                    <a:lumMod val="50000"/>
                  </a:schemeClr>
                </a:solidFill>
                <a:latin typeface="Big Caslon Medium" charset="0"/>
                <a:ea typeface="Big Caslon Medium" charset="0"/>
                <a:cs typeface="Big Caslon Medium" charset="0"/>
              </a:rPr>
              <a:t>tujuan</a:t>
            </a:r>
            <a:r>
              <a:rPr lang="en-US" sz="4800" b="1" dirty="0">
                <a:solidFill>
                  <a:schemeClr val="accent2">
                    <a:lumMod val="50000"/>
                  </a:schemeClr>
                </a:solidFill>
                <a:latin typeface="Big Caslon Medium" charset="0"/>
                <a:ea typeface="Big Caslon Medium" charset="0"/>
                <a:cs typeface="Big Caslon Medium" charset="0"/>
              </a:rPr>
              <a:t> </a:t>
            </a:r>
            <a:r>
              <a:rPr lang="en-US" sz="4800" b="1" dirty="0" err="1">
                <a:solidFill>
                  <a:schemeClr val="accent2">
                    <a:lumMod val="50000"/>
                  </a:schemeClr>
                </a:solidFill>
                <a:latin typeface="Big Caslon Medium" charset="0"/>
                <a:ea typeface="Big Caslon Medium" charset="0"/>
                <a:cs typeface="Big Caslon Medium" charset="0"/>
              </a:rPr>
              <a:t>atau</a:t>
            </a:r>
            <a:r>
              <a:rPr lang="en-US" sz="4800" b="1" dirty="0">
                <a:solidFill>
                  <a:schemeClr val="accent2">
                    <a:lumMod val="50000"/>
                  </a:schemeClr>
                </a:solidFill>
                <a:latin typeface="Big Caslon Medium" charset="0"/>
                <a:ea typeface="Big Caslon Medium" charset="0"/>
                <a:cs typeface="Big Caslon Medium" charset="0"/>
              </a:rPr>
              <a:t> </a:t>
            </a:r>
            <a:r>
              <a:rPr lang="en-US" sz="4800" b="1" dirty="0" err="1">
                <a:solidFill>
                  <a:schemeClr val="accent2">
                    <a:lumMod val="50000"/>
                  </a:schemeClr>
                </a:solidFill>
                <a:latin typeface="Big Caslon Medium" charset="0"/>
                <a:ea typeface="Big Caslon Medium" charset="0"/>
                <a:cs typeface="Big Caslon Medium" charset="0"/>
              </a:rPr>
              <a:t>hipotesis</a:t>
            </a:r>
            <a:r>
              <a:rPr lang="en-US" sz="4800" b="1" dirty="0">
                <a:solidFill>
                  <a:schemeClr val="accent2">
                    <a:lumMod val="50000"/>
                  </a:schemeClr>
                </a:solidFill>
                <a:latin typeface="Big Caslon Medium" charset="0"/>
                <a:ea typeface="Big Caslon Medium" charset="0"/>
                <a:cs typeface="Big Caslon Medium" charset="0"/>
              </a:rPr>
              <a:t> </a:t>
            </a:r>
            <a:r>
              <a:rPr lang="en-US" sz="4800" b="1" dirty="0" err="1">
                <a:solidFill>
                  <a:schemeClr val="accent2">
                    <a:lumMod val="50000"/>
                  </a:schemeClr>
                </a:solidFill>
                <a:latin typeface="Big Caslon Medium" charset="0"/>
                <a:ea typeface="Big Caslon Medium" charset="0"/>
                <a:cs typeface="Big Caslon Medium" charset="0"/>
              </a:rPr>
              <a:t>penelitian</a:t>
            </a:r>
            <a:endParaRPr lang="en-US" sz="4800" b="1" dirty="0">
              <a:solidFill>
                <a:schemeClr val="accent2">
                  <a:lumMod val="50000"/>
                </a:schemeClr>
              </a:solidFill>
              <a:latin typeface="Big Caslon Medium" charset="0"/>
              <a:ea typeface="Big Caslon Medium" charset="0"/>
              <a:cs typeface="Big Caslon Medium" charset="0"/>
            </a:endParaRPr>
          </a:p>
          <a:p>
            <a:pPr>
              <a:buFont typeface="Wingdings" charset="2"/>
              <a:buChar char="§"/>
            </a:pPr>
            <a:r>
              <a:rPr lang="en-US" sz="4800" b="1" dirty="0" err="1">
                <a:solidFill>
                  <a:schemeClr val="accent2">
                    <a:lumMod val="50000"/>
                  </a:schemeClr>
                </a:solidFill>
                <a:latin typeface="Big Caslon Medium" charset="0"/>
                <a:ea typeface="Big Caslon Medium" charset="0"/>
                <a:cs typeface="Big Caslon Medium" charset="0"/>
              </a:rPr>
              <a:t>Menggambarkan</a:t>
            </a:r>
            <a:r>
              <a:rPr lang="en-US" sz="4800" b="1" dirty="0">
                <a:solidFill>
                  <a:schemeClr val="accent2">
                    <a:lumMod val="50000"/>
                  </a:schemeClr>
                </a:solidFill>
                <a:latin typeface="Big Caslon Medium" charset="0"/>
                <a:ea typeface="Big Caslon Medium" charset="0"/>
                <a:cs typeface="Big Caslon Medium" charset="0"/>
              </a:rPr>
              <a:t> </a:t>
            </a:r>
            <a:r>
              <a:rPr lang="en-US" sz="4800" b="1" dirty="0" err="1">
                <a:solidFill>
                  <a:schemeClr val="accent2">
                    <a:lumMod val="50000"/>
                  </a:schemeClr>
                </a:solidFill>
                <a:latin typeface="Big Caslon Medium" charset="0"/>
                <a:ea typeface="Big Caslon Medium" charset="0"/>
                <a:cs typeface="Big Caslon Medium" charset="0"/>
              </a:rPr>
              <a:t>inovasi</a:t>
            </a:r>
            <a:r>
              <a:rPr lang="en-US" sz="4800" b="1" dirty="0">
                <a:solidFill>
                  <a:schemeClr val="accent2">
                    <a:lumMod val="50000"/>
                  </a:schemeClr>
                </a:solidFill>
                <a:latin typeface="Big Caslon Medium" charset="0"/>
                <a:ea typeface="Big Caslon Medium" charset="0"/>
                <a:cs typeface="Big Caslon Medium" charset="0"/>
              </a:rPr>
              <a:t> </a:t>
            </a:r>
            <a:r>
              <a:rPr lang="en-US" sz="4800" b="1" dirty="0" err="1">
                <a:solidFill>
                  <a:schemeClr val="accent2">
                    <a:lumMod val="50000"/>
                  </a:schemeClr>
                </a:solidFill>
                <a:latin typeface="Big Caslon Medium" charset="0"/>
                <a:ea typeface="Big Caslon Medium" charset="0"/>
                <a:cs typeface="Big Caslon Medium" charset="0"/>
              </a:rPr>
              <a:t>atau</a:t>
            </a:r>
            <a:r>
              <a:rPr lang="en-US" sz="4800" b="1" dirty="0">
                <a:solidFill>
                  <a:schemeClr val="accent2">
                    <a:lumMod val="50000"/>
                  </a:schemeClr>
                </a:solidFill>
                <a:latin typeface="Big Caslon Medium" charset="0"/>
                <a:ea typeface="Big Caslon Medium" charset="0"/>
                <a:cs typeface="Big Caslon Medium" charset="0"/>
              </a:rPr>
              <a:t> </a:t>
            </a:r>
            <a:r>
              <a:rPr lang="en-US" sz="4800" b="1" dirty="0" err="1">
                <a:solidFill>
                  <a:schemeClr val="accent2">
                    <a:lumMod val="50000"/>
                  </a:schemeClr>
                </a:solidFill>
                <a:latin typeface="Big Caslon Medium" charset="0"/>
                <a:ea typeface="Big Caslon Medium" charset="0"/>
                <a:cs typeface="Big Caslon Medium" charset="0"/>
              </a:rPr>
              <a:t>perbaikan</a:t>
            </a:r>
            <a:r>
              <a:rPr lang="en-US" sz="4800" b="1" dirty="0">
                <a:solidFill>
                  <a:schemeClr val="accent2">
                    <a:lumMod val="50000"/>
                  </a:schemeClr>
                </a:solidFill>
                <a:latin typeface="Big Caslon Medium" charset="0"/>
                <a:ea typeface="Big Caslon Medium" charset="0"/>
                <a:cs typeface="Big Caslon Medium" charset="0"/>
              </a:rPr>
              <a:t> </a:t>
            </a:r>
            <a:r>
              <a:rPr lang="en-US" sz="4800" b="1" dirty="0" err="1">
                <a:solidFill>
                  <a:schemeClr val="accent2">
                    <a:lumMod val="50000"/>
                  </a:schemeClr>
                </a:solidFill>
                <a:latin typeface="Big Caslon Medium" charset="0"/>
                <a:ea typeface="Big Caslon Medium" charset="0"/>
                <a:cs typeface="Big Caslon Medium" charset="0"/>
              </a:rPr>
              <a:t>dari</a:t>
            </a:r>
            <a:r>
              <a:rPr lang="en-US" sz="4800" b="1" dirty="0">
                <a:solidFill>
                  <a:schemeClr val="accent2">
                    <a:lumMod val="50000"/>
                  </a:schemeClr>
                </a:solidFill>
                <a:latin typeface="Big Caslon Medium" charset="0"/>
                <a:ea typeface="Big Caslon Medium" charset="0"/>
                <a:cs typeface="Big Caslon Medium" charset="0"/>
              </a:rPr>
              <a:t> </a:t>
            </a:r>
            <a:r>
              <a:rPr lang="en-US" sz="4800" b="1" dirty="0" err="1">
                <a:solidFill>
                  <a:schemeClr val="accent2">
                    <a:lumMod val="50000"/>
                  </a:schemeClr>
                </a:solidFill>
                <a:latin typeface="Big Caslon Medium" charset="0"/>
                <a:ea typeface="Big Caslon Medium" charset="0"/>
                <a:cs typeface="Big Caslon Medium" charset="0"/>
              </a:rPr>
              <a:t>ilmu</a:t>
            </a:r>
            <a:r>
              <a:rPr lang="en-US" sz="4800" b="1" dirty="0">
                <a:solidFill>
                  <a:schemeClr val="accent2">
                    <a:lumMod val="50000"/>
                  </a:schemeClr>
                </a:solidFill>
                <a:latin typeface="Big Caslon Medium" charset="0"/>
                <a:ea typeface="Big Caslon Medium" charset="0"/>
                <a:cs typeface="Big Caslon Medium" charset="0"/>
              </a:rPr>
              <a:t> </a:t>
            </a:r>
            <a:r>
              <a:rPr lang="en-US" sz="4800" b="1" dirty="0" err="1">
                <a:solidFill>
                  <a:schemeClr val="accent2">
                    <a:lumMod val="50000"/>
                  </a:schemeClr>
                </a:solidFill>
                <a:latin typeface="Big Caslon Medium" charset="0"/>
                <a:ea typeface="Big Caslon Medium" charset="0"/>
                <a:cs typeface="Big Caslon Medium" charset="0"/>
              </a:rPr>
              <a:t>pengetahuan</a:t>
            </a:r>
            <a:r>
              <a:rPr lang="en-US" sz="4800" b="1" dirty="0">
                <a:solidFill>
                  <a:schemeClr val="accent2">
                    <a:lumMod val="50000"/>
                  </a:schemeClr>
                </a:solidFill>
                <a:latin typeface="Big Caslon Medium" charset="0"/>
                <a:ea typeface="Big Caslon Medium" charset="0"/>
                <a:cs typeface="Big Caslon Medium" charset="0"/>
              </a:rPr>
              <a:t> </a:t>
            </a:r>
            <a:r>
              <a:rPr lang="en-US" sz="4800" b="1" dirty="0" err="1">
                <a:solidFill>
                  <a:schemeClr val="accent2">
                    <a:lumMod val="50000"/>
                  </a:schemeClr>
                </a:solidFill>
                <a:latin typeface="Big Caslon Medium" charset="0"/>
                <a:ea typeface="Big Caslon Medium" charset="0"/>
                <a:cs typeface="Big Caslon Medium" charset="0"/>
              </a:rPr>
              <a:t>yg</a:t>
            </a:r>
            <a:r>
              <a:rPr lang="en-US" sz="4800" b="1" dirty="0">
                <a:solidFill>
                  <a:schemeClr val="accent2">
                    <a:lumMod val="50000"/>
                  </a:schemeClr>
                </a:solidFill>
                <a:latin typeface="Big Caslon Medium" charset="0"/>
                <a:ea typeface="Big Caslon Medium" charset="0"/>
                <a:cs typeface="Big Caslon Medium" charset="0"/>
              </a:rPr>
              <a:t> </a:t>
            </a:r>
            <a:r>
              <a:rPr lang="en-US" sz="4800" b="1" dirty="0" err="1">
                <a:solidFill>
                  <a:schemeClr val="accent2">
                    <a:lumMod val="50000"/>
                  </a:schemeClr>
                </a:solidFill>
                <a:latin typeface="Big Caslon Medium" charset="0"/>
                <a:ea typeface="Big Caslon Medium" charset="0"/>
                <a:cs typeface="Big Caslon Medium" charset="0"/>
              </a:rPr>
              <a:t>sudah</a:t>
            </a:r>
            <a:r>
              <a:rPr lang="en-US" sz="4800" b="1" dirty="0">
                <a:solidFill>
                  <a:schemeClr val="accent2">
                    <a:lumMod val="50000"/>
                  </a:schemeClr>
                </a:solidFill>
                <a:latin typeface="Big Caslon Medium" charset="0"/>
                <a:ea typeface="Big Caslon Medium" charset="0"/>
                <a:cs typeface="Big Caslon Medium" charset="0"/>
              </a:rPr>
              <a:t> </a:t>
            </a:r>
            <a:r>
              <a:rPr lang="en-US" sz="4800" b="1" dirty="0" err="1">
                <a:solidFill>
                  <a:schemeClr val="accent2">
                    <a:lumMod val="50000"/>
                  </a:schemeClr>
                </a:solidFill>
                <a:latin typeface="Big Caslon Medium" charset="0"/>
                <a:ea typeface="Big Caslon Medium" charset="0"/>
                <a:cs typeface="Big Caslon Medium" charset="0"/>
              </a:rPr>
              <a:t>ada</a:t>
            </a:r>
            <a:endParaRPr lang="en-US" sz="4800" b="1" dirty="0">
              <a:solidFill>
                <a:schemeClr val="accent2">
                  <a:lumMod val="50000"/>
                </a:schemeClr>
              </a:solidFill>
              <a:latin typeface="Big Caslon Medium" charset="0"/>
              <a:ea typeface="Big Caslon Medium" charset="0"/>
              <a:cs typeface="Big Caslon Medium" charset="0"/>
            </a:endParaRPr>
          </a:p>
          <a:p>
            <a:pPr>
              <a:buFont typeface="Wingdings" charset="2"/>
              <a:buChar char="§"/>
            </a:pPr>
            <a:r>
              <a:rPr lang="en-US" sz="4800" b="1" dirty="0" err="1">
                <a:solidFill>
                  <a:schemeClr val="accent2">
                    <a:lumMod val="50000"/>
                  </a:schemeClr>
                </a:solidFill>
                <a:latin typeface="Big Caslon Medium" charset="0"/>
                <a:ea typeface="Big Caslon Medium" charset="0"/>
                <a:cs typeface="Big Caslon Medium" charset="0"/>
              </a:rPr>
              <a:t>Tanpa</a:t>
            </a:r>
            <a:r>
              <a:rPr lang="en-US" sz="4800" b="1" dirty="0">
                <a:solidFill>
                  <a:schemeClr val="accent2">
                    <a:lumMod val="50000"/>
                  </a:schemeClr>
                </a:solidFill>
                <a:latin typeface="Big Caslon Medium" charset="0"/>
                <a:ea typeface="Big Caslon Medium" charset="0"/>
                <a:cs typeface="Big Caslon Medium" charset="0"/>
              </a:rPr>
              <a:t> </a:t>
            </a:r>
            <a:r>
              <a:rPr lang="en-US" sz="4800" b="1" dirty="0" err="1">
                <a:solidFill>
                  <a:schemeClr val="accent2">
                    <a:lumMod val="50000"/>
                  </a:schemeClr>
                </a:solidFill>
                <a:latin typeface="Big Caslon Medium" charset="0"/>
                <a:ea typeface="Big Caslon Medium" charset="0"/>
                <a:cs typeface="Big Caslon Medium" charset="0"/>
              </a:rPr>
              <a:t>pembahasan</a:t>
            </a:r>
            <a:r>
              <a:rPr lang="en-US" sz="4800" b="1" dirty="0">
                <a:solidFill>
                  <a:schemeClr val="accent2">
                    <a:lumMod val="50000"/>
                  </a:schemeClr>
                </a:solidFill>
                <a:latin typeface="Big Caslon Medium" charset="0"/>
                <a:ea typeface="Big Caslon Medium" charset="0"/>
                <a:cs typeface="Big Caslon Medium" charset="0"/>
              </a:rPr>
              <a:t>/</a:t>
            </a:r>
            <a:r>
              <a:rPr lang="en-US" sz="4800" b="1" dirty="0" err="1">
                <a:solidFill>
                  <a:schemeClr val="accent2">
                    <a:lumMod val="50000"/>
                  </a:schemeClr>
                </a:solidFill>
                <a:latin typeface="Big Caslon Medium" charset="0"/>
                <a:ea typeface="Big Caslon Medium" charset="0"/>
                <a:cs typeface="Big Caslon Medium" charset="0"/>
              </a:rPr>
              <a:t>komentar</a:t>
            </a:r>
            <a:r>
              <a:rPr lang="en-US" sz="4800" b="1" dirty="0">
                <a:solidFill>
                  <a:schemeClr val="accent2">
                    <a:lumMod val="50000"/>
                  </a:schemeClr>
                </a:solidFill>
                <a:latin typeface="Big Caslon Medium" charset="0"/>
                <a:ea typeface="Big Caslon Medium" charset="0"/>
                <a:cs typeface="Big Caslon Medium" charset="0"/>
              </a:rPr>
              <a:t> </a:t>
            </a:r>
            <a:r>
              <a:rPr lang="en-US" sz="4800" b="1" dirty="0" err="1">
                <a:solidFill>
                  <a:schemeClr val="accent2">
                    <a:lumMod val="50000"/>
                  </a:schemeClr>
                </a:solidFill>
                <a:latin typeface="Big Caslon Medium" charset="0"/>
                <a:ea typeface="Big Caslon Medium" charset="0"/>
                <a:cs typeface="Big Caslon Medium" charset="0"/>
              </a:rPr>
              <a:t>baru</a:t>
            </a:r>
            <a:endParaRPr lang="en-US" sz="4400" b="1" dirty="0">
              <a:solidFill>
                <a:schemeClr val="accent2">
                  <a:lumMod val="50000"/>
                </a:schemeClr>
              </a:solidFill>
              <a:latin typeface="Big Caslon Medium" charset="0"/>
              <a:ea typeface="Big Caslon Medium" charset="0"/>
              <a:cs typeface="Big Caslon Medium" charset="0"/>
            </a:endParaRPr>
          </a:p>
          <a:p>
            <a:pPr>
              <a:buFont typeface="Wingdings" charset="2"/>
              <a:buChar char="§"/>
            </a:pPr>
            <a:r>
              <a:rPr lang="en-US" sz="4800" b="1" dirty="0" err="1">
                <a:solidFill>
                  <a:schemeClr val="accent2">
                    <a:lumMod val="50000"/>
                  </a:schemeClr>
                </a:solidFill>
                <a:latin typeface="Big Caslon Medium" charset="0"/>
                <a:ea typeface="Big Caslon Medium" charset="0"/>
                <a:cs typeface="Big Caslon Medium" charset="0"/>
              </a:rPr>
              <a:t>Berisi</a:t>
            </a:r>
            <a:r>
              <a:rPr lang="en-US" sz="4800" b="1" dirty="0">
                <a:solidFill>
                  <a:schemeClr val="accent2">
                    <a:lumMod val="50000"/>
                  </a:schemeClr>
                </a:solidFill>
                <a:latin typeface="Big Caslon Medium" charset="0"/>
                <a:ea typeface="Big Caslon Medium" charset="0"/>
                <a:cs typeface="Big Caslon Medium" charset="0"/>
              </a:rPr>
              <a:t> </a:t>
            </a:r>
            <a:r>
              <a:rPr lang="en-US" sz="4800" b="1" dirty="0" err="1">
                <a:solidFill>
                  <a:schemeClr val="accent2">
                    <a:lumMod val="50000"/>
                  </a:schemeClr>
                </a:solidFill>
                <a:latin typeface="Big Caslon Medium" charset="0"/>
                <a:ea typeface="Big Caslon Medium" charset="0"/>
                <a:cs typeface="Big Caslon Medium" charset="0"/>
              </a:rPr>
              <a:t>dua</a:t>
            </a:r>
            <a:r>
              <a:rPr lang="en-US" sz="4800" b="1" dirty="0">
                <a:solidFill>
                  <a:schemeClr val="accent2">
                    <a:lumMod val="50000"/>
                  </a:schemeClr>
                </a:solidFill>
                <a:latin typeface="Big Caslon Medium" charset="0"/>
                <a:ea typeface="Big Caslon Medium" charset="0"/>
                <a:cs typeface="Big Caslon Medium" charset="0"/>
              </a:rPr>
              <a:t> </a:t>
            </a:r>
            <a:r>
              <a:rPr lang="en-US" sz="4800" b="1" dirty="0" err="1">
                <a:solidFill>
                  <a:schemeClr val="accent2">
                    <a:lumMod val="50000"/>
                  </a:schemeClr>
                </a:solidFill>
                <a:latin typeface="Big Caslon Medium" charset="0"/>
                <a:ea typeface="Big Caslon Medium" charset="0"/>
                <a:cs typeface="Big Caslon Medium" charset="0"/>
              </a:rPr>
              <a:t>atau</a:t>
            </a:r>
            <a:r>
              <a:rPr lang="en-US" sz="4800" b="1" dirty="0">
                <a:solidFill>
                  <a:schemeClr val="accent2">
                    <a:lumMod val="50000"/>
                  </a:schemeClr>
                </a:solidFill>
                <a:latin typeface="Big Caslon Medium" charset="0"/>
                <a:ea typeface="Big Caslon Medium" charset="0"/>
                <a:cs typeface="Big Caslon Medium" charset="0"/>
              </a:rPr>
              <a:t> </a:t>
            </a:r>
            <a:r>
              <a:rPr lang="en-US" sz="4800" b="1" dirty="0" err="1">
                <a:solidFill>
                  <a:schemeClr val="accent2">
                    <a:lumMod val="50000"/>
                  </a:schemeClr>
                </a:solidFill>
                <a:latin typeface="Big Caslon Medium" charset="0"/>
                <a:ea typeface="Big Caslon Medium" charset="0"/>
                <a:cs typeface="Big Caslon Medium" charset="0"/>
              </a:rPr>
              <a:t>tiga</a:t>
            </a:r>
            <a:r>
              <a:rPr lang="en-US" sz="4800" b="1" dirty="0">
                <a:solidFill>
                  <a:schemeClr val="accent2">
                    <a:lumMod val="50000"/>
                  </a:schemeClr>
                </a:solidFill>
                <a:latin typeface="Big Caslon Medium" charset="0"/>
                <a:ea typeface="Big Caslon Medium" charset="0"/>
                <a:cs typeface="Big Caslon Medium" charset="0"/>
              </a:rPr>
              <a:t> </a:t>
            </a:r>
            <a:r>
              <a:rPr lang="en-US" sz="4800" b="1" dirty="0" err="1">
                <a:solidFill>
                  <a:schemeClr val="accent2">
                    <a:lumMod val="50000"/>
                  </a:schemeClr>
                </a:solidFill>
                <a:latin typeface="Big Caslon Medium" charset="0"/>
                <a:ea typeface="Big Caslon Medium" charset="0"/>
                <a:cs typeface="Big Caslon Medium" charset="0"/>
              </a:rPr>
              <a:t>paragraf</a:t>
            </a:r>
            <a:r>
              <a:rPr lang="en-US" sz="4800" b="1" dirty="0">
                <a:solidFill>
                  <a:schemeClr val="accent2">
                    <a:lumMod val="50000"/>
                  </a:schemeClr>
                </a:solidFill>
                <a:latin typeface="Big Caslon Medium" charset="0"/>
                <a:ea typeface="Big Caslon Medium" charset="0"/>
                <a:cs typeface="Big Caslon Medium" charset="0"/>
              </a:rPr>
              <a:t> </a:t>
            </a:r>
            <a:endParaRPr lang="en-US" sz="4400" b="1" dirty="0">
              <a:solidFill>
                <a:schemeClr val="accent2">
                  <a:lumMod val="50000"/>
                </a:schemeClr>
              </a:solidFill>
              <a:latin typeface="Big Caslon Medium" charset="0"/>
              <a:ea typeface="Big Caslon Medium" charset="0"/>
              <a:cs typeface="Big Caslon Medium" charset="0"/>
            </a:endParaRPr>
          </a:p>
          <a:p>
            <a:pPr>
              <a:buFont typeface="Wingdings" charset="2"/>
              <a:buChar char="§"/>
            </a:pPr>
            <a:r>
              <a:rPr lang="en-US" sz="4800" b="1" dirty="0" err="1">
                <a:solidFill>
                  <a:schemeClr val="accent2">
                    <a:lumMod val="50000"/>
                  </a:schemeClr>
                </a:solidFill>
                <a:latin typeface="Big Caslon Medium" charset="0"/>
                <a:ea typeface="Big Caslon Medium" charset="0"/>
                <a:cs typeface="Big Caslon Medium" charset="0"/>
              </a:rPr>
              <a:t>Jangan</a:t>
            </a:r>
            <a:r>
              <a:rPr lang="en-US" sz="4800" b="1" dirty="0">
                <a:solidFill>
                  <a:schemeClr val="accent2">
                    <a:lumMod val="50000"/>
                  </a:schemeClr>
                </a:solidFill>
                <a:latin typeface="Big Caslon Medium" charset="0"/>
                <a:ea typeface="Big Caslon Medium" charset="0"/>
                <a:cs typeface="Big Caslon Medium" charset="0"/>
              </a:rPr>
              <a:t> </a:t>
            </a:r>
            <a:r>
              <a:rPr lang="en-US" sz="4800" b="1" dirty="0" err="1">
                <a:solidFill>
                  <a:schemeClr val="accent2">
                    <a:lumMod val="50000"/>
                  </a:schemeClr>
                </a:solidFill>
                <a:latin typeface="Big Caslon Medium" charset="0"/>
                <a:ea typeface="Big Caslon Medium" charset="0"/>
                <a:cs typeface="Big Caslon Medium" charset="0"/>
              </a:rPr>
              <a:t>ulangi</a:t>
            </a:r>
            <a:r>
              <a:rPr lang="en-US" sz="4800" b="1" dirty="0">
                <a:solidFill>
                  <a:schemeClr val="accent2">
                    <a:lumMod val="50000"/>
                  </a:schemeClr>
                </a:solidFill>
                <a:latin typeface="Big Caslon Medium" charset="0"/>
                <a:ea typeface="Big Caslon Medium" charset="0"/>
                <a:cs typeface="Big Caslon Medium" charset="0"/>
              </a:rPr>
              <a:t> </a:t>
            </a:r>
            <a:r>
              <a:rPr lang="en-US" sz="4800" b="1" dirty="0" err="1">
                <a:solidFill>
                  <a:schemeClr val="accent2">
                    <a:lumMod val="50000"/>
                  </a:schemeClr>
                </a:solidFill>
                <a:latin typeface="Big Caslon Medium" charset="0"/>
                <a:ea typeface="Big Caslon Medium" charset="0"/>
                <a:cs typeface="Big Caslon Medium" charset="0"/>
              </a:rPr>
              <a:t>muatan</a:t>
            </a:r>
            <a:r>
              <a:rPr lang="en-US" sz="4800" b="1" dirty="0">
                <a:solidFill>
                  <a:schemeClr val="accent2">
                    <a:lumMod val="50000"/>
                  </a:schemeClr>
                </a:solidFill>
                <a:latin typeface="Big Caslon Medium" charset="0"/>
                <a:ea typeface="Big Caslon Medium" charset="0"/>
                <a:cs typeface="Big Caslon Medium" charset="0"/>
              </a:rPr>
              <a:t> </a:t>
            </a:r>
            <a:r>
              <a:rPr lang="en-US" sz="4800" b="1" dirty="0" err="1">
                <a:solidFill>
                  <a:schemeClr val="accent2">
                    <a:lumMod val="50000"/>
                  </a:schemeClr>
                </a:solidFill>
                <a:latin typeface="Big Caslon Medium" charset="0"/>
                <a:ea typeface="Big Caslon Medium" charset="0"/>
                <a:cs typeface="Big Caslon Medium" charset="0"/>
              </a:rPr>
              <a:t>abstrak</a:t>
            </a:r>
            <a:r>
              <a:rPr lang="en-US" sz="4800" b="1" dirty="0">
                <a:solidFill>
                  <a:schemeClr val="accent2">
                    <a:lumMod val="50000"/>
                  </a:schemeClr>
                </a:solidFill>
                <a:latin typeface="Big Caslon Medium" charset="0"/>
                <a:ea typeface="Big Caslon Medium" charset="0"/>
                <a:cs typeface="Big Caslon Medium" charset="0"/>
              </a:rPr>
              <a:t> (</a:t>
            </a:r>
            <a:r>
              <a:rPr lang="en-US" sz="4800" b="1" dirty="0" err="1">
                <a:solidFill>
                  <a:schemeClr val="accent2">
                    <a:lumMod val="50000"/>
                  </a:schemeClr>
                </a:solidFill>
                <a:latin typeface="Big Caslon Medium" charset="0"/>
                <a:ea typeface="Big Caslon Medium" charset="0"/>
                <a:cs typeface="Big Caslon Medium" charset="0"/>
              </a:rPr>
              <a:t>komentari</a:t>
            </a:r>
            <a:r>
              <a:rPr lang="en-US" sz="4800" b="1" dirty="0">
                <a:solidFill>
                  <a:schemeClr val="accent2">
                    <a:lumMod val="50000"/>
                  </a:schemeClr>
                </a:solidFill>
                <a:latin typeface="Big Caslon Medium" charset="0"/>
                <a:ea typeface="Big Caslon Medium" charset="0"/>
                <a:cs typeface="Big Caslon Medium" charset="0"/>
              </a:rPr>
              <a:t> </a:t>
            </a:r>
            <a:r>
              <a:rPr lang="en-US" sz="4800" b="1" dirty="0" err="1">
                <a:solidFill>
                  <a:schemeClr val="accent2">
                    <a:lumMod val="50000"/>
                  </a:schemeClr>
                </a:solidFill>
                <a:latin typeface="Big Caslon Medium" charset="0"/>
                <a:ea typeface="Big Caslon Medium" charset="0"/>
                <a:cs typeface="Big Caslon Medium" charset="0"/>
              </a:rPr>
              <a:t>temuan</a:t>
            </a:r>
            <a:r>
              <a:rPr lang="en-US" sz="4800" b="1" dirty="0">
                <a:solidFill>
                  <a:schemeClr val="accent2">
                    <a:lumMod val="50000"/>
                  </a:schemeClr>
                </a:solidFill>
                <a:latin typeface="Big Caslon Medium" charset="0"/>
                <a:ea typeface="Big Caslon Medium" charset="0"/>
                <a:cs typeface="Big Caslon Medium" charset="0"/>
              </a:rPr>
              <a:t>)</a:t>
            </a:r>
          </a:p>
          <a:p>
            <a:pPr>
              <a:buFont typeface="Wingdings" charset="2"/>
              <a:buChar char="§"/>
            </a:pPr>
            <a:r>
              <a:rPr lang="en-US" sz="4800" b="1" dirty="0" err="1">
                <a:solidFill>
                  <a:schemeClr val="accent2">
                    <a:lumMod val="50000"/>
                  </a:schemeClr>
                </a:solidFill>
                <a:latin typeface="Big Caslon Medium" charset="0"/>
                <a:ea typeface="Big Caslon Medium" charset="0"/>
                <a:cs typeface="Big Caslon Medium" charset="0"/>
              </a:rPr>
              <a:t>Tidak</a:t>
            </a:r>
            <a:r>
              <a:rPr lang="en-US" sz="4800" b="1" dirty="0">
                <a:solidFill>
                  <a:schemeClr val="accent2">
                    <a:lumMod val="50000"/>
                  </a:schemeClr>
                </a:solidFill>
                <a:latin typeface="Big Caslon Medium" charset="0"/>
                <a:ea typeface="Big Caslon Medium" charset="0"/>
                <a:cs typeface="Big Caslon Medium" charset="0"/>
              </a:rPr>
              <a:t> </a:t>
            </a:r>
            <a:r>
              <a:rPr lang="en-US" sz="4800" b="1" dirty="0" err="1">
                <a:solidFill>
                  <a:schemeClr val="accent2">
                    <a:lumMod val="50000"/>
                  </a:schemeClr>
                </a:solidFill>
                <a:latin typeface="Big Caslon Medium" charset="0"/>
                <a:ea typeface="Big Caslon Medium" charset="0"/>
                <a:cs typeface="Big Caslon Medium" charset="0"/>
              </a:rPr>
              <a:t>menggunakan</a:t>
            </a:r>
            <a:r>
              <a:rPr lang="en-US" sz="4800" b="1" dirty="0">
                <a:solidFill>
                  <a:schemeClr val="accent2">
                    <a:lumMod val="50000"/>
                  </a:schemeClr>
                </a:solidFill>
                <a:latin typeface="Big Caslon Medium" charset="0"/>
                <a:ea typeface="Big Caslon Medium" charset="0"/>
                <a:cs typeface="Big Caslon Medium" charset="0"/>
              </a:rPr>
              <a:t> numbering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DA781-34B9-D740-9396-FCD55E5C6DC7}" type="datetime1">
              <a:rPr lang="en-ID" smtClean="0"/>
              <a:t>13/05/22</a:t>
            </a:fld>
            <a:endParaRPr lang="en-US" dirty="0"/>
          </a:p>
        </p:txBody>
      </p:sp>
      <p:pic>
        <p:nvPicPr>
          <p:cNvPr id="16386" name="Picture 2" descr="Media Konsultasi Skripsi FKIP Bahasa Inggris: Menulis Kesimpulan di  Skripsi/Thesis">
            <a:extLst>
              <a:ext uri="{FF2B5EF4-FFF2-40B4-BE49-F238E27FC236}">
                <a16:creationId xmlns:a16="http://schemas.microsoft.com/office/drawing/2014/main" id="{CB21A051-C148-6640-88A4-3FC520697C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14" y="4015380"/>
            <a:ext cx="5498080" cy="5690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81F7FACE-91D9-2F47-8EA8-2E57482CEFCB}"/>
              </a:ext>
            </a:extLst>
          </p:cNvPr>
          <p:cNvSpPr/>
          <p:nvPr/>
        </p:nvSpPr>
        <p:spPr>
          <a:xfrm>
            <a:off x="214214" y="895028"/>
            <a:ext cx="5498080" cy="3672408"/>
          </a:xfrm>
          <a:prstGeom prst="ellipse">
            <a:avLst/>
          </a:prstGeom>
          <a:solidFill>
            <a:schemeClr val="accent3">
              <a:lumMod val="75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dirty="0" err="1">
                <a:solidFill>
                  <a:srgbClr val="002060"/>
                </a:solidFill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Simpulan</a:t>
            </a:r>
            <a:endParaRPr lang="en-US" sz="5400" b="1" dirty="0">
              <a:solidFill>
                <a:srgbClr val="002060"/>
              </a:solidFill>
              <a:latin typeface="Brush Script MT" panose="03060802040406070304" pitchFamily="66" charset="-122"/>
              <a:ea typeface="Brush Script MT" panose="03060802040406070304" pitchFamily="66" charset="-122"/>
              <a:cs typeface="Brush Script MT" panose="03060802040406070304" pitchFamily="66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4040145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265CE2-A854-704D-BDF4-25CEEDEF2E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061" y="2479204"/>
            <a:ext cx="8479249" cy="6573356"/>
          </a:xfrm>
        </p:spPr>
        <p:txBody>
          <a:bodyPr>
            <a:normAutofit lnSpcReduction="10000"/>
          </a:bodyPr>
          <a:lstStyle/>
          <a:p>
            <a:pPr algn="r"/>
            <a:r>
              <a:rPr lang="en-US" sz="6600" dirty="0" err="1"/>
              <a:t>Penelitian</a:t>
            </a:r>
            <a:r>
              <a:rPr lang="en-US" sz="6600" dirty="0"/>
              <a:t> </a:t>
            </a:r>
            <a:r>
              <a:rPr lang="en-US" sz="6600" dirty="0" err="1"/>
              <a:t>yg</a:t>
            </a:r>
            <a:r>
              <a:rPr lang="en-US" sz="6600" dirty="0"/>
              <a:t> </a:t>
            </a:r>
            <a:r>
              <a:rPr lang="en-US" sz="6600" dirty="0" err="1"/>
              <a:t>melibatkan</a:t>
            </a:r>
            <a:r>
              <a:rPr lang="en-US" sz="6600" dirty="0"/>
              <a:t> </a:t>
            </a:r>
            <a:r>
              <a:rPr lang="en-US" sz="6600" dirty="0" err="1"/>
              <a:t>manusia</a:t>
            </a:r>
            <a:r>
              <a:rPr lang="en-US" sz="6600" dirty="0"/>
              <a:t> dan </a:t>
            </a:r>
            <a:r>
              <a:rPr lang="en-US" sz="6600" dirty="0" err="1"/>
              <a:t>hewan</a:t>
            </a:r>
            <a:r>
              <a:rPr lang="en-US" sz="6600" dirty="0"/>
              <a:t> </a:t>
            </a:r>
            <a:r>
              <a:rPr lang="en-US" sz="6600" dirty="0" err="1"/>
              <a:t>sbg</a:t>
            </a:r>
            <a:r>
              <a:rPr lang="en-US" sz="6600" dirty="0"/>
              <a:t> </a:t>
            </a:r>
            <a:r>
              <a:rPr lang="en-US" sz="6600" dirty="0" err="1"/>
              <a:t>sasaran</a:t>
            </a:r>
            <a:r>
              <a:rPr lang="en-US" sz="6600" dirty="0"/>
              <a:t>  dan </a:t>
            </a:r>
            <a:r>
              <a:rPr lang="en-US" sz="6600" dirty="0" err="1"/>
              <a:t>tujuan</a:t>
            </a:r>
            <a:r>
              <a:rPr lang="en-US" sz="6600" dirty="0"/>
              <a:t> </a:t>
            </a:r>
            <a:r>
              <a:rPr lang="en-US" sz="6600" dirty="0" err="1"/>
              <a:t>penelitiannya</a:t>
            </a:r>
            <a:r>
              <a:rPr lang="en-US" sz="6600" dirty="0"/>
              <a:t>, </a:t>
            </a:r>
            <a:r>
              <a:rPr lang="en-US" sz="6600" dirty="0" err="1"/>
              <a:t>sebaiknya</a:t>
            </a:r>
            <a:r>
              <a:rPr lang="en-US" sz="6600" dirty="0"/>
              <a:t> </a:t>
            </a:r>
            <a:r>
              <a:rPr lang="en-US" sz="6600" dirty="0" err="1"/>
              <a:t>menyertakan</a:t>
            </a:r>
            <a:r>
              <a:rPr lang="en-US" sz="6600" dirty="0"/>
              <a:t> </a:t>
            </a:r>
            <a:r>
              <a:rPr lang="en-US" sz="6600" dirty="0" err="1"/>
              <a:t>dokumen</a:t>
            </a:r>
            <a:r>
              <a:rPr lang="en-US" sz="6600" dirty="0"/>
              <a:t> </a:t>
            </a:r>
            <a:r>
              <a:rPr lang="en-US" sz="6600" b="1" i="1" dirty="0">
                <a:solidFill>
                  <a:srgbClr val="FF0000"/>
                </a:solidFill>
              </a:rPr>
              <a:t>ethical </a:t>
            </a:r>
            <a:r>
              <a:rPr lang="en-US" sz="6600" b="1" i="1" dirty="0" err="1">
                <a:solidFill>
                  <a:srgbClr val="FF0000"/>
                </a:solidFill>
              </a:rPr>
              <a:t>clearence</a:t>
            </a:r>
            <a:r>
              <a:rPr lang="en-US" sz="6600" dirty="0"/>
              <a:t> </a:t>
            </a:r>
            <a:r>
              <a:rPr lang="en-US" sz="6600" dirty="0" err="1"/>
              <a:t>dari</a:t>
            </a:r>
            <a:r>
              <a:rPr lang="en-US" sz="6600" dirty="0"/>
              <a:t> </a:t>
            </a:r>
            <a:r>
              <a:rPr lang="en-US" sz="6600" dirty="0" err="1"/>
              <a:t>Komisi</a:t>
            </a:r>
            <a:r>
              <a:rPr lang="en-US" sz="6600" dirty="0"/>
              <a:t> </a:t>
            </a:r>
            <a:r>
              <a:rPr lang="en-US" sz="6600" dirty="0" err="1"/>
              <a:t>Etik</a:t>
            </a:r>
            <a:endParaRPr lang="en-US" sz="66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277192-58C9-444C-AC03-8943F9B70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5C8AA2-9B80-C141-A4C3-B9818BE8B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50</a:t>
            </a:fld>
            <a:endParaRPr lang="en-US"/>
          </a:p>
        </p:txBody>
      </p:sp>
      <p:pic>
        <p:nvPicPr>
          <p:cNvPr id="22530" name="Picture 2" descr="Blog #7: Ethical and Legal Situations | clouse.87&amp;#39;s Blog">
            <a:extLst>
              <a:ext uri="{FF2B5EF4-FFF2-40B4-BE49-F238E27FC236}">
                <a16:creationId xmlns:a16="http://schemas.microsoft.com/office/drawing/2014/main" id="{F302AF76-DE0F-4448-9DB6-BCED11D911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5374" y="2623220"/>
            <a:ext cx="6912768" cy="604867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7" name="Graphic 6" descr="Rabbit">
            <a:extLst>
              <a:ext uri="{FF2B5EF4-FFF2-40B4-BE49-F238E27FC236}">
                <a16:creationId xmlns:a16="http://schemas.microsoft.com/office/drawing/2014/main" id="{F8A7937F-CE9C-444F-B107-96DD5FF56B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429503" y="1581840"/>
            <a:ext cx="3364510" cy="2954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549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84A2EA27-8769-DA4E-A5F9-ECB50C437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061" y="387818"/>
            <a:ext cx="15086291" cy="1879689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4. Gaya </a:t>
            </a:r>
            <a:r>
              <a:rPr lang="en-US" b="1" dirty="0" err="1">
                <a:solidFill>
                  <a:srgbClr val="002060"/>
                </a:solidFill>
              </a:rPr>
              <a:t>Penulisan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BE6CE943-F8B5-EC45-B987-E638C5B3EB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18893" y="4279404"/>
            <a:ext cx="14602562" cy="4734677"/>
          </a:xfrm>
          <a:ln/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 fontAlgn="t"/>
            <a:endParaRPr lang="id-ID" sz="4800" b="1" dirty="0"/>
          </a:p>
          <a:p>
            <a:pPr algn="r" fontAlgn="t">
              <a:buFont typeface="Wingdings" pitchFamily="2" charset="2"/>
              <a:buChar char="v"/>
            </a:pPr>
            <a:r>
              <a:rPr lang="id-ID" sz="5400" b="1" dirty="0"/>
              <a:t>Lugas dan </a:t>
            </a:r>
            <a:r>
              <a:rPr lang="en-US" sz="5400" b="1" dirty="0" err="1"/>
              <a:t>Informatif</a:t>
            </a:r>
            <a:endParaRPr lang="en-ID" sz="5400" dirty="0"/>
          </a:p>
          <a:p>
            <a:pPr algn="r" fontAlgn="t">
              <a:buFont typeface="Wingdings" pitchFamily="2" charset="2"/>
              <a:buChar char="v"/>
            </a:pPr>
            <a:r>
              <a:rPr lang="id-ID" sz="5400" b="1" dirty="0"/>
              <a:t>Lugas </a:t>
            </a:r>
            <a:r>
              <a:rPr lang="en-US" sz="5400" b="1" dirty="0" err="1"/>
              <a:t>tetapi</a:t>
            </a:r>
            <a:r>
              <a:rPr lang="en-US" sz="5400" b="1" dirty="0"/>
              <a:t> </a:t>
            </a:r>
            <a:r>
              <a:rPr lang="en-US" sz="5400" b="1" dirty="0" err="1"/>
              <a:t>kurang</a:t>
            </a:r>
            <a:r>
              <a:rPr lang="en-US" sz="5400" b="1" dirty="0"/>
              <a:t> </a:t>
            </a:r>
            <a:r>
              <a:rPr lang="id-ID" sz="5400" b="1" dirty="0"/>
              <a:t>informatif </a:t>
            </a:r>
            <a:r>
              <a:rPr lang="en-US" sz="5400" b="1" dirty="0" err="1"/>
              <a:t>atau</a:t>
            </a:r>
            <a:r>
              <a:rPr lang="en-US" sz="5400" b="1" dirty="0"/>
              <a:t> </a:t>
            </a:r>
            <a:r>
              <a:rPr lang="en-US" sz="5400" b="1" dirty="0" err="1"/>
              <a:t>sebaliknya</a:t>
            </a:r>
            <a:endParaRPr lang="en-ID" sz="5400" dirty="0"/>
          </a:p>
          <a:p>
            <a:pPr algn="r" fontAlgn="t">
              <a:buFont typeface="Wingdings" pitchFamily="2" charset="2"/>
              <a:buChar char="v"/>
            </a:pPr>
            <a:r>
              <a:rPr lang="id-ID" sz="5400" b="1" dirty="0" err="1"/>
              <a:t>T</a:t>
            </a:r>
            <a:r>
              <a:rPr lang="en-US" sz="5400" b="1" dirty="0" err="1"/>
              <a:t>idak</a:t>
            </a:r>
            <a:r>
              <a:rPr lang="en-US" sz="5400" b="1" dirty="0"/>
              <a:t> </a:t>
            </a:r>
            <a:r>
              <a:rPr lang="en-US" sz="5400" b="1" dirty="0" err="1"/>
              <a:t>lugas</a:t>
            </a:r>
            <a:r>
              <a:rPr lang="id-ID" sz="5400" b="1" dirty="0"/>
              <a:t> dan </a:t>
            </a:r>
            <a:r>
              <a:rPr lang="id-ID" sz="5400" b="1" dirty="0" err="1"/>
              <a:t>t</a:t>
            </a:r>
            <a:r>
              <a:rPr lang="en-US" sz="5400" b="1" dirty="0" err="1"/>
              <a:t>idak</a:t>
            </a:r>
            <a:r>
              <a:rPr lang="en-US" sz="5400" b="1" dirty="0"/>
              <a:t> </a:t>
            </a:r>
            <a:r>
              <a:rPr lang="en-US" sz="5400" b="1" dirty="0" err="1"/>
              <a:t>informatif</a:t>
            </a:r>
            <a:endParaRPr lang="en-ID" sz="5400" dirty="0"/>
          </a:p>
          <a:p>
            <a:pPr marL="0" indent="0" fontAlgn="t">
              <a:buNone/>
            </a:pPr>
            <a:endParaRPr lang="en-ID" sz="4000" dirty="0">
              <a:latin typeface="Abadi MT Condensed Light" panose="020B0306030101010103" pitchFamily="34" charset="77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F8D425E-99E5-7144-BC4C-31A656BA37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02245" y="1615109"/>
            <a:ext cx="17213579" cy="960120"/>
          </a:xfrm>
        </p:spPr>
        <p:txBody>
          <a:bodyPr/>
          <a:lstStyle/>
          <a:p>
            <a:r>
              <a:rPr lang="en-US" sz="4800" b="1" dirty="0">
                <a:solidFill>
                  <a:srgbClr val="00206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1. </a:t>
            </a:r>
            <a:r>
              <a:rPr lang="en-US" sz="4800" b="1" dirty="0" err="1">
                <a:solidFill>
                  <a:srgbClr val="00206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Keefektifan</a:t>
            </a:r>
            <a:r>
              <a:rPr lang="en-US" sz="4800" b="1" dirty="0">
                <a:solidFill>
                  <a:srgbClr val="00206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 </a:t>
            </a:r>
            <a:r>
              <a:rPr lang="en-US" sz="4800" b="1" dirty="0" err="1">
                <a:solidFill>
                  <a:srgbClr val="00206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Judul</a:t>
            </a:r>
            <a:r>
              <a:rPr lang="en-US" sz="4800" b="1" dirty="0">
                <a:solidFill>
                  <a:srgbClr val="00206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 (</a:t>
            </a:r>
            <a:r>
              <a:rPr lang="en-US" sz="4800" b="1" dirty="0" err="1">
                <a:solidFill>
                  <a:srgbClr val="00206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tetap</a:t>
            </a:r>
            <a:r>
              <a:rPr lang="en-US" sz="4800" b="1" dirty="0">
                <a:solidFill>
                  <a:srgbClr val="00206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)</a:t>
            </a:r>
            <a:endParaRPr lang="en-US" b="1" dirty="0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E1F27AB-3E78-A243-A5BA-97DD62E82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51</a:t>
            </a:fld>
            <a:endParaRPr lang="en-US"/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342FBC0A-AE52-DB4C-9FA2-810CFC653E97}"/>
              </a:ext>
            </a:extLst>
          </p:cNvPr>
          <p:cNvSpPr txBox="1">
            <a:spLocks/>
          </p:cNvSpPr>
          <p:nvPr/>
        </p:nvSpPr>
        <p:spPr>
          <a:xfrm>
            <a:off x="918893" y="2773198"/>
            <a:ext cx="7817442" cy="960120"/>
          </a:xfrm>
          <a:prstGeom prst="rect">
            <a:avLst/>
          </a:prstGeom>
          <a:solidFill>
            <a:schemeClr val="accent4">
              <a:lumMod val="75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lnSpcReduction="10000"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0" indent="0" algn="ctr" defTabSz="137150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75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371509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2057263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743017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3428771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4114526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4800280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548603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0" lang="en-US" sz="6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Aturan</a:t>
            </a:r>
            <a:r>
              <a:rPr kumimoji="0" lang="en-US" sz="6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 Lama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AA587775-21D5-BA46-A69F-5E0C58D32C34}"/>
              </a:ext>
            </a:extLst>
          </p:cNvPr>
          <p:cNvSpPr txBox="1">
            <a:spLocks/>
          </p:cNvSpPr>
          <p:nvPr/>
        </p:nvSpPr>
        <p:spPr>
          <a:xfrm>
            <a:off x="9559222" y="2763914"/>
            <a:ext cx="8008920" cy="960120"/>
          </a:xfrm>
          <a:prstGeom prst="rect">
            <a:avLst/>
          </a:prstGeom>
          <a:solidFill>
            <a:schemeClr val="accent4">
              <a:lumMod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137150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75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371509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2057263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743017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3428771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4114526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4800280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548603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0" lang="en-US" sz="6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Aturan</a:t>
            </a:r>
            <a:r>
              <a:rPr kumimoji="0" lang="en-US" sz="6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 </a:t>
            </a:r>
            <a:r>
              <a:rPr kumimoji="0" lang="en-US" sz="6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Baru</a:t>
            </a:r>
            <a:endParaRPr kumimoji="0" lang="en-US" sz="6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BIG CASLON MEDIUM" panose="02000603090000020003" pitchFamily="2" charset="-79"/>
              <a:cs typeface="BIG CASLON MEDIUM" panose="02000603090000020003" pitchFamily="2" charset="-79"/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CFB0E4E8-A7A5-5144-8DF0-C3B25D818D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5996043"/>
              </p:ext>
            </p:extLst>
          </p:nvPr>
        </p:nvGraphicFramePr>
        <p:xfrm>
          <a:off x="15839950" y="4279403"/>
          <a:ext cx="1728192" cy="4734678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728192">
                  <a:extLst>
                    <a:ext uri="{9D8B030D-6E8A-4147-A177-3AD203B41FA5}">
                      <a16:colId xmlns:a16="http://schemas.microsoft.com/office/drawing/2014/main" val="2915724714"/>
                    </a:ext>
                  </a:extLst>
                </a:gridCol>
              </a:tblGrid>
              <a:tr h="1578226">
                <a:tc>
                  <a:txBody>
                    <a:bodyPr/>
                    <a:lstStyle/>
                    <a:p>
                      <a:pPr algn="ctr"/>
                      <a:r>
                        <a:rPr lang="en-US" sz="8800" b="1" dirty="0"/>
                        <a:t>1</a:t>
                      </a: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222206113"/>
                  </a:ext>
                </a:extLst>
              </a:tr>
              <a:tr h="1578226">
                <a:tc>
                  <a:txBody>
                    <a:bodyPr/>
                    <a:lstStyle/>
                    <a:p>
                      <a:pPr algn="ctr"/>
                      <a:r>
                        <a:rPr lang="en-US" sz="8800" b="1" dirty="0"/>
                        <a:t>0.5</a:t>
                      </a: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138869341"/>
                  </a:ext>
                </a:extLst>
              </a:tr>
              <a:tr h="1578226">
                <a:tc>
                  <a:txBody>
                    <a:bodyPr/>
                    <a:lstStyle/>
                    <a:p>
                      <a:pPr algn="ctr"/>
                      <a:r>
                        <a:rPr lang="en-US" sz="8800" b="1" dirty="0"/>
                        <a:t>0</a:t>
                      </a: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4215354731"/>
                  </a:ext>
                </a:extLst>
              </a:tr>
            </a:tbl>
          </a:graphicData>
        </a:graphic>
      </p:graphicFrame>
      <p:sp>
        <p:nvSpPr>
          <p:cNvPr id="10" name="Oval 9">
            <a:extLst>
              <a:ext uri="{FF2B5EF4-FFF2-40B4-BE49-F238E27FC236}">
                <a16:creationId xmlns:a16="http://schemas.microsoft.com/office/drawing/2014/main" id="{2365ECF5-E176-7845-9E97-DFAEF6E45427}"/>
              </a:ext>
            </a:extLst>
          </p:cNvPr>
          <p:cNvSpPr/>
          <p:nvPr/>
        </p:nvSpPr>
        <p:spPr>
          <a:xfrm>
            <a:off x="5614814" y="870462"/>
            <a:ext cx="914400" cy="914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/>
              <a:t>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083620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230" y="2371479"/>
            <a:ext cx="17711309" cy="7647751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endParaRPr lang="en-US" sz="6000" b="1" dirty="0">
              <a:solidFill>
                <a:srgbClr val="002060"/>
              </a:solidFill>
              <a:latin typeface="Abadi MT Condensed Light" charset="0"/>
              <a:ea typeface="Abadi MT Condensed Light" charset="0"/>
              <a:cs typeface="Abadi MT Condensed Light" charset="0"/>
            </a:endParaRPr>
          </a:p>
          <a:p>
            <a:pPr marL="1250950" indent="765175">
              <a:buFont typeface="Wingdings" pitchFamily="2" charset="2"/>
              <a:buChar char="v"/>
            </a:pPr>
            <a:r>
              <a:rPr lang="en-US" sz="6000" b="1" dirty="0">
                <a:solidFill>
                  <a:srgbClr val="002060"/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  <a:t>  </a:t>
            </a:r>
            <a:r>
              <a:rPr lang="en-US" sz="6000" b="1" dirty="0" err="1">
                <a:solidFill>
                  <a:srgbClr val="002060"/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  <a:t>Tunjukkan</a:t>
            </a:r>
            <a:r>
              <a:rPr lang="en-US" sz="6000" b="1" dirty="0">
                <a:solidFill>
                  <a:srgbClr val="002060"/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  <a:t> </a:t>
            </a:r>
            <a:r>
              <a:rPr lang="en-US" sz="6000" b="1" dirty="0" err="1">
                <a:solidFill>
                  <a:srgbClr val="002060"/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  <a:t>kandungan</a:t>
            </a:r>
            <a:r>
              <a:rPr lang="en-US" sz="6000" b="1" dirty="0">
                <a:solidFill>
                  <a:srgbClr val="002060"/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  <a:t> </a:t>
            </a:r>
            <a:r>
              <a:rPr lang="en-US" sz="6000" b="1" dirty="0" err="1">
                <a:solidFill>
                  <a:srgbClr val="002060"/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  <a:t>isi</a:t>
            </a:r>
            <a:r>
              <a:rPr lang="en-US" sz="6000" b="1" dirty="0">
                <a:solidFill>
                  <a:srgbClr val="002060"/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  <a:t> </a:t>
            </a:r>
            <a:r>
              <a:rPr lang="en-US" sz="6000" b="1" dirty="0" err="1">
                <a:solidFill>
                  <a:srgbClr val="002060"/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  <a:t>artikel</a:t>
            </a:r>
            <a:r>
              <a:rPr lang="en-US" sz="6000" b="1" dirty="0">
                <a:solidFill>
                  <a:srgbClr val="002060"/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  <a:t>, </a:t>
            </a:r>
            <a:r>
              <a:rPr lang="en-US" sz="6000" b="1" dirty="0" err="1">
                <a:solidFill>
                  <a:srgbClr val="002060"/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  <a:t>bersifat</a:t>
            </a:r>
            <a:r>
              <a:rPr lang="en-US" sz="6000" b="1" dirty="0">
                <a:solidFill>
                  <a:srgbClr val="002060"/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  <a:t> </a:t>
            </a:r>
            <a:r>
              <a:rPr lang="en-US" sz="6000" b="1" dirty="0" err="1">
                <a:solidFill>
                  <a:srgbClr val="002060"/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  <a:t>informatif</a:t>
            </a:r>
            <a:r>
              <a:rPr lang="en-US" sz="6000" b="1" dirty="0">
                <a:solidFill>
                  <a:srgbClr val="002060"/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  <a:t>.</a:t>
            </a:r>
          </a:p>
          <a:p>
            <a:pPr marL="1250950" indent="765175">
              <a:buFont typeface="Wingdings" pitchFamily="2" charset="2"/>
              <a:buChar char="v"/>
            </a:pPr>
            <a:r>
              <a:rPr lang="en-US" sz="6000" b="1" dirty="0">
                <a:solidFill>
                  <a:srgbClr val="002060"/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  <a:t>  </a:t>
            </a:r>
            <a:r>
              <a:rPr lang="en-US" sz="6000" b="1" dirty="0" err="1">
                <a:solidFill>
                  <a:srgbClr val="002060"/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  <a:t>Singkat</a:t>
            </a:r>
            <a:r>
              <a:rPr lang="en-US" sz="6000" b="1" dirty="0">
                <a:solidFill>
                  <a:srgbClr val="002060"/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  <a:t>, </a:t>
            </a:r>
            <a:r>
              <a:rPr lang="en-US" sz="6000" b="1" dirty="0" err="1">
                <a:solidFill>
                  <a:srgbClr val="002060"/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  <a:t>representasikan</a:t>
            </a:r>
            <a:r>
              <a:rPr lang="en-US" sz="6000" b="1" dirty="0">
                <a:solidFill>
                  <a:srgbClr val="002060"/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  <a:t> finding/</a:t>
            </a:r>
            <a:r>
              <a:rPr lang="en-US" sz="6000" b="1" dirty="0" err="1">
                <a:solidFill>
                  <a:srgbClr val="002060"/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  <a:t>temuan</a:t>
            </a:r>
            <a:r>
              <a:rPr lang="en-US" sz="6000" b="1" dirty="0">
                <a:solidFill>
                  <a:srgbClr val="002060"/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  <a:t> </a:t>
            </a:r>
          </a:p>
          <a:p>
            <a:pPr marL="1250950" indent="765175">
              <a:buFont typeface="Wingdings" pitchFamily="2" charset="2"/>
              <a:buChar char="v"/>
            </a:pPr>
            <a:r>
              <a:rPr lang="en-US" sz="6000" b="1" dirty="0">
                <a:solidFill>
                  <a:srgbClr val="C00000"/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  <a:t>  </a:t>
            </a:r>
            <a:r>
              <a:rPr lang="en-US" sz="6000" b="1" dirty="0" err="1">
                <a:solidFill>
                  <a:srgbClr val="C00000"/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  <a:t>Tdk</a:t>
            </a:r>
            <a:r>
              <a:rPr lang="en-US" sz="6000" b="1" dirty="0">
                <a:solidFill>
                  <a:srgbClr val="C00000"/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  <a:t> </a:t>
            </a:r>
            <a:r>
              <a:rPr lang="en-US" sz="6000" b="1" dirty="0" err="1">
                <a:solidFill>
                  <a:srgbClr val="C00000"/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  <a:t>harus</a:t>
            </a:r>
            <a:r>
              <a:rPr lang="en-US" sz="6000" b="1" dirty="0">
                <a:solidFill>
                  <a:srgbClr val="C00000"/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  <a:t> </a:t>
            </a:r>
            <a:r>
              <a:rPr lang="en-US" sz="6000" b="1" dirty="0" err="1">
                <a:solidFill>
                  <a:srgbClr val="C00000"/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  <a:t>sama</a:t>
            </a:r>
            <a:r>
              <a:rPr lang="en-US" sz="6000" b="1" dirty="0">
                <a:solidFill>
                  <a:srgbClr val="C00000"/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  <a:t> </a:t>
            </a:r>
            <a:r>
              <a:rPr lang="en-US" sz="6000" b="1" dirty="0" err="1">
                <a:solidFill>
                  <a:srgbClr val="C00000"/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  <a:t>dgn</a:t>
            </a:r>
            <a:r>
              <a:rPr lang="en-US" sz="6000" b="1" dirty="0">
                <a:solidFill>
                  <a:srgbClr val="C00000"/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  <a:t> </a:t>
            </a:r>
            <a:r>
              <a:rPr lang="en-US" sz="6000" b="1" dirty="0" err="1">
                <a:solidFill>
                  <a:srgbClr val="C00000"/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  <a:t>judul</a:t>
            </a:r>
            <a:r>
              <a:rPr lang="en-US" sz="6000" b="1" dirty="0">
                <a:solidFill>
                  <a:srgbClr val="C00000"/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  <a:t> </a:t>
            </a:r>
            <a:r>
              <a:rPr lang="en-US" sz="6000" b="1" dirty="0" err="1">
                <a:solidFill>
                  <a:srgbClr val="C00000"/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  <a:t>penelitian</a:t>
            </a:r>
            <a:r>
              <a:rPr lang="en-US" sz="6000" b="1" dirty="0">
                <a:solidFill>
                  <a:srgbClr val="C00000"/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  <a:t> (</a:t>
            </a:r>
            <a:r>
              <a:rPr lang="en-US" sz="6000" b="1" dirty="0" err="1">
                <a:solidFill>
                  <a:srgbClr val="C00000"/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  <a:t>lebih</a:t>
            </a:r>
            <a:r>
              <a:rPr lang="en-US" sz="6000" b="1" dirty="0">
                <a:solidFill>
                  <a:srgbClr val="C00000"/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  <a:t> </a:t>
            </a:r>
            <a:r>
              <a:rPr lang="en-US" sz="6000" b="1" dirty="0" err="1">
                <a:solidFill>
                  <a:srgbClr val="C00000"/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  <a:t>singkat</a:t>
            </a:r>
            <a:r>
              <a:rPr lang="en-US" sz="6000" b="1" dirty="0">
                <a:solidFill>
                  <a:srgbClr val="C00000"/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  <a:t>)</a:t>
            </a:r>
          </a:p>
          <a:p>
            <a:pPr marL="1250950" indent="765175">
              <a:buFont typeface="Wingdings" pitchFamily="2" charset="2"/>
              <a:buChar char="v"/>
            </a:pPr>
            <a:r>
              <a:rPr lang="en-US" sz="6000" b="1" dirty="0">
                <a:solidFill>
                  <a:srgbClr val="002060"/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  <a:t>  </a:t>
            </a:r>
            <a:r>
              <a:rPr lang="en-US" sz="6000" b="1" dirty="0" err="1">
                <a:solidFill>
                  <a:srgbClr val="002060"/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  <a:t>Hindari</a:t>
            </a:r>
            <a:r>
              <a:rPr lang="en-US" sz="6000" b="1" dirty="0">
                <a:solidFill>
                  <a:srgbClr val="002060"/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  <a:t> </a:t>
            </a:r>
            <a:r>
              <a:rPr lang="en-US" sz="6000" b="1" dirty="0" err="1">
                <a:solidFill>
                  <a:srgbClr val="002060"/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  <a:t>singkatan</a:t>
            </a:r>
            <a:r>
              <a:rPr lang="en-US" sz="6000" b="1" dirty="0">
                <a:solidFill>
                  <a:srgbClr val="002060"/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  <a:t>/</a:t>
            </a:r>
            <a:r>
              <a:rPr lang="en-US" sz="6000" b="1" dirty="0" err="1">
                <a:solidFill>
                  <a:srgbClr val="002060"/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  <a:t>akronim</a:t>
            </a:r>
            <a:r>
              <a:rPr lang="en-US" sz="6000" b="1" dirty="0">
                <a:solidFill>
                  <a:srgbClr val="002060"/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  <a:t>, </a:t>
            </a:r>
            <a:r>
              <a:rPr lang="en-US" sz="6000" b="1" dirty="0" err="1">
                <a:solidFill>
                  <a:srgbClr val="002060"/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  <a:t>nama</a:t>
            </a:r>
            <a:r>
              <a:rPr lang="en-US" sz="6000" b="1" dirty="0">
                <a:solidFill>
                  <a:srgbClr val="002060"/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  <a:t> </a:t>
            </a:r>
            <a:r>
              <a:rPr lang="en-US" sz="6000" b="1" dirty="0" err="1">
                <a:solidFill>
                  <a:srgbClr val="002060"/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  <a:t>peraturan</a:t>
            </a:r>
            <a:r>
              <a:rPr lang="en-US" sz="6000" b="1" dirty="0">
                <a:solidFill>
                  <a:srgbClr val="002060"/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  <a:t>, </a:t>
            </a:r>
            <a:r>
              <a:rPr lang="en-US" sz="6000" b="1" dirty="0" err="1">
                <a:solidFill>
                  <a:srgbClr val="002060"/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  <a:t>nama</a:t>
            </a:r>
            <a:r>
              <a:rPr lang="en-US" sz="6000" b="1" dirty="0">
                <a:solidFill>
                  <a:srgbClr val="002060"/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  <a:t> </a:t>
            </a:r>
            <a:r>
              <a:rPr lang="en-US" sz="6000" b="1" dirty="0" err="1">
                <a:solidFill>
                  <a:srgbClr val="002060"/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  <a:t>lokasi</a:t>
            </a:r>
            <a:r>
              <a:rPr lang="en-US" sz="6000" b="1" dirty="0">
                <a:solidFill>
                  <a:srgbClr val="002060"/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  <a:t>        	      </a:t>
            </a:r>
            <a:r>
              <a:rPr lang="en-US" sz="6000" b="1" dirty="0" err="1">
                <a:solidFill>
                  <a:srgbClr val="002060"/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  <a:t>penelitian</a:t>
            </a:r>
            <a:r>
              <a:rPr lang="en-US" sz="6000" b="1" dirty="0">
                <a:solidFill>
                  <a:srgbClr val="002060"/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  <a:t>, sub </a:t>
            </a:r>
            <a:r>
              <a:rPr lang="en-US" sz="6000" b="1" dirty="0" err="1">
                <a:solidFill>
                  <a:srgbClr val="002060"/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  <a:t>judul</a:t>
            </a:r>
            <a:endParaRPr lang="en-US" sz="6000" b="1" dirty="0">
              <a:solidFill>
                <a:srgbClr val="002060"/>
              </a:solidFill>
              <a:latin typeface="Abadi MT Condensed Light" charset="0"/>
              <a:ea typeface="Abadi MT Condensed Light" charset="0"/>
              <a:cs typeface="Abadi MT Condensed Light" charset="0"/>
            </a:endParaRPr>
          </a:p>
          <a:p>
            <a:endParaRPr lang="en-US" sz="24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58230" y="267770"/>
            <a:ext cx="17711309" cy="2103709"/>
          </a:xfrm>
          <a:solidFill>
            <a:schemeClr val="bg2">
              <a:lumMod val="75000"/>
            </a:schemeClr>
          </a:solidFill>
          <a:scene3d>
            <a:camera prst="orthographicFront"/>
            <a:lightRig rig="harsh" dir="t"/>
          </a:scene3d>
          <a:sp3d>
            <a:bevelT prst="convex"/>
          </a:sp3d>
        </p:spPr>
        <p:txBody>
          <a:bodyPr>
            <a:noAutofit/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sz="8099" b="1" dirty="0">
                <a:ln/>
                <a:solidFill>
                  <a:schemeClr val="accent3"/>
                </a:solidFill>
                <a:latin typeface="Apple Chancery" charset="0"/>
                <a:ea typeface="Apple Chancery" charset="0"/>
                <a:cs typeface="Apple Chancery" charset="0"/>
              </a:rPr>
              <a:t>                                </a:t>
            </a:r>
            <a:r>
              <a:rPr lang="en-US" sz="88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Apple Chancery" charset="0"/>
                <a:ea typeface="Apple Chancery" charset="0"/>
                <a:cs typeface="Apple Chancery" charset="0"/>
              </a:rPr>
              <a:t>Judul</a:t>
            </a:r>
            <a:r>
              <a:rPr lang="en-US" sz="8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Apple Chancery" charset="0"/>
                <a:ea typeface="Apple Chancery" charset="0"/>
                <a:cs typeface="Apple Chancery" charset="0"/>
              </a:rPr>
              <a:t> </a:t>
            </a:r>
            <a:r>
              <a:rPr lang="en-US" sz="96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Apple Chancery" charset="0"/>
                <a:ea typeface="Apple Chancery" charset="0"/>
                <a:cs typeface="Apple Chancery" charset="0"/>
              </a:rPr>
              <a:t>Artikel</a:t>
            </a:r>
            <a:endParaRPr lang="en-US" sz="80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Apple Chancery" charset="0"/>
              <a:ea typeface="Apple Chancery" charset="0"/>
              <a:cs typeface="Apple Chancery" charset="0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210C6-57D6-EA4F-BCCD-F6CE6EB68674}" type="datetime1">
              <a:rPr lang="en-ID" smtClean="0"/>
              <a:t>13/05/22</a:t>
            </a:fld>
            <a:endParaRPr lang="en-US" dirty="0"/>
          </a:p>
        </p:txBody>
      </p:sp>
      <p:pic>
        <p:nvPicPr>
          <p:cNvPr id="5" name="Graphic 4" descr="Classroom">
            <a:extLst>
              <a:ext uri="{FF2B5EF4-FFF2-40B4-BE49-F238E27FC236}">
                <a16:creationId xmlns:a16="http://schemas.microsoft.com/office/drawing/2014/main" id="{5130CC1A-1ECB-514C-B47C-610990BE4C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38750" y="302606"/>
            <a:ext cx="4536504" cy="312893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</p:pic>
    </p:spTree>
    <p:extLst>
      <p:ext uri="{BB962C8B-B14F-4D97-AF65-F5344CB8AC3E}">
        <p14:creationId xmlns:p14="http://schemas.microsoft.com/office/powerpoint/2010/main" val="214320016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376808-ABF3-6547-83DA-AC0781613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263" y="679465"/>
            <a:ext cx="8496944" cy="1799740"/>
          </a:xfrm>
        </p:spPr>
        <p:txBody>
          <a:bodyPr>
            <a:normAutofit fontScale="90000"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r"/>
            <a:r>
              <a:rPr lang="en-US" sz="11500" b="1" dirty="0">
                <a:ln/>
                <a:solidFill>
                  <a:srgbClr val="00206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Minus </a:t>
            </a:r>
            <a:r>
              <a:rPr lang="en-US" sz="11500" b="1" dirty="0" err="1">
                <a:ln/>
                <a:solidFill>
                  <a:srgbClr val="00206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Aturan</a:t>
            </a:r>
            <a:endParaRPr lang="en-US" sz="6600" b="1" dirty="0">
              <a:ln/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endParaRP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F58FCB59-8C36-BB4F-921D-8F68C5B2FF1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3811191"/>
              </p:ext>
            </p:extLst>
          </p:nvPr>
        </p:nvGraphicFramePr>
        <p:xfrm>
          <a:off x="1600200" y="1327076"/>
          <a:ext cx="16183966" cy="79928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1666908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84A2EA27-8769-DA4E-A5F9-ECB50C437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061" y="387818"/>
            <a:ext cx="15086291" cy="1879689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4. Gaya </a:t>
            </a:r>
            <a:r>
              <a:rPr lang="en-US" b="1" dirty="0" err="1">
                <a:solidFill>
                  <a:srgbClr val="002060"/>
                </a:solidFill>
              </a:rPr>
              <a:t>Penulisan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BE6CE943-F8B5-EC45-B987-E638C5B3EB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18893" y="4279404"/>
            <a:ext cx="14602562" cy="4734677"/>
          </a:xfrm>
          <a:ln/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 fontAlgn="t"/>
            <a:endParaRPr lang="id-ID" sz="4800" b="1" dirty="0"/>
          </a:p>
          <a:p>
            <a:pPr algn="r" fontAlgn="t">
              <a:buFont typeface="Wingdings" pitchFamily="2" charset="2"/>
              <a:buChar char="q"/>
            </a:pPr>
            <a:r>
              <a:rPr lang="en-US" sz="6600" b="1" dirty="0" err="1"/>
              <a:t>Lengkap</a:t>
            </a:r>
            <a:r>
              <a:rPr lang="en-US" sz="6600" b="1" dirty="0"/>
              <a:t> dan </a:t>
            </a:r>
            <a:r>
              <a:rPr lang="en-US" sz="6600" b="1" dirty="0" err="1"/>
              <a:t>konsisten</a:t>
            </a:r>
            <a:endParaRPr lang="en-ID" sz="6600" dirty="0"/>
          </a:p>
          <a:p>
            <a:pPr algn="r" fontAlgn="t">
              <a:buFont typeface="Wingdings" pitchFamily="2" charset="2"/>
              <a:buChar char="q"/>
            </a:pPr>
            <a:r>
              <a:rPr lang="en-US" sz="6600" b="1" dirty="0" err="1"/>
              <a:t>Lengkap</a:t>
            </a:r>
            <a:r>
              <a:rPr lang="en-US" sz="6600" b="1" dirty="0"/>
              <a:t> </a:t>
            </a:r>
            <a:r>
              <a:rPr lang="en-US" sz="6600" b="1" dirty="0" err="1"/>
              <a:t>tetapi</a:t>
            </a:r>
            <a:r>
              <a:rPr lang="en-US" sz="6600" b="1" dirty="0"/>
              <a:t> </a:t>
            </a:r>
            <a:r>
              <a:rPr lang="en-US" sz="6600" b="1" dirty="0" err="1"/>
              <a:t>tidak</a:t>
            </a:r>
            <a:r>
              <a:rPr lang="en-US" sz="6600" b="1" dirty="0"/>
              <a:t> </a:t>
            </a:r>
            <a:r>
              <a:rPr lang="en-US" sz="6600" b="1" dirty="0" err="1"/>
              <a:t>konsisten</a:t>
            </a:r>
            <a:endParaRPr lang="en-ID" sz="6600" dirty="0"/>
          </a:p>
          <a:p>
            <a:pPr algn="r" fontAlgn="t">
              <a:buFont typeface="Wingdings" pitchFamily="2" charset="2"/>
              <a:buChar char="q"/>
            </a:pPr>
            <a:r>
              <a:rPr lang="en-US" sz="6600" b="1" dirty="0" err="1"/>
              <a:t>Tidak</a:t>
            </a:r>
            <a:r>
              <a:rPr lang="en-US" sz="6600" b="1" dirty="0"/>
              <a:t> </a:t>
            </a:r>
            <a:r>
              <a:rPr lang="en-US" sz="6600" b="1" dirty="0" err="1"/>
              <a:t>lengkap</a:t>
            </a:r>
            <a:r>
              <a:rPr lang="en-US" sz="6600" b="1" dirty="0"/>
              <a:t> dan </a:t>
            </a:r>
            <a:r>
              <a:rPr lang="en-US" sz="6600" b="1" dirty="0" err="1"/>
              <a:t>tidak</a:t>
            </a:r>
            <a:r>
              <a:rPr lang="en-US" sz="6600" b="1" dirty="0"/>
              <a:t> </a:t>
            </a:r>
            <a:r>
              <a:rPr lang="en-US" sz="6600" b="1" dirty="0" err="1"/>
              <a:t>konsisten</a:t>
            </a:r>
            <a:endParaRPr lang="en-ID" sz="6600" dirty="0"/>
          </a:p>
          <a:p>
            <a:pPr marL="0" indent="0" fontAlgn="t">
              <a:buNone/>
            </a:pPr>
            <a:endParaRPr lang="en-ID" sz="4000" dirty="0">
              <a:latin typeface="Abadi MT Condensed Light" panose="020B0306030101010103" pitchFamily="34" charset="77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F8D425E-99E5-7144-BC4C-31A656BA37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02245" y="1615109"/>
            <a:ext cx="17213579" cy="960120"/>
          </a:xfrm>
        </p:spPr>
        <p:txBody>
          <a:bodyPr/>
          <a:lstStyle/>
          <a:p>
            <a:r>
              <a:rPr lang="en-US" sz="4800" b="1" dirty="0">
                <a:solidFill>
                  <a:srgbClr val="00206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2. </a:t>
            </a:r>
            <a:r>
              <a:rPr lang="en-US" sz="4800" b="1" dirty="0" err="1">
                <a:solidFill>
                  <a:srgbClr val="00206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Pencantuman</a:t>
            </a:r>
            <a:r>
              <a:rPr lang="en-US" sz="4800" b="1" dirty="0">
                <a:solidFill>
                  <a:srgbClr val="00206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 Nama &amp; Lembaga </a:t>
            </a:r>
            <a:r>
              <a:rPr lang="en-US" sz="4800" b="1" dirty="0" err="1">
                <a:solidFill>
                  <a:srgbClr val="00206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Penulis</a:t>
            </a:r>
            <a:r>
              <a:rPr lang="en-US" sz="4800" b="1" dirty="0">
                <a:solidFill>
                  <a:srgbClr val="00206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 </a:t>
            </a:r>
            <a:r>
              <a:rPr lang="en-US" sz="6000" b="1" dirty="0">
                <a:solidFill>
                  <a:srgbClr val="002060"/>
                </a:solidFill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(</a:t>
            </a:r>
            <a:r>
              <a:rPr lang="en-US" sz="6000" b="1" dirty="0" err="1">
                <a:solidFill>
                  <a:srgbClr val="002060"/>
                </a:solidFill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tetap</a:t>
            </a:r>
            <a:r>
              <a:rPr lang="en-US" sz="6000" b="1" dirty="0">
                <a:solidFill>
                  <a:srgbClr val="002060"/>
                </a:solidFill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)</a:t>
            </a:r>
            <a:endParaRPr lang="en-US" b="1" dirty="0">
              <a:solidFill>
                <a:srgbClr val="002060"/>
              </a:solidFill>
              <a:latin typeface="Brush Script MT" panose="03060802040406070304" pitchFamily="66" charset="-122"/>
              <a:ea typeface="Brush Script MT" panose="03060802040406070304" pitchFamily="66" charset="-122"/>
              <a:cs typeface="Brush Script MT" panose="03060802040406070304" pitchFamily="66" charset="-122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E1F27AB-3E78-A243-A5BA-97DD62E82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54</a:t>
            </a:fld>
            <a:endParaRPr lang="en-US"/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342FBC0A-AE52-DB4C-9FA2-810CFC653E97}"/>
              </a:ext>
            </a:extLst>
          </p:cNvPr>
          <p:cNvSpPr txBox="1">
            <a:spLocks/>
          </p:cNvSpPr>
          <p:nvPr/>
        </p:nvSpPr>
        <p:spPr>
          <a:xfrm>
            <a:off x="918893" y="2773198"/>
            <a:ext cx="7817442" cy="960120"/>
          </a:xfrm>
          <a:prstGeom prst="rect">
            <a:avLst/>
          </a:prstGeom>
          <a:solidFill>
            <a:schemeClr val="accent4">
              <a:lumMod val="75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lnSpcReduction="10000"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0" indent="0" algn="ctr" defTabSz="137150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75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371509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2057263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743017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3428771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4114526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4800280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548603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0" lang="en-US" sz="6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Aturan</a:t>
            </a:r>
            <a:r>
              <a:rPr kumimoji="0" lang="en-US" sz="6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 Lama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AA587775-21D5-BA46-A69F-5E0C58D32C34}"/>
              </a:ext>
            </a:extLst>
          </p:cNvPr>
          <p:cNvSpPr txBox="1">
            <a:spLocks/>
          </p:cNvSpPr>
          <p:nvPr/>
        </p:nvSpPr>
        <p:spPr>
          <a:xfrm>
            <a:off x="9559222" y="2763914"/>
            <a:ext cx="8008920" cy="960120"/>
          </a:xfrm>
          <a:prstGeom prst="rect">
            <a:avLst/>
          </a:prstGeom>
          <a:solidFill>
            <a:schemeClr val="accent4">
              <a:lumMod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137150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75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371509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2057263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743017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3428771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4114526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4800280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548603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0" lang="en-US" sz="6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Aturan</a:t>
            </a:r>
            <a:r>
              <a:rPr kumimoji="0" lang="en-US" sz="6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 </a:t>
            </a:r>
            <a:r>
              <a:rPr kumimoji="0" lang="en-US" sz="6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Baru</a:t>
            </a:r>
            <a:endParaRPr kumimoji="0" lang="en-US" sz="6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BIG CASLON MEDIUM" panose="02000603090000020003" pitchFamily="2" charset="-79"/>
              <a:cs typeface="BIG CASLON MEDIUM" panose="02000603090000020003" pitchFamily="2" charset="-79"/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CFB0E4E8-A7A5-5144-8DF0-C3B25D818D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9103086"/>
              </p:ext>
            </p:extLst>
          </p:nvPr>
        </p:nvGraphicFramePr>
        <p:xfrm>
          <a:off x="15839950" y="4279403"/>
          <a:ext cx="1728192" cy="4734678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728192">
                  <a:extLst>
                    <a:ext uri="{9D8B030D-6E8A-4147-A177-3AD203B41FA5}">
                      <a16:colId xmlns:a16="http://schemas.microsoft.com/office/drawing/2014/main" val="2915724714"/>
                    </a:ext>
                  </a:extLst>
                </a:gridCol>
              </a:tblGrid>
              <a:tr h="1578226">
                <a:tc>
                  <a:txBody>
                    <a:bodyPr/>
                    <a:lstStyle/>
                    <a:p>
                      <a:pPr algn="ctr"/>
                      <a:r>
                        <a:rPr lang="en-US" sz="8800" b="1" dirty="0"/>
                        <a:t>1</a:t>
                      </a: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222206113"/>
                  </a:ext>
                </a:extLst>
              </a:tr>
              <a:tr h="1578226">
                <a:tc>
                  <a:txBody>
                    <a:bodyPr/>
                    <a:lstStyle/>
                    <a:p>
                      <a:pPr algn="ctr"/>
                      <a:r>
                        <a:rPr lang="en-US" sz="8800" b="1" dirty="0"/>
                        <a:t>0.5</a:t>
                      </a: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138869341"/>
                  </a:ext>
                </a:extLst>
              </a:tr>
              <a:tr h="1578226">
                <a:tc>
                  <a:txBody>
                    <a:bodyPr/>
                    <a:lstStyle/>
                    <a:p>
                      <a:pPr algn="ctr"/>
                      <a:r>
                        <a:rPr lang="en-US" sz="8800" b="1" dirty="0"/>
                        <a:t>0</a:t>
                      </a: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4215354731"/>
                  </a:ext>
                </a:extLst>
              </a:tr>
            </a:tbl>
          </a:graphicData>
        </a:graphic>
      </p:graphicFrame>
      <p:sp>
        <p:nvSpPr>
          <p:cNvPr id="10" name="Oval 9">
            <a:extLst>
              <a:ext uri="{FF2B5EF4-FFF2-40B4-BE49-F238E27FC236}">
                <a16:creationId xmlns:a16="http://schemas.microsoft.com/office/drawing/2014/main" id="{848FBBBC-076A-1643-BD2B-1714A833675A}"/>
              </a:ext>
            </a:extLst>
          </p:cNvPr>
          <p:cNvSpPr/>
          <p:nvPr/>
        </p:nvSpPr>
        <p:spPr>
          <a:xfrm>
            <a:off x="5614814" y="850187"/>
            <a:ext cx="914400" cy="914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/>
              <a:t>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70417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CC0E2779-41CA-8F44-B6DA-4E2B0CFD4E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5853" y="1327076"/>
            <a:ext cx="5310897" cy="2057400"/>
          </a:xfrm>
        </p:spPr>
        <p:txBody>
          <a:bodyPr>
            <a:normAutofit/>
          </a:bodyPr>
          <a:lstStyle/>
          <a:p>
            <a:r>
              <a:rPr lang="en-US" sz="8800" b="1" dirty="0" err="1">
                <a:solidFill>
                  <a:srgbClr val="C00000"/>
                </a:solidFill>
                <a:latin typeface="Abadi MT Condensed Light" panose="020B0306030101010103" pitchFamily="34" charset="77"/>
              </a:rPr>
              <a:t>Posisi</a:t>
            </a:r>
            <a:r>
              <a:rPr lang="en-US" sz="8800" b="1" dirty="0">
                <a:solidFill>
                  <a:srgbClr val="C00000"/>
                </a:solidFill>
                <a:latin typeface="Abadi MT Condensed Light" panose="020B0306030101010103" pitchFamily="34" charset="77"/>
              </a:rPr>
              <a:t> </a:t>
            </a:r>
            <a:r>
              <a:rPr lang="en-US" sz="8800" b="1" dirty="0" err="1">
                <a:solidFill>
                  <a:srgbClr val="C00000"/>
                </a:solidFill>
                <a:latin typeface="Abadi MT Condensed Light" panose="020B0306030101010103" pitchFamily="34" charset="77"/>
              </a:rPr>
              <a:t>Penulis</a:t>
            </a:r>
            <a:endParaRPr lang="en-US" sz="8800" b="1" dirty="0">
              <a:solidFill>
                <a:srgbClr val="C00000"/>
              </a:solidFill>
              <a:latin typeface="Abadi MT Condensed Light" panose="020B0306030101010103" pitchFamily="34" charset="77"/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7D9B8DA1-EF99-844A-B86A-6729BB4A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97E5EFF-E4E2-D341-88BC-8552C4E04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55</a:t>
            </a:fld>
            <a:endParaRPr lang="en-US"/>
          </a:p>
        </p:txBody>
      </p:sp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62E97DD2-F756-004F-9BE7-CDC0630E026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12393156"/>
              </p:ext>
            </p:extLst>
          </p:nvPr>
        </p:nvGraphicFramePr>
        <p:xfrm>
          <a:off x="4750718" y="1079852"/>
          <a:ext cx="12313367" cy="88161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0922771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84A2EA27-8769-DA4E-A5F9-ECB50C437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061" y="387818"/>
            <a:ext cx="15086291" cy="1879689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4. Gaya </a:t>
            </a:r>
            <a:r>
              <a:rPr lang="en-US" b="1" dirty="0" err="1">
                <a:solidFill>
                  <a:srgbClr val="002060"/>
                </a:solidFill>
              </a:rPr>
              <a:t>Penulisan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BE6CE943-F8B5-EC45-B987-E638C5B3EB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18893" y="4279404"/>
            <a:ext cx="14602562" cy="5256584"/>
          </a:xfrm>
          <a:ln/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 fontAlgn="t"/>
            <a:endParaRPr lang="id-ID" sz="4800" b="1" dirty="0"/>
          </a:p>
          <a:p>
            <a:pPr fontAlgn="t"/>
            <a:r>
              <a:rPr lang="en-US" sz="4400" b="1" dirty="0" err="1"/>
              <a:t>Abstrak</a:t>
            </a:r>
            <a:r>
              <a:rPr lang="en-US" sz="4400" b="1" dirty="0"/>
              <a:t> yang </a:t>
            </a:r>
            <a:r>
              <a:rPr lang="en-US" sz="4400" b="1" dirty="0" err="1"/>
              <a:t>jelas</a:t>
            </a:r>
            <a:r>
              <a:rPr lang="en-US" sz="4400" b="1" dirty="0"/>
              <a:t> dan </a:t>
            </a:r>
            <a:r>
              <a:rPr lang="en-US" sz="4400" b="1" dirty="0" err="1"/>
              <a:t>ringkas</a:t>
            </a:r>
            <a:r>
              <a:rPr lang="en-US" sz="4400" b="1" dirty="0"/>
              <a:t> </a:t>
            </a:r>
            <a:r>
              <a:rPr lang="en-US" sz="4400" b="1" dirty="0" err="1"/>
              <a:t>dalam</a:t>
            </a:r>
            <a:r>
              <a:rPr lang="en-US" sz="4400" b="1" dirty="0"/>
              <a:t> Bahasa </a:t>
            </a:r>
            <a:r>
              <a:rPr lang="id-ID" sz="4400" b="1" dirty="0"/>
              <a:t>Inggris dan/atau Bahasa </a:t>
            </a:r>
            <a:r>
              <a:rPr lang="en-US" sz="4400" b="1" dirty="0"/>
              <a:t>Indonesia </a:t>
            </a:r>
            <a:endParaRPr lang="en-ID" sz="4400" dirty="0"/>
          </a:p>
          <a:p>
            <a:pPr fontAlgn="t"/>
            <a:r>
              <a:rPr lang="en-US" sz="4400" b="1" dirty="0" err="1"/>
              <a:t>Abstrak</a:t>
            </a:r>
            <a:r>
              <a:rPr lang="en-US" sz="4400" b="1" dirty="0"/>
              <a:t> </a:t>
            </a:r>
            <a:r>
              <a:rPr lang="en-US" sz="4400" b="1" dirty="0" err="1"/>
              <a:t>kurang</a:t>
            </a:r>
            <a:r>
              <a:rPr lang="en-US" sz="4400" b="1" dirty="0"/>
              <a:t> </a:t>
            </a:r>
            <a:r>
              <a:rPr lang="en-US" sz="4400" b="1" dirty="0" err="1"/>
              <a:t>jelas</a:t>
            </a:r>
            <a:r>
              <a:rPr lang="en-US" sz="4400" b="1" dirty="0"/>
              <a:t> dan </a:t>
            </a:r>
            <a:r>
              <a:rPr lang="en-US" sz="4400" b="1" dirty="0" err="1"/>
              <a:t>ringkas</a:t>
            </a:r>
            <a:r>
              <a:rPr lang="en-US" sz="4400" b="1" dirty="0"/>
              <a:t> </a:t>
            </a:r>
            <a:r>
              <a:rPr lang="en-US" sz="4400" b="1" dirty="0" err="1"/>
              <a:t>atau</a:t>
            </a:r>
            <a:r>
              <a:rPr lang="en-US" sz="4400" b="1" dirty="0"/>
              <a:t> </a:t>
            </a:r>
            <a:r>
              <a:rPr lang="en-US" sz="4400" b="1" dirty="0" err="1"/>
              <a:t>hanya</a:t>
            </a:r>
            <a:r>
              <a:rPr lang="en-US" sz="4400" b="1" dirty="0"/>
              <a:t> </a:t>
            </a:r>
            <a:r>
              <a:rPr lang="en-US" sz="4400" b="1" dirty="0" err="1"/>
              <a:t>dalam</a:t>
            </a:r>
            <a:r>
              <a:rPr lang="en-US" sz="4400" b="1" dirty="0"/>
              <a:t> Bahasa </a:t>
            </a:r>
            <a:r>
              <a:rPr lang="en-US" sz="4400" b="1" dirty="0" err="1"/>
              <a:t>Inggris</a:t>
            </a:r>
            <a:r>
              <a:rPr lang="en-US" sz="4400" b="1" dirty="0"/>
              <a:t> </a:t>
            </a:r>
            <a:r>
              <a:rPr lang="en-US" sz="4400" b="1" dirty="0" err="1"/>
              <a:t>atau</a:t>
            </a:r>
            <a:r>
              <a:rPr lang="en-US" sz="4400" b="1" dirty="0"/>
              <a:t> </a:t>
            </a:r>
            <a:r>
              <a:rPr lang="en-US" sz="4400" b="1" dirty="0" err="1"/>
              <a:t>dalam</a:t>
            </a:r>
            <a:r>
              <a:rPr lang="en-US" sz="4400" b="1" dirty="0"/>
              <a:t> Bahasa Indonesia </a:t>
            </a:r>
            <a:r>
              <a:rPr lang="en-US" sz="4400" b="1" dirty="0" err="1"/>
              <a:t>saja</a:t>
            </a:r>
            <a:endParaRPr lang="en-ID" sz="4400" dirty="0"/>
          </a:p>
          <a:p>
            <a:pPr fontAlgn="t"/>
            <a:r>
              <a:rPr lang="en-US" sz="4400" b="1" dirty="0" err="1"/>
              <a:t>Abstrak</a:t>
            </a:r>
            <a:r>
              <a:rPr lang="en-US" sz="4400" b="1" dirty="0"/>
              <a:t> </a:t>
            </a:r>
            <a:r>
              <a:rPr lang="en-US" sz="4400" b="1" dirty="0" err="1"/>
              <a:t>tidak</a:t>
            </a:r>
            <a:r>
              <a:rPr lang="en-US" sz="4400" b="1" dirty="0"/>
              <a:t> </a:t>
            </a:r>
            <a:r>
              <a:rPr lang="en-US" sz="4400" b="1" dirty="0" err="1"/>
              <a:t>jelas</a:t>
            </a:r>
            <a:r>
              <a:rPr lang="en-US" sz="4400" b="1" dirty="0"/>
              <a:t> dan </a:t>
            </a:r>
            <a:r>
              <a:rPr lang="en-US" sz="4400" b="1" dirty="0" err="1"/>
              <a:t>bahasa</a:t>
            </a:r>
            <a:r>
              <a:rPr lang="en-US" sz="4400" b="1" dirty="0"/>
              <a:t> </a:t>
            </a:r>
            <a:r>
              <a:rPr lang="en-US" sz="4400" b="1" dirty="0" err="1"/>
              <a:t>tidak</a:t>
            </a:r>
            <a:r>
              <a:rPr lang="en-US" sz="4400" b="1" dirty="0"/>
              <a:t> </a:t>
            </a:r>
            <a:r>
              <a:rPr lang="en-US" sz="4400" b="1" dirty="0" err="1"/>
              <a:t>baku</a:t>
            </a:r>
            <a:endParaRPr lang="en-ID" sz="4400" dirty="0"/>
          </a:p>
          <a:p>
            <a:pPr marL="0" indent="0" fontAlgn="t">
              <a:buNone/>
            </a:pPr>
            <a:endParaRPr lang="en-ID" sz="4000" dirty="0">
              <a:latin typeface="Abadi MT Condensed Light" panose="020B0306030101010103" pitchFamily="34" charset="77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F8D425E-99E5-7144-BC4C-31A656BA37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02245" y="1615109"/>
            <a:ext cx="17213579" cy="960120"/>
          </a:xfrm>
        </p:spPr>
        <p:txBody>
          <a:bodyPr/>
          <a:lstStyle/>
          <a:p>
            <a:r>
              <a:rPr lang="en-US" sz="4800" b="1" dirty="0">
                <a:solidFill>
                  <a:srgbClr val="00206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3. </a:t>
            </a:r>
            <a:r>
              <a:rPr lang="en-US" sz="4800" b="1" dirty="0" err="1">
                <a:solidFill>
                  <a:srgbClr val="00206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Abstrak</a:t>
            </a:r>
            <a:r>
              <a:rPr lang="en-US" sz="4800" b="1" dirty="0">
                <a:solidFill>
                  <a:srgbClr val="00206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 </a:t>
            </a:r>
            <a:r>
              <a:rPr lang="en-US" sz="6000" b="1" dirty="0">
                <a:solidFill>
                  <a:srgbClr val="002060"/>
                </a:solidFill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(</a:t>
            </a:r>
            <a:r>
              <a:rPr lang="en-US" sz="6000" b="1" dirty="0" err="1">
                <a:solidFill>
                  <a:srgbClr val="002060"/>
                </a:solidFill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tetap</a:t>
            </a:r>
            <a:r>
              <a:rPr lang="en-US" sz="6000" b="1" dirty="0">
                <a:solidFill>
                  <a:srgbClr val="002060"/>
                </a:solidFill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)</a:t>
            </a:r>
            <a:endParaRPr lang="en-US" b="1" dirty="0">
              <a:solidFill>
                <a:srgbClr val="002060"/>
              </a:solidFill>
              <a:latin typeface="Brush Script MT" panose="03060802040406070304" pitchFamily="66" charset="-122"/>
              <a:ea typeface="Brush Script MT" panose="03060802040406070304" pitchFamily="66" charset="-122"/>
              <a:cs typeface="Brush Script MT" panose="03060802040406070304" pitchFamily="66" charset="-122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E1F27AB-3E78-A243-A5BA-97DD62E82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56</a:t>
            </a:fld>
            <a:endParaRPr lang="en-US"/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342FBC0A-AE52-DB4C-9FA2-810CFC653E97}"/>
              </a:ext>
            </a:extLst>
          </p:cNvPr>
          <p:cNvSpPr txBox="1">
            <a:spLocks/>
          </p:cNvSpPr>
          <p:nvPr/>
        </p:nvSpPr>
        <p:spPr>
          <a:xfrm>
            <a:off x="918893" y="2773198"/>
            <a:ext cx="7817442" cy="960120"/>
          </a:xfrm>
          <a:prstGeom prst="rect">
            <a:avLst/>
          </a:prstGeom>
          <a:solidFill>
            <a:schemeClr val="accent4">
              <a:lumMod val="75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lnSpcReduction="10000"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0" indent="0" algn="ctr" defTabSz="137150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75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371509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2057263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743017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3428771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4114526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4800280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548603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0" lang="en-US" sz="6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Aturan</a:t>
            </a:r>
            <a:r>
              <a:rPr kumimoji="0" lang="en-US" sz="6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 Lama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AA587775-21D5-BA46-A69F-5E0C58D32C34}"/>
              </a:ext>
            </a:extLst>
          </p:cNvPr>
          <p:cNvSpPr txBox="1">
            <a:spLocks/>
          </p:cNvSpPr>
          <p:nvPr/>
        </p:nvSpPr>
        <p:spPr>
          <a:xfrm>
            <a:off x="9559222" y="2763914"/>
            <a:ext cx="8008920" cy="960120"/>
          </a:xfrm>
          <a:prstGeom prst="rect">
            <a:avLst/>
          </a:prstGeom>
          <a:solidFill>
            <a:schemeClr val="accent4">
              <a:lumMod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137150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75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371509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2057263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743017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3428771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4114526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4800280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548603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0" lang="en-US" sz="6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Aturan</a:t>
            </a:r>
            <a:r>
              <a:rPr kumimoji="0" lang="en-US" sz="6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 </a:t>
            </a:r>
            <a:r>
              <a:rPr kumimoji="0" lang="en-US" sz="6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Baru</a:t>
            </a:r>
            <a:endParaRPr kumimoji="0" lang="en-US" sz="6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BIG CASLON MEDIUM" panose="02000603090000020003" pitchFamily="2" charset="-79"/>
              <a:cs typeface="BIG CASLON MEDIUM" panose="02000603090000020003" pitchFamily="2" charset="-79"/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CFB0E4E8-A7A5-5144-8DF0-C3B25D818D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0362709"/>
              </p:ext>
            </p:extLst>
          </p:nvPr>
        </p:nvGraphicFramePr>
        <p:xfrm>
          <a:off x="15839950" y="4279404"/>
          <a:ext cx="1728192" cy="5256585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728192">
                  <a:extLst>
                    <a:ext uri="{9D8B030D-6E8A-4147-A177-3AD203B41FA5}">
                      <a16:colId xmlns:a16="http://schemas.microsoft.com/office/drawing/2014/main" val="2915724714"/>
                    </a:ext>
                  </a:extLst>
                </a:gridCol>
              </a:tblGrid>
              <a:tr h="1752195">
                <a:tc>
                  <a:txBody>
                    <a:bodyPr/>
                    <a:lstStyle/>
                    <a:p>
                      <a:pPr algn="ctr"/>
                      <a:r>
                        <a:rPr lang="en-US" sz="8800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222206113"/>
                  </a:ext>
                </a:extLst>
              </a:tr>
              <a:tr h="1752195">
                <a:tc>
                  <a:txBody>
                    <a:bodyPr/>
                    <a:lstStyle/>
                    <a:p>
                      <a:pPr algn="ctr"/>
                      <a:r>
                        <a:rPr lang="en-US" sz="8800" b="1" dirty="0"/>
                        <a:t>1</a:t>
                      </a: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138869341"/>
                  </a:ext>
                </a:extLst>
              </a:tr>
              <a:tr h="1752195">
                <a:tc>
                  <a:txBody>
                    <a:bodyPr/>
                    <a:lstStyle/>
                    <a:p>
                      <a:pPr algn="ctr"/>
                      <a:r>
                        <a:rPr lang="en-US" sz="8800" b="1" dirty="0"/>
                        <a:t>0.5</a:t>
                      </a: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4215354731"/>
                  </a:ext>
                </a:extLst>
              </a:tr>
            </a:tbl>
          </a:graphicData>
        </a:graphic>
      </p:graphicFrame>
      <p:sp>
        <p:nvSpPr>
          <p:cNvPr id="10" name="Oval 9">
            <a:extLst>
              <a:ext uri="{FF2B5EF4-FFF2-40B4-BE49-F238E27FC236}">
                <a16:creationId xmlns:a16="http://schemas.microsoft.com/office/drawing/2014/main" id="{22FA2DDD-25DA-2E4A-A33A-86579E3E1AD2}"/>
              </a:ext>
            </a:extLst>
          </p:cNvPr>
          <p:cNvSpPr/>
          <p:nvPr/>
        </p:nvSpPr>
        <p:spPr>
          <a:xfrm>
            <a:off x="5542806" y="880224"/>
            <a:ext cx="914400" cy="914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/>
              <a:t>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017378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7"/>
            <a:ext cx="17856174" cy="9823573"/>
          </a:xfrm>
        </p:spPr>
      </p:pic>
    </p:spTree>
    <p:extLst>
      <p:ext uri="{BB962C8B-B14F-4D97-AF65-F5344CB8AC3E}">
        <p14:creationId xmlns:p14="http://schemas.microsoft.com/office/powerpoint/2010/main" val="364826470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9321803"/>
            <a:ext cx="18503370" cy="964751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rmAutofit fontScale="90000"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id-ID" sz="8999" b="1" dirty="0">
                <a:ln/>
                <a:solidFill>
                  <a:schemeClr val="accent3"/>
                </a:solidFill>
                <a:latin typeface="Adobe Garamond Pro Bold" panose="02020702060506020403" pitchFamily="18" charset="0"/>
              </a:rPr>
              <a:t>       </a:t>
            </a:r>
            <a:r>
              <a:rPr lang="id-ID" sz="8999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latin typeface="Adobe Garamond Pro Bold" panose="02020702060506020403" pitchFamily="18" charset="0"/>
              </a:rPr>
              <a:t>Muatan abstrak</a:t>
            </a:r>
            <a:endParaRPr lang="id-ID" sz="8099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latin typeface="Adobe Garamond Pro Bold" panose="02020702060506020403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51804522"/>
              </p:ext>
            </p:extLst>
          </p:nvPr>
        </p:nvGraphicFramePr>
        <p:xfrm>
          <a:off x="4522181" y="697809"/>
          <a:ext cx="14621406" cy="86239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43D9B-8F8D-AC4E-B91E-18C05EBB8773}" type="datetime1">
              <a:rPr lang="en-ID" smtClean="0"/>
              <a:t>13/05/22</a:t>
            </a:fld>
            <a:endParaRPr lang="en-US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BBE033A7-331E-7741-8CDA-80DDC11AAC70}"/>
              </a:ext>
            </a:extLst>
          </p:cNvPr>
          <p:cNvSpPr/>
          <p:nvPr/>
        </p:nvSpPr>
        <p:spPr>
          <a:xfrm>
            <a:off x="626479" y="4711451"/>
            <a:ext cx="6068455" cy="3754925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3600" b="1" dirty="0" err="1">
                <a:ln/>
                <a:solidFill>
                  <a:srgbClr val="00206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Kelemahan</a:t>
            </a:r>
            <a:r>
              <a:rPr lang="en-US" sz="3600" b="1" dirty="0">
                <a:ln/>
                <a:solidFill>
                  <a:srgbClr val="00206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 </a:t>
            </a:r>
          </a:p>
          <a:p>
            <a:pPr algn="ctr"/>
            <a:r>
              <a:rPr lang="en-US" sz="3600" b="1" dirty="0">
                <a:ln/>
                <a:solidFill>
                  <a:srgbClr val="00206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pada </a:t>
            </a:r>
            <a:r>
              <a:rPr lang="en-US" sz="3600" b="1" dirty="0" err="1">
                <a:ln/>
                <a:solidFill>
                  <a:srgbClr val="00206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Abstrak</a:t>
            </a:r>
            <a:r>
              <a:rPr lang="en-US" sz="3600" b="1" dirty="0">
                <a:ln/>
                <a:solidFill>
                  <a:srgbClr val="00206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 </a:t>
            </a:r>
            <a:r>
              <a:rPr lang="en-US" sz="3600" b="1" dirty="0" err="1">
                <a:ln/>
                <a:solidFill>
                  <a:srgbClr val="00206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menunjukkan</a:t>
            </a:r>
            <a:r>
              <a:rPr lang="en-US" sz="3600" b="1" dirty="0">
                <a:ln/>
                <a:solidFill>
                  <a:srgbClr val="00206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 </a:t>
            </a:r>
            <a:r>
              <a:rPr lang="en-US" sz="3600" b="1" dirty="0" err="1">
                <a:ln/>
                <a:solidFill>
                  <a:srgbClr val="00206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kelemahan</a:t>
            </a:r>
            <a:r>
              <a:rPr lang="en-US" sz="3600" b="1" dirty="0">
                <a:ln/>
                <a:solidFill>
                  <a:srgbClr val="00206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 fundamental manuscript</a:t>
            </a:r>
          </a:p>
        </p:txBody>
      </p:sp>
    </p:spTree>
    <p:extLst>
      <p:ext uri="{BB962C8B-B14F-4D97-AF65-F5344CB8AC3E}">
        <p14:creationId xmlns:p14="http://schemas.microsoft.com/office/powerpoint/2010/main" val="359184913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84A2EA27-8769-DA4E-A5F9-ECB50C437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061" y="387818"/>
            <a:ext cx="15086291" cy="1879689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4. Gaya </a:t>
            </a:r>
            <a:r>
              <a:rPr lang="en-US" b="1" dirty="0" err="1">
                <a:solidFill>
                  <a:srgbClr val="002060"/>
                </a:solidFill>
              </a:rPr>
              <a:t>Penulisan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BE6CE943-F8B5-EC45-B987-E638C5B3EB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18893" y="4279404"/>
            <a:ext cx="13192865" cy="5256584"/>
          </a:xfrm>
          <a:ln/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 fontAlgn="t"/>
            <a:endParaRPr lang="id-ID" sz="4800" b="1" dirty="0"/>
          </a:p>
          <a:p>
            <a:pPr algn="r" fontAlgn="t">
              <a:buFont typeface="Wingdings" pitchFamily="2" charset="2"/>
              <a:buChar char="Ø"/>
            </a:pPr>
            <a:r>
              <a:rPr lang="en-US" sz="4800" b="1" dirty="0"/>
              <a:t>Ada</a:t>
            </a:r>
            <a:r>
              <a:rPr lang="id-ID" sz="4800" b="1" dirty="0"/>
              <a:t>, konsisten</a:t>
            </a:r>
            <a:r>
              <a:rPr lang="en-US" sz="4800" b="1" dirty="0"/>
              <a:t> dan </a:t>
            </a:r>
            <a:r>
              <a:rPr lang="en-US" sz="4800" b="1" dirty="0" err="1"/>
              <a:t>mencerminkan</a:t>
            </a:r>
            <a:r>
              <a:rPr lang="en-US" sz="4800" b="1" dirty="0"/>
              <a:t> </a:t>
            </a:r>
            <a:r>
              <a:rPr lang="en-US" sz="4800" b="1" dirty="0" err="1"/>
              <a:t>konsep</a:t>
            </a:r>
            <a:r>
              <a:rPr lang="en-US" sz="4800" b="1" dirty="0"/>
              <a:t> </a:t>
            </a:r>
            <a:r>
              <a:rPr lang="en-US" sz="4800" b="1" dirty="0" err="1"/>
              <a:t>penting</a:t>
            </a:r>
            <a:r>
              <a:rPr lang="en-US" sz="4800" b="1" dirty="0"/>
              <a:t> </a:t>
            </a:r>
            <a:r>
              <a:rPr lang="en-US" sz="4800" b="1" dirty="0" err="1"/>
              <a:t>dalam</a:t>
            </a:r>
            <a:r>
              <a:rPr lang="en-US" sz="4800" b="1" dirty="0"/>
              <a:t> </a:t>
            </a:r>
            <a:r>
              <a:rPr lang="en-US" sz="4800" b="1" dirty="0" err="1"/>
              <a:t>artikel</a:t>
            </a:r>
            <a:endParaRPr lang="en-ID" sz="4800" dirty="0"/>
          </a:p>
          <a:p>
            <a:pPr algn="r" fontAlgn="t">
              <a:buFont typeface="Wingdings" pitchFamily="2" charset="2"/>
              <a:buChar char="Ø"/>
            </a:pPr>
            <a:r>
              <a:rPr lang="en-US" sz="4800" b="1" dirty="0"/>
              <a:t>Ada </a:t>
            </a:r>
            <a:r>
              <a:rPr lang="en-US" sz="4800" b="1" dirty="0" err="1"/>
              <a:t>tetapi</a:t>
            </a:r>
            <a:r>
              <a:rPr lang="en-US" sz="4800" b="1" dirty="0"/>
              <a:t> </a:t>
            </a:r>
            <a:r>
              <a:rPr lang="id-ID" sz="4800" b="1" dirty="0"/>
              <a:t>kurang konsisten atau </a:t>
            </a:r>
            <a:r>
              <a:rPr lang="en-US" sz="4800" b="1" dirty="0" err="1"/>
              <a:t>kurang</a:t>
            </a:r>
            <a:r>
              <a:rPr lang="en-US" sz="4800" b="1" dirty="0"/>
              <a:t> </a:t>
            </a:r>
            <a:r>
              <a:rPr lang="en-US" sz="4800" b="1" dirty="0" err="1"/>
              <a:t>mencerminkan</a:t>
            </a:r>
            <a:r>
              <a:rPr lang="en-US" sz="4800" b="1" dirty="0"/>
              <a:t> </a:t>
            </a:r>
            <a:r>
              <a:rPr lang="en-US" sz="4800" b="1" dirty="0" err="1"/>
              <a:t>konsep</a:t>
            </a:r>
            <a:r>
              <a:rPr lang="en-US" sz="4800" b="1" dirty="0"/>
              <a:t> </a:t>
            </a:r>
            <a:r>
              <a:rPr lang="en-US" sz="4800" b="1" dirty="0" err="1"/>
              <a:t>penting</a:t>
            </a:r>
            <a:r>
              <a:rPr lang="en-US" sz="4800" b="1" dirty="0"/>
              <a:t> </a:t>
            </a:r>
            <a:r>
              <a:rPr lang="en-US" sz="4800" b="1" dirty="0" err="1"/>
              <a:t>dalam</a:t>
            </a:r>
            <a:r>
              <a:rPr lang="en-US" sz="4800" b="1" dirty="0"/>
              <a:t> </a:t>
            </a:r>
            <a:r>
              <a:rPr lang="en-US" sz="4800" b="1" dirty="0" err="1"/>
              <a:t>artikel</a:t>
            </a:r>
            <a:endParaRPr lang="en-ID" sz="4800" dirty="0"/>
          </a:p>
          <a:p>
            <a:pPr algn="r" fontAlgn="t">
              <a:buFont typeface="Wingdings" pitchFamily="2" charset="2"/>
              <a:buChar char="Ø"/>
            </a:pPr>
            <a:r>
              <a:rPr lang="en-US" sz="4800" b="1" dirty="0" err="1"/>
              <a:t>Tidak</a:t>
            </a:r>
            <a:r>
              <a:rPr lang="en-US" sz="4800" b="1" dirty="0"/>
              <a:t> </a:t>
            </a:r>
            <a:r>
              <a:rPr lang="en-US" sz="4800" b="1" dirty="0" err="1"/>
              <a:t>ada</a:t>
            </a:r>
            <a:endParaRPr lang="en-ID" sz="4800" dirty="0"/>
          </a:p>
          <a:p>
            <a:pPr marL="0" indent="0" fontAlgn="t">
              <a:buNone/>
            </a:pPr>
            <a:endParaRPr lang="en-ID" sz="4000" dirty="0">
              <a:latin typeface="Abadi MT Condensed Light" panose="020B0306030101010103" pitchFamily="34" charset="77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F8D425E-99E5-7144-BC4C-31A656BA37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02245" y="1615109"/>
            <a:ext cx="17213579" cy="960120"/>
          </a:xfrm>
        </p:spPr>
        <p:txBody>
          <a:bodyPr/>
          <a:lstStyle/>
          <a:p>
            <a:r>
              <a:rPr lang="en-US" sz="4800" b="1" dirty="0">
                <a:solidFill>
                  <a:srgbClr val="00206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4. Kata </a:t>
            </a:r>
            <a:r>
              <a:rPr lang="en-US" sz="4800" b="1" dirty="0" err="1">
                <a:solidFill>
                  <a:srgbClr val="00206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Kunci</a:t>
            </a:r>
            <a:r>
              <a:rPr lang="en-US" sz="4800" b="1" dirty="0">
                <a:solidFill>
                  <a:srgbClr val="00206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 </a:t>
            </a:r>
            <a:r>
              <a:rPr lang="en-US" sz="6000" b="1" dirty="0">
                <a:solidFill>
                  <a:srgbClr val="002060"/>
                </a:solidFill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(</a:t>
            </a:r>
            <a:r>
              <a:rPr lang="en-US" sz="6000" b="1" dirty="0" err="1">
                <a:solidFill>
                  <a:srgbClr val="002060"/>
                </a:solidFill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tetap</a:t>
            </a:r>
            <a:r>
              <a:rPr lang="en-US" sz="6000" b="1" dirty="0">
                <a:solidFill>
                  <a:srgbClr val="002060"/>
                </a:solidFill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)</a:t>
            </a:r>
            <a:endParaRPr lang="en-US" b="1" dirty="0">
              <a:solidFill>
                <a:srgbClr val="002060"/>
              </a:solidFill>
              <a:latin typeface="Brush Script MT" panose="03060802040406070304" pitchFamily="66" charset="-122"/>
              <a:ea typeface="Brush Script MT" panose="03060802040406070304" pitchFamily="66" charset="-122"/>
              <a:cs typeface="Brush Script MT" panose="03060802040406070304" pitchFamily="66" charset="-122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E1F27AB-3E78-A243-A5BA-97DD62E82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59</a:t>
            </a:fld>
            <a:endParaRPr lang="en-US"/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342FBC0A-AE52-DB4C-9FA2-810CFC653E97}"/>
              </a:ext>
            </a:extLst>
          </p:cNvPr>
          <p:cNvSpPr txBox="1">
            <a:spLocks/>
          </p:cNvSpPr>
          <p:nvPr/>
        </p:nvSpPr>
        <p:spPr>
          <a:xfrm>
            <a:off x="918893" y="2773198"/>
            <a:ext cx="7817442" cy="960120"/>
          </a:xfrm>
          <a:prstGeom prst="rect">
            <a:avLst/>
          </a:prstGeom>
          <a:solidFill>
            <a:schemeClr val="accent4">
              <a:lumMod val="75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lnSpcReduction="10000"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0" indent="0" algn="ctr" defTabSz="137150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75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371509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2057263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743017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3428771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4114526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4800280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548603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0" lang="en-US" sz="6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Aturan</a:t>
            </a:r>
            <a:r>
              <a:rPr kumimoji="0" lang="en-US" sz="6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 Lama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AA587775-21D5-BA46-A69F-5E0C58D32C34}"/>
              </a:ext>
            </a:extLst>
          </p:cNvPr>
          <p:cNvSpPr txBox="1">
            <a:spLocks/>
          </p:cNvSpPr>
          <p:nvPr/>
        </p:nvSpPr>
        <p:spPr>
          <a:xfrm>
            <a:off x="9559222" y="2763914"/>
            <a:ext cx="8008920" cy="960120"/>
          </a:xfrm>
          <a:prstGeom prst="rect">
            <a:avLst/>
          </a:prstGeom>
          <a:solidFill>
            <a:schemeClr val="accent4">
              <a:lumMod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137150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75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371509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2057263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743017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3428771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4114526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4800280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548603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0" lang="en-US" sz="6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Aturan</a:t>
            </a:r>
            <a:r>
              <a:rPr kumimoji="0" lang="en-US" sz="6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 </a:t>
            </a:r>
            <a:r>
              <a:rPr kumimoji="0" lang="en-US" sz="6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Baru</a:t>
            </a:r>
            <a:endParaRPr kumimoji="0" lang="en-US" sz="6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BIG CASLON MEDIUM" panose="02000603090000020003" pitchFamily="2" charset="-79"/>
              <a:cs typeface="BIG CASLON MEDIUM" panose="02000603090000020003" pitchFamily="2" charset="-79"/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CFB0E4E8-A7A5-5144-8DF0-C3B25D818D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3167913"/>
              </p:ext>
            </p:extLst>
          </p:nvPr>
        </p:nvGraphicFramePr>
        <p:xfrm>
          <a:off x="14327782" y="4279404"/>
          <a:ext cx="3240360" cy="5256585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240360">
                  <a:extLst>
                    <a:ext uri="{9D8B030D-6E8A-4147-A177-3AD203B41FA5}">
                      <a16:colId xmlns:a16="http://schemas.microsoft.com/office/drawing/2014/main" val="2915724714"/>
                    </a:ext>
                  </a:extLst>
                </a:gridCol>
              </a:tblGrid>
              <a:tr h="1752195">
                <a:tc>
                  <a:txBody>
                    <a:bodyPr/>
                    <a:lstStyle/>
                    <a:p>
                      <a:pPr algn="ctr"/>
                      <a:r>
                        <a:rPr lang="en-US" sz="88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222206113"/>
                  </a:ext>
                </a:extLst>
              </a:tr>
              <a:tr h="1752195">
                <a:tc>
                  <a:txBody>
                    <a:bodyPr/>
                    <a:lstStyle/>
                    <a:p>
                      <a:pPr algn="ctr"/>
                      <a:r>
                        <a:rPr lang="en-US" sz="8800" b="1" dirty="0"/>
                        <a:t>0.5</a:t>
                      </a: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138869341"/>
                  </a:ext>
                </a:extLst>
              </a:tr>
              <a:tr h="1752195">
                <a:tc>
                  <a:txBody>
                    <a:bodyPr/>
                    <a:lstStyle/>
                    <a:p>
                      <a:pPr algn="ctr"/>
                      <a:r>
                        <a:rPr lang="en-US" sz="8800" b="1" dirty="0"/>
                        <a:t>0</a:t>
                      </a: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4215354731"/>
                  </a:ext>
                </a:extLst>
              </a:tr>
            </a:tbl>
          </a:graphicData>
        </a:graphic>
      </p:graphicFrame>
      <p:sp>
        <p:nvSpPr>
          <p:cNvPr id="9" name="Oval 8">
            <a:extLst>
              <a:ext uri="{FF2B5EF4-FFF2-40B4-BE49-F238E27FC236}">
                <a16:creationId xmlns:a16="http://schemas.microsoft.com/office/drawing/2014/main" id="{80BAD71A-6AAE-4342-A0BB-5A94183B8CBD}"/>
              </a:ext>
            </a:extLst>
          </p:cNvPr>
          <p:cNvSpPr/>
          <p:nvPr/>
        </p:nvSpPr>
        <p:spPr>
          <a:xfrm>
            <a:off x="5542806" y="880224"/>
            <a:ext cx="914400" cy="914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/>
              <a:t>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244677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4374" y="425616"/>
            <a:ext cx="14013755" cy="2158397"/>
          </a:xfrm>
        </p:spPr>
        <p:txBody>
          <a:bodyPr>
            <a:normAutofit/>
          </a:bodyPr>
          <a:lstStyle/>
          <a:p>
            <a:r>
              <a:rPr lang="id-ID" sz="13800" b="1" dirty="0" err="1">
                <a:solidFill>
                  <a:srgbClr val="002060"/>
                </a:solidFill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Keywords</a:t>
            </a:r>
            <a:endParaRPr lang="id-ID" sz="16600" b="1" dirty="0">
              <a:solidFill>
                <a:srgbClr val="002060"/>
              </a:solidFill>
              <a:latin typeface="Brush Script MT" panose="03060802040406070304" pitchFamily="66" charset="-122"/>
              <a:ea typeface="Brush Script MT" panose="03060802040406070304" pitchFamily="66" charset="-122"/>
              <a:cs typeface="Brush Script MT" panose="03060802040406070304" pitchFamily="66" charset="-122"/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53857929"/>
              </p:ext>
            </p:extLst>
          </p:nvPr>
        </p:nvGraphicFramePr>
        <p:xfrm>
          <a:off x="1" y="2584012"/>
          <a:ext cx="19515499" cy="67377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HALREV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60</a:t>
            </a:fld>
            <a:endParaRPr lang="en-US" dirty="0"/>
          </a:p>
        </p:txBody>
      </p:sp>
      <p:sp>
        <p:nvSpPr>
          <p:cNvPr id="7" name="Curved Right Arrow 6">
            <a:extLst>
              <a:ext uri="{FF2B5EF4-FFF2-40B4-BE49-F238E27FC236}">
                <a16:creationId xmlns:a16="http://schemas.microsoft.com/office/drawing/2014/main" id="{3D4AF65F-78A9-E440-8661-150F4C01CC03}"/>
              </a:ext>
            </a:extLst>
          </p:cNvPr>
          <p:cNvSpPr/>
          <p:nvPr/>
        </p:nvSpPr>
        <p:spPr>
          <a:xfrm>
            <a:off x="6478910" y="2839244"/>
            <a:ext cx="1656184" cy="1728192"/>
          </a:xfrm>
          <a:prstGeom prst="curved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878449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84A2EA27-8769-DA4E-A5F9-ECB50C437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061" y="387818"/>
            <a:ext cx="15086291" cy="1879689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4. Gaya </a:t>
            </a:r>
            <a:r>
              <a:rPr lang="en-US" b="1" dirty="0" err="1">
                <a:solidFill>
                  <a:srgbClr val="002060"/>
                </a:solidFill>
              </a:rPr>
              <a:t>Penulisan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BE6CE943-F8B5-EC45-B987-E638C5B3EB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18893" y="4855468"/>
            <a:ext cx="14602562" cy="4297680"/>
          </a:xfrm>
          <a:ln/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 fontAlgn="t"/>
            <a:endParaRPr lang="id-ID" sz="4800" b="1" dirty="0"/>
          </a:p>
          <a:p>
            <a:pPr fontAlgn="t">
              <a:buFont typeface="Wingdings" pitchFamily="2" charset="2"/>
              <a:buChar char="q"/>
            </a:pPr>
            <a:r>
              <a:rPr lang="en-US" sz="6000" b="1" dirty="0" err="1"/>
              <a:t>Lengkap</a:t>
            </a:r>
            <a:r>
              <a:rPr lang="en-US" sz="6000" b="1" dirty="0"/>
              <a:t> dan </a:t>
            </a:r>
            <a:r>
              <a:rPr lang="en-US" sz="6000" b="1" dirty="0" err="1"/>
              <a:t>bersistem</a:t>
            </a:r>
            <a:r>
              <a:rPr lang="en-US" sz="6000" b="1" dirty="0"/>
              <a:t> </a:t>
            </a:r>
            <a:r>
              <a:rPr lang="en-US" sz="6000" b="1" dirty="0" err="1"/>
              <a:t>baik</a:t>
            </a:r>
            <a:endParaRPr lang="en-ID" sz="6000" dirty="0"/>
          </a:p>
          <a:p>
            <a:pPr fontAlgn="t">
              <a:buFont typeface="Wingdings" pitchFamily="2" charset="2"/>
              <a:buChar char="q"/>
            </a:pPr>
            <a:r>
              <a:rPr lang="en-US" sz="6000" b="1" dirty="0" err="1"/>
              <a:t>Lengkap</a:t>
            </a:r>
            <a:r>
              <a:rPr lang="en-US" sz="6000" b="1" dirty="0"/>
              <a:t> </a:t>
            </a:r>
            <a:r>
              <a:rPr lang="en-US" sz="6000" b="1" dirty="0" err="1"/>
              <a:t>tetapi</a:t>
            </a:r>
            <a:r>
              <a:rPr lang="en-US" sz="6000" b="1" dirty="0"/>
              <a:t> </a:t>
            </a:r>
            <a:r>
              <a:rPr lang="en-US" sz="6000" b="1" dirty="0" err="1"/>
              <a:t>tidak</a:t>
            </a:r>
            <a:r>
              <a:rPr lang="en-US" sz="6000" b="1" dirty="0"/>
              <a:t> </a:t>
            </a:r>
            <a:r>
              <a:rPr lang="en-US" sz="6000" b="1" dirty="0" err="1"/>
              <a:t>bersistem</a:t>
            </a:r>
            <a:r>
              <a:rPr lang="en-US" sz="6000" b="1" dirty="0"/>
              <a:t> </a:t>
            </a:r>
            <a:r>
              <a:rPr lang="en-US" sz="6000" b="1" dirty="0" err="1"/>
              <a:t>baik</a:t>
            </a:r>
            <a:endParaRPr lang="en-ID" sz="6000" dirty="0"/>
          </a:p>
          <a:p>
            <a:pPr fontAlgn="t">
              <a:buFont typeface="Wingdings" pitchFamily="2" charset="2"/>
              <a:buChar char="q"/>
            </a:pPr>
            <a:r>
              <a:rPr lang="en-US" sz="6000" b="1" dirty="0"/>
              <a:t>Kurang </a:t>
            </a:r>
            <a:r>
              <a:rPr lang="en-US" sz="6000" b="1" dirty="0" err="1"/>
              <a:t>lengkap</a:t>
            </a:r>
            <a:r>
              <a:rPr lang="en-US" sz="6000" b="1" dirty="0"/>
              <a:t> dan </a:t>
            </a:r>
            <a:r>
              <a:rPr lang="en-US" sz="6000" b="1" dirty="0" err="1"/>
              <a:t>tidak</a:t>
            </a:r>
            <a:r>
              <a:rPr lang="en-US" sz="6000" b="1" dirty="0"/>
              <a:t> </a:t>
            </a:r>
            <a:r>
              <a:rPr lang="en-US" sz="6000" b="1" dirty="0" err="1"/>
              <a:t>bersistem</a:t>
            </a:r>
            <a:endParaRPr lang="en-ID" sz="6000" dirty="0"/>
          </a:p>
          <a:p>
            <a:pPr marL="0" indent="0" fontAlgn="t">
              <a:buNone/>
            </a:pPr>
            <a:endParaRPr lang="en-ID" sz="4000" dirty="0">
              <a:latin typeface="Abadi MT Condensed Light" panose="020B0306030101010103" pitchFamily="34" charset="77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F8D425E-99E5-7144-BC4C-31A656BA37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02245" y="1615109"/>
            <a:ext cx="17213579" cy="960120"/>
          </a:xfrm>
        </p:spPr>
        <p:txBody>
          <a:bodyPr/>
          <a:lstStyle/>
          <a:p>
            <a:r>
              <a:rPr lang="en-US" sz="4800" b="1" dirty="0">
                <a:solidFill>
                  <a:srgbClr val="00206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5. </a:t>
            </a:r>
            <a:r>
              <a:rPr lang="en-US" sz="4800" b="1" dirty="0" err="1">
                <a:solidFill>
                  <a:srgbClr val="00206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Sistematika</a:t>
            </a:r>
            <a:r>
              <a:rPr lang="en-US" sz="4800" b="1" dirty="0">
                <a:solidFill>
                  <a:srgbClr val="00206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 </a:t>
            </a:r>
            <a:r>
              <a:rPr lang="en-US" sz="4800" b="1" dirty="0" err="1">
                <a:solidFill>
                  <a:srgbClr val="00206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Penulisan</a:t>
            </a:r>
            <a:r>
              <a:rPr lang="en-US" sz="4800" b="1" dirty="0">
                <a:solidFill>
                  <a:srgbClr val="00206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 </a:t>
            </a:r>
            <a:r>
              <a:rPr lang="en-US" sz="4800" b="1" dirty="0" err="1">
                <a:solidFill>
                  <a:srgbClr val="00206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Artikel</a:t>
            </a:r>
            <a:r>
              <a:rPr lang="en-US" sz="4800" b="1" dirty="0">
                <a:solidFill>
                  <a:srgbClr val="00206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 </a:t>
            </a:r>
            <a:r>
              <a:rPr lang="en-US" sz="6000" b="1" dirty="0">
                <a:solidFill>
                  <a:srgbClr val="002060"/>
                </a:solidFill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(</a:t>
            </a:r>
            <a:r>
              <a:rPr lang="en-US" sz="6000" b="1" dirty="0" err="1">
                <a:solidFill>
                  <a:srgbClr val="002060"/>
                </a:solidFill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tetap</a:t>
            </a:r>
            <a:r>
              <a:rPr lang="en-US" sz="6000" b="1" dirty="0">
                <a:solidFill>
                  <a:srgbClr val="002060"/>
                </a:solidFill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)</a:t>
            </a:r>
            <a:endParaRPr lang="en-US" b="1" dirty="0">
              <a:solidFill>
                <a:srgbClr val="002060"/>
              </a:solidFill>
              <a:latin typeface="Brush Script MT" panose="03060802040406070304" pitchFamily="66" charset="-122"/>
              <a:ea typeface="Brush Script MT" panose="03060802040406070304" pitchFamily="66" charset="-122"/>
              <a:cs typeface="Brush Script MT" panose="03060802040406070304" pitchFamily="66" charset="-122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E1F27AB-3E78-A243-A5BA-97DD62E82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61</a:t>
            </a:fld>
            <a:endParaRPr lang="en-US"/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342FBC0A-AE52-DB4C-9FA2-810CFC653E97}"/>
              </a:ext>
            </a:extLst>
          </p:cNvPr>
          <p:cNvSpPr txBox="1">
            <a:spLocks/>
          </p:cNvSpPr>
          <p:nvPr/>
        </p:nvSpPr>
        <p:spPr>
          <a:xfrm>
            <a:off x="918893" y="3398940"/>
            <a:ext cx="7817442" cy="1148805"/>
          </a:xfrm>
          <a:prstGeom prst="rect">
            <a:avLst/>
          </a:prstGeom>
          <a:solidFill>
            <a:schemeClr val="accent4">
              <a:lumMod val="75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0" indent="0" algn="ctr" defTabSz="137150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75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371509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2057263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743017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3428771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4114526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4800280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548603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0" lang="en-US" sz="6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Aturan</a:t>
            </a:r>
            <a:r>
              <a:rPr kumimoji="0" lang="en-US" sz="6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 Lama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AA587775-21D5-BA46-A69F-5E0C58D32C34}"/>
              </a:ext>
            </a:extLst>
          </p:cNvPr>
          <p:cNvSpPr txBox="1">
            <a:spLocks/>
          </p:cNvSpPr>
          <p:nvPr/>
        </p:nvSpPr>
        <p:spPr>
          <a:xfrm>
            <a:off x="9559222" y="3398939"/>
            <a:ext cx="8008920" cy="1148805"/>
          </a:xfrm>
          <a:prstGeom prst="rect">
            <a:avLst/>
          </a:prstGeom>
          <a:solidFill>
            <a:schemeClr val="accent4">
              <a:lumMod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marL="0" indent="0" algn="ctr" defTabSz="137150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75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371509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2057263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743017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3428771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4114526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4800280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548603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0" lang="en-US" sz="6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Aturan</a:t>
            </a:r>
            <a:r>
              <a:rPr kumimoji="0" lang="en-US" sz="6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 </a:t>
            </a:r>
            <a:r>
              <a:rPr kumimoji="0" lang="en-US" sz="6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Baru</a:t>
            </a:r>
            <a:endParaRPr kumimoji="0" lang="en-US" sz="6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BIG CASLON MEDIUM" panose="02000603090000020003" pitchFamily="2" charset="-79"/>
              <a:cs typeface="BIG CASLON MEDIUM" panose="02000603090000020003" pitchFamily="2" charset="-79"/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CFB0E4E8-A7A5-5144-8DF0-C3B25D818D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1277503"/>
              </p:ext>
            </p:extLst>
          </p:nvPr>
        </p:nvGraphicFramePr>
        <p:xfrm>
          <a:off x="15767942" y="4855468"/>
          <a:ext cx="1599578" cy="429768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599578">
                  <a:extLst>
                    <a:ext uri="{9D8B030D-6E8A-4147-A177-3AD203B41FA5}">
                      <a16:colId xmlns:a16="http://schemas.microsoft.com/office/drawing/2014/main" val="2915724714"/>
                    </a:ext>
                  </a:extLst>
                </a:gridCol>
              </a:tblGrid>
              <a:tr h="1003269">
                <a:tc>
                  <a:txBody>
                    <a:bodyPr/>
                    <a:lstStyle/>
                    <a:p>
                      <a:pPr algn="ctr"/>
                      <a:r>
                        <a:rPr lang="en-US" sz="88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222206113"/>
                  </a:ext>
                </a:extLst>
              </a:tr>
              <a:tr h="1003269">
                <a:tc>
                  <a:txBody>
                    <a:bodyPr/>
                    <a:lstStyle/>
                    <a:p>
                      <a:pPr algn="ctr"/>
                      <a:r>
                        <a:rPr lang="en-US" sz="8800" b="1" dirty="0"/>
                        <a:t>0.5</a:t>
                      </a: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138869341"/>
                  </a:ext>
                </a:extLst>
              </a:tr>
              <a:tr h="1003269">
                <a:tc>
                  <a:txBody>
                    <a:bodyPr/>
                    <a:lstStyle/>
                    <a:p>
                      <a:pPr algn="ctr"/>
                      <a:r>
                        <a:rPr lang="en-US" sz="8800" b="1" dirty="0"/>
                        <a:t>0</a:t>
                      </a: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4215354731"/>
                  </a:ext>
                </a:extLst>
              </a:tr>
            </a:tbl>
          </a:graphicData>
        </a:graphic>
      </p:graphicFrame>
      <p:sp>
        <p:nvSpPr>
          <p:cNvPr id="11" name="Oval 10">
            <a:extLst>
              <a:ext uri="{FF2B5EF4-FFF2-40B4-BE49-F238E27FC236}">
                <a16:creationId xmlns:a16="http://schemas.microsoft.com/office/drawing/2014/main" id="{1763C1E3-E5D3-2048-AA0E-A90A0EA4D50E}"/>
              </a:ext>
            </a:extLst>
          </p:cNvPr>
          <p:cNvSpPr/>
          <p:nvPr/>
        </p:nvSpPr>
        <p:spPr>
          <a:xfrm>
            <a:off x="5614814" y="894966"/>
            <a:ext cx="914400" cy="914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/>
              <a:t>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92506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HALREV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62</a:t>
            </a:fld>
            <a:endParaRPr lang="en-US" dirty="0"/>
          </a:p>
        </p:txBody>
      </p:sp>
      <p:sp>
        <p:nvSpPr>
          <p:cNvPr id="23" name="Title 22"/>
          <p:cNvSpPr>
            <a:spLocks noGrp="1"/>
          </p:cNvSpPr>
          <p:nvPr>
            <p:ph type="title" idx="4294967295"/>
          </p:nvPr>
        </p:nvSpPr>
        <p:spPr>
          <a:xfrm>
            <a:off x="0" y="471488"/>
            <a:ext cx="6550918" cy="2865437"/>
          </a:xfrm>
        </p:spPr>
        <p:txBody>
          <a:bodyPr>
            <a:noAutofit/>
          </a:bodyPr>
          <a:lstStyle/>
          <a:p>
            <a:pPr algn="r"/>
            <a:r>
              <a:rPr lang="en-US" sz="6000" b="1" dirty="0">
                <a:solidFill>
                  <a:srgbClr val="002060"/>
                </a:solidFill>
                <a:latin typeface="Bookman Old Style" charset="0"/>
                <a:ea typeface="Bookman Old Style" charset="0"/>
                <a:cs typeface="Bookman Old Style" charset="0"/>
              </a:rPr>
              <a:t>SISTIMATIKA Tulisan</a:t>
            </a:r>
            <a:endParaRPr lang="en-US" sz="3000" b="1" dirty="0">
              <a:solidFill>
                <a:srgbClr val="002060"/>
              </a:solidFill>
              <a:latin typeface="Bookman Old Style" charset="0"/>
              <a:ea typeface="Bookman Old Style" charset="0"/>
              <a:cs typeface="Bookman Old Style" charset="0"/>
            </a:endParaRPr>
          </a:p>
        </p:txBody>
      </p:sp>
      <p:sp>
        <p:nvSpPr>
          <p:cNvPr id="24" name="Content Placeholder 23"/>
          <p:cNvSpPr>
            <a:spLocks noGrp="1"/>
          </p:cNvSpPr>
          <p:nvPr>
            <p:ph idx="4294967295"/>
          </p:nvPr>
        </p:nvSpPr>
        <p:spPr>
          <a:xfrm>
            <a:off x="7337425" y="962025"/>
            <a:ext cx="10948988" cy="8986838"/>
          </a:xfrm>
        </p:spPr>
        <p:txBody>
          <a:bodyPr>
            <a:normAutofit fontScale="62500" lnSpcReduction="20000"/>
          </a:bodyPr>
          <a:lstStyle/>
          <a:p>
            <a:pPr>
              <a:buFont typeface="Wingdings" charset="2"/>
              <a:buChar char="Ø"/>
            </a:pPr>
            <a:r>
              <a:rPr lang="en-US" sz="10049" b="1" dirty="0">
                <a:solidFill>
                  <a:srgbClr val="002060"/>
                </a:solidFill>
              </a:rPr>
              <a:t>Title</a:t>
            </a:r>
          </a:p>
          <a:p>
            <a:pPr>
              <a:buFont typeface="Wingdings" charset="2"/>
              <a:buChar char="Ø"/>
            </a:pPr>
            <a:r>
              <a:rPr lang="en-US" sz="10049" b="1" dirty="0">
                <a:solidFill>
                  <a:srgbClr val="002060"/>
                </a:solidFill>
              </a:rPr>
              <a:t>Authors &amp; </a:t>
            </a:r>
            <a:r>
              <a:rPr lang="en-US" sz="10049" b="1" dirty="0" err="1">
                <a:solidFill>
                  <a:srgbClr val="002060"/>
                </a:solidFill>
              </a:rPr>
              <a:t>Afiliartion</a:t>
            </a:r>
            <a:endParaRPr lang="en-US" sz="10049" b="1" dirty="0">
              <a:solidFill>
                <a:srgbClr val="002060"/>
              </a:solidFill>
            </a:endParaRPr>
          </a:p>
          <a:p>
            <a:pPr>
              <a:buFont typeface="Wingdings" charset="2"/>
              <a:buChar char="Ø"/>
            </a:pPr>
            <a:r>
              <a:rPr lang="en-US" sz="10049" b="1" dirty="0">
                <a:solidFill>
                  <a:srgbClr val="002060"/>
                </a:solidFill>
              </a:rPr>
              <a:t>Abstract</a:t>
            </a:r>
          </a:p>
          <a:p>
            <a:pPr>
              <a:buFont typeface="Wingdings" charset="2"/>
              <a:buChar char="Ø"/>
            </a:pPr>
            <a:r>
              <a:rPr lang="en-US" sz="10049" b="1" dirty="0">
                <a:solidFill>
                  <a:srgbClr val="002060"/>
                </a:solidFill>
              </a:rPr>
              <a:t>Keywords</a:t>
            </a:r>
          </a:p>
          <a:p>
            <a:pPr>
              <a:buFont typeface="Wingdings" charset="2"/>
              <a:buChar char="Ø"/>
            </a:pPr>
            <a:r>
              <a:rPr lang="en-US" sz="10049" b="1" dirty="0">
                <a:solidFill>
                  <a:srgbClr val="002060"/>
                </a:solidFill>
              </a:rPr>
              <a:t>Main Text </a:t>
            </a:r>
            <a:r>
              <a:rPr lang="en-US" sz="10049" b="1" dirty="0">
                <a:solidFill>
                  <a:srgbClr val="FF0000"/>
                </a:solidFill>
              </a:rPr>
              <a:t>(IMRAD)</a:t>
            </a:r>
            <a:r>
              <a:rPr lang="en-US" sz="10049" b="1" dirty="0">
                <a:solidFill>
                  <a:srgbClr val="002060"/>
                </a:solidFill>
              </a:rPr>
              <a:t>:</a:t>
            </a:r>
            <a:r>
              <a:rPr lang="en-US" sz="4200" b="1" dirty="0">
                <a:solidFill>
                  <a:srgbClr val="002060"/>
                </a:solidFill>
              </a:rPr>
              <a:t> </a:t>
            </a:r>
            <a:r>
              <a:rPr lang="en-US" sz="8699" b="1" dirty="0">
                <a:solidFill>
                  <a:srgbClr val="002060"/>
                </a:solidFill>
              </a:rPr>
              <a:t>Introduction, Methods (and Materials), </a:t>
            </a:r>
            <a:r>
              <a:rPr lang="en-US" sz="8699" b="1" dirty="0" err="1">
                <a:solidFill>
                  <a:srgbClr val="002060"/>
                </a:solidFill>
              </a:rPr>
              <a:t>Rersults</a:t>
            </a:r>
            <a:r>
              <a:rPr lang="en-US" sz="8699" b="1" dirty="0">
                <a:solidFill>
                  <a:srgbClr val="002060"/>
                </a:solidFill>
              </a:rPr>
              <a:t>, Discussion, Conclusions</a:t>
            </a:r>
            <a:endParaRPr lang="en-US" sz="4200" b="1" dirty="0">
              <a:solidFill>
                <a:srgbClr val="002060"/>
              </a:solidFill>
            </a:endParaRPr>
          </a:p>
          <a:p>
            <a:pPr>
              <a:buFont typeface="Wingdings" charset="2"/>
              <a:buChar char="Ø"/>
            </a:pPr>
            <a:r>
              <a:rPr lang="en-US" sz="10499" b="1" dirty="0">
                <a:solidFill>
                  <a:srgbClr val="002060"/>
                </a:solidFill>
              </a:rPr>
              <a:t>Acknowledgements</a:t>
            </a:r>
          </a:p>
          <a:p>
            <a:pPr>
              <a:buFont typeface="Wingdings" charset="2"/>
              <a:buChar char="Ø"/>
            </a:pPr>
            <a:r>
              <a:rPr lang="en-US" sz="10499" b="1" dirty="0">
                <a:solidFill>
                  <a:srgbClr val="002060"/>
                </a:solidFill>
              </a:rPr>
              <a:t>References</a:t>
            </a: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4116145271"/>
              </p:ext>
            </p:extLst>
          </p:nvPr>
        </p:nvGraphicFramePr>
        <p:xfrm>
          <a:off x="282365" y="2767236"/>
          <a:ext cx="6700601" cy="75193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2442374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0CDD67-84BA-3A48-9246-179964AB37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9083" y="679464"/>
            <a:ext cx="16204244" cy="2100613"/>
          </a:xfrm>
        </p:spPr>
        <p:txBody>
          <a:bodyPr/>
          <a:lstStyle/>
          <a:p>
            <a:pPr algn="ctr"/>
            <a:r>
              <a:rPr lang="en-US" sz="9899" b="1" dirty="0">
                <a:solidFill>
                  <a:schemeClr val="accent2">
                    <a:lumMod val="50000"/>
                  </a:schemeClr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Hasil</a:t>
            </a:r>
            <a:r>
              <a:rPr lang="en-US" sz="9899" b="1" dirty="0">
                <a:solidFill>
                  <a:srgbClr val="00206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 &amp; </a:t>
            </a:r>
            <a:r>
              <a:rPr lang="en-US" sz="9899" b="1" dirty="0" err="1">
                <a:solidFill>
                  <a:schemeClr val="accent2">
                    <a:lumMod val="50000"/>
                  </a:schemeClr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Pembahasan</a:t>
            </a:r>
            <a:endParaRPr lang="en-US" sz="9899" b="1" dirty="0">
              <a:solidFill>
                <a:schemeClr val="accent2">
                  <a:lumMod val="50000"/>
                </a:schemeClr>
              </a:solidFill>
              <a:latin typeface="Big Caslon Medium" panose="02000603090000020003" pitchFamily="2" charset="-79"/>
              <a:cs typeface="Big Caslon Medium" panose="02000603090000020003" pitchFamily="2" charset="-79"/>
            </a:endParaRP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493E663B-9D8F-E648-B341-605193AEF7B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654825" y="1789335"/>
          <a:ext cx="16412945" cy="84972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Sun 6">
            <a:extLst>
              <a:ext uri="{FF2B5EF4-FFF2-40B4-BE49-F238E27FC236}">
                <a16:creationId xmlns:a16="http://schemas.microsoft.com/office/drawing/2014/main" id="{86C0522B-AAB4-3841-9907-0F3D22A6BC6B}"/>
              </a:ext>
            </a:extLst>
          </p:cNvPr>
          <p:cNvSpPr/>
          <p:nvPr/>
        </p:nvSpPr>
        <p:spPr>
          <a:xfrm>
            <a:off x="15047862" y="895028"/>
            <a:ext cx="2664296" cy="2994920"/>
          </a:xfrm>
          <a:prstGeom prst="sun">
            <a:avLst/>
          </a:prstGeom>
          <a:solidFill>
            <a:schemeClr val="bg2">
              <a:lumMod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/>
          </a:p>
        </p:txBody>
      </p:sp>
      <p:sp>
        <p:nvSpPr>
          <p:cNvPr id="8" name="Sun 7">
            <a:extLst>
              <a:ext uri="{FF2B5EF4-FFF2-40B4-BE49-F238E27FC236}">
                <a16:creationId xmlns:a16="http://schemas.microsoft.com/office/drawing/2014/main" id="{D187EE4C-7A04-C240-873B-DDC1C548DC34}"/>
              </a:ext>
            </a:extLst>
          </p:cNvPr>
          <p:cNvSpPr/>
          <p:nvPr/>
        </p:nvSpPr>
        <p:spPr>
          <a:xfrm>
            <a:off x="969083" y="6721242"/>
            <a:ext cx="2701515" cy="2670730"/>
          </a:xfrm>
          <a:prstGeom prst="sun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/>
          </a:p>
        </p:txBody>
      </p:sp>
    </p:spTree>
    <p:extLst>
      <p:ext uri="{BB962C8B-B14F-4D97-AF65-F5344CB8AC3E}">
        <p14:creationId xmlns:p14="http://schemas.microsoft.com/office/powerpoint/2010/main" val="58630036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84A2EA27-8769-DA4E-A5F9-ECB50C437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061" y="387818"/>
            <a:ext cx="15086291" cy="1879689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4. Gaya </a:t>
            </a:r>
            <a:r>
              <a:rPr lang="en-US" b="1" dirty="0" err="1">
                <a:solidFill>
                  <a:srgbClr val="002060"/>
                </a:solidFill>
              </a:rPr>
              <a:t>Penulisan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BE6CE943-F8B5-EC45-B987-E638C5B3EB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18893" y="4279404"/>
            <a:ext cx="14602562" cy="5256584"/>
          </a:xfrm>
          <a:ln/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 fontAlgn="t"/>
            <a:endParaRPr lang="id-ID" sz="4800" b="1" dirty="0"/>
          </a:p>
          <a:p>
            <a:pPr fontAlgn="t"/>
            <a:r>
              <a:rPr lang="en-US" sz="6600" b="1" dirty="0" err="1"/>
              <a:t>Informatif</a:t>
            </a:r>
            <a:r>
              <a:rPr lang="en-US" sz="6600" b="1" dirty="0"/>
              <a:t> dan </a:t>
            </a:r>
            <a:r>
              <a:rPr lang="en-US" sz="6600" b="1" dirty="0" err="1"/>
              <a:t>komplementer</a:t>
            </a:r>
            <a:endParaRPr lang="en-ID" sz="6600" dirty="0"/>
          </a:p>
          <a:p>
            <a:pPr fontAlgn="t"/>
            <a:r>
              <a:rPr lang="en-US" sz="6600" b="1" dirty="0"/>
              <a:t>Kurang </a:t>
            </a:r>
            <a:r>
              <a:rPr lang="en-US" sz="6600" b="1" dirty="0" err="1"/>
              <a:t>informatif</a:t>
            </a:r>
            <a:r>
              <a:rPr lang="en-US" sz="6600" b="1" dirty="0"/>
              <a:t> </a:t>
            </a:r>
            <a:r>
              <a:rPr lang="en-US" sz="6600" b="1" dirty="0" err="1"/>
              <a:t>atau</a:t>
            </a:r>
            <a:r>
              <a:rPr lang="en-US" sz="6600" b="1" dirty="0"/>
              <a:t> </a:t>
            </a:r>
            <a:r>
              <a:rPr lang="en-US" sz="6600" b="1" dirty="0" err="1"/>
              <a:t>komplementer</a:t>
            </a:r>
            <a:endParaRPr lang="en-ID" sz="6600" dirty="0"/>
          </a:p>
          <a:p>
            <a:pPr fontAlgn="t"/>
            <a:r>
              <a:rPr lang="en-US" sz="6600" b="1" dirty="0" err="1"/>
              <a:t>Tak</a:t>
            </a:r>
            <a:r>
              <a:rPr lang="en-US" sz="6600" b="1" dirty="0"/>
              <a:t> </a:t>
            </a:r>
            <a:r>
              <a:rPr lang="en-US" sz="6600" b="1" dirty="0" err="1"/>
              <a:t>termanfaatkan</a:t>
            </a:r>
            <a:endParaRPr lang="en-ID" sz="6600" dirty="0"/>
          </a:p>
          <a:p>
            <a:pPr marL="0" indent="0" fontAlgn="t">
              <a:buNone/>
            </a:pPr>
            <a:endParaRPr lang="en-ID" sz="4000" dirty="0">
              <a:latin typeface="Abadi MT Condensed Light" panose="020B0306030101010103" pitchFamily="34" charset="77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F8D425E-99E5-7144-BC4C-31A656BA37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02245" y="1615109"/>
            <a:ext cx="17213579" cy="960120"/>
          </a:xfrm>
        </p:spPr>
        <p:txBody>
          <a:bodyPr/>
          <a:lstStyle/>
          <a:p>
            <a:r>
              <a:rPr lang="en-US" sz="4800" b="1" dirty="0">
                <a:solidFill>
                  <a:srgbClr val="00206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6. </a:t>
            </a:r>
            <a:r>
              <a:rPr lang="en-US" sz="4800" b="1" dirty="0" err="1">
                <a:solidFill>
                  <a:srgbClr val="00206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Pemanfaatan</a:t>
            </a:r>
            <a:r>
              <a:rPr lang="en-US" sz="4800" b="1" dirty="0">
                <a:solidFill>
                  <a:srgbClr val="00206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 </a:t>
            </a:r>
            <a:r>
              <a:rPr lang="en-US" sz="4800" b="1" dirty="0" err="1">
                <a:solidFill>
                  <a:srgbClr val="00206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Instrumen</a:t>
            </a:r>
            <a:r>
              <a:rPr lang="en-US" sz="4800" b="1" dirty="0">
                <a:solidFill>
                  <a:srgbClr val="00206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 </a:t>
            </a:r>
            <a:r>
              <a:rPr lang="en-US" sz="4800" b="1" dirty="0" err="1">
                <a:solidFill>
                  <a:srgbClr val="00206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Pendukung</a:t>
            </a:r>
            <a:r>
              <a:rPr lang="en-US" sz="4800" b="1" dirty="0">
                <a:solidFill>
                  <a:srgbClr val="00206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 </a:t>
            </a:r>
            <a:r>
              <a:rPr lang="en-US" sz="6000" b="1" dirty="0">
                <a:solidFill>
                  <a:srgbClr val="002060"/>
                </a:solidFill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(</a:t>
            </a:r>
            <a:r>
              <a:rPr lang="en-US" sz="6000" b="1" dirty="0" err="1">
                <a:solidFill>
                  <a:srgbClr val="002060"/>
                </a:solidFill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tetap</a:t>
            </a:r>
            <a:r>
              <a:rPr lang="en-US" sz="6000" b="1" dirty="0">
                <a:solidFill>
                  <a:srgbClr val="002060"/>
                </a:solidFill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)</a:t>
            </a:r>
            <a:endParaRPr lang="en-US" b="1" dirty="0">
              <a:solidFill>
                <a:srgbClr val="002060"/>
              </a:solidFill>
              <a:latin typeface="Brush Script MT" panose="03060802040406070304" pitchFamily="66" charset="-122"/>
              <a:ea typeface="Brush Script MT" panose="03060802040406070304" pitchFamily="66" charset="-122"/>
              <a:cs typeface="Brush Script MT" panose="03060802040406070304" pitchFamily="66" charset="-122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E1F27AB-3E78-A243-A5BA-97DD62E82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64</a:t>
            </a:fld>
            <a:endParaRPr lang="en-US"/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342FBC0A-AE52-DB4C-9FA2-810CFC653E97}"/>
              </a:ext>
            </a:extLst>
          </p:cNvPr>
          <p:cNvSpPr txBox="1">
            <a:spLocks/>
          </p:cNvSpPr>
          <p:nvPr/>
        </p:nvSpPr>
        <p:spPr>
          <a:xfrm>
            <a:off x="918893" y="2773198"/>
            <a:ext cx="7817442" cy="960120"/>
          </a:xfrm>
          <a:prstGeom prst="rect">
            <a:avLst/>
          </a:prstGeom>
          <a:solidFill>
            <a:schemeClr val="accent4">
              <a:lumMod val="75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lnSpcReduction="10000"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0" indent="0" algn="ctr" defTabSz="137150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75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371509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2057263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743017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3428771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4114526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4800280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548603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0" lang="en-US" sz="6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Aturan</a:t>
            </a:r>
            <a:r>
              <a:rPr kumimoji="0" lang="en-US" sz="6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 Lama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AA587775-21D5-BA46-A69F-5E0C58D32C34}"/>
              </a:ext>
            </a:extLst>
          </p:cNvPr>
          <p:cNvSpPr txBox="1">
            <a:spLocks/>
          </p:cNvSpPr>
          <p:nvPr/>
        </p:nvSpPr>
        <p:spPr>
          <a:xfrm>
            <a:off x="9559222" y="2763914"/>
            <a:ext cx="8008920" cy="960120"/>
          </a:xfrm>
          <a:prstGeom prst="rect">
            <a:avLst/>
          </a:prstGeom>
          <a:solidFill>
            <a:schemeClr val="accent4">
              <a:lumMod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137150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75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371509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2057263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743017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3428771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4114526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4800280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548603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0" lang="en-US" sz="6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Aturan</a:t>
            </a:r>
            <a:r>
              <a:rPr kumimoji="0" lang="en-US" sz="6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 </a:t>
            </a:r>
            <a:r>
              <a:rPr kumimoji="0" lang="en-US" sz="6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Baru</a:t>
            </a:r>
            <a:endParaRPr kumimoji="0" lang="en-US" sz="6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BIG CASLON MEDIUM" panose="02000603090000020003" pitchFamily="2" charset="-79"/>
              <a:cs typeface="BIG CASLON MEDIUM" panose="02000603090000020003" pitchFamily="2" charset="-79"/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CFB0E4E8-A7A5-5144-8DF0-C3B25D818D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4595870"/>
              </p:ext>
            </p:extLst>
          </p:nvPr>
        </p:nvGraphicFramePr>
        <p:xfrm>
          <a:off x="15839950" y="4279404"/>
          <a:ext cx="1728192" cy="5256585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728192">
                  <a:extLst>
                    <a:ext uri="{9D8B030D-6E8A-4147-A177-3AD203B41FA5}">
                      <a16:colId xmlns:a16="http://schemas.microsoft.com/office/drawing/2014/main" val="2915724714"/>
                    </a:ext>
                  </a:extLst>
                </a:gridCol>
              </a:tblGrid>
              <a:tr h="1752195">
                <a:tc>
                  <a:txBody>
                    <a:bodyPr/>
                    <a:lstStyle/>
                    <a:p>
                      <a:pPr algn="ctr"/>
                      <a:r>
                        <a:rPr lang="en-US" sz="88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222206113"/>
                  </a:ext>
                </a:extLst>
              </a:tr>
              <a:tr h="1752195">
                <a:tc>
                  <a:txBody>
                    <a:bodyPr/>
                    <a:lstStyle/>
                    <a:p>
                      <a:pPr algn="ctr"/>
                      <a:r>
                        <a:rPr lang="en-US" sz="8800" b="1" dirty="0"/>
                        <a:t>0.5</a:t>
                      </a: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138869341"/>
                  </a:ext>
                </a:extLst>
              </a:tr>
              <a:tr h="1752195">
                <a:tc>
                  <a:txBody>
                    <a:bodyPr/>
                    <a:lstStyle/>
                    <a:p>
                      <a:pPr algn="ctr"/>
                      <a:r>
                        <a:rPr lang="en-US" sz="8800" b="1" dirty="0"/>
                        <a:t>0</a:t>
                      </a: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4215354731"/>
                  </a:ext>
                </a:extLst>
              </a:tr>
            </a:tbl>
          </a:graphicData>
        </a:graphic>
      </p:graphicFrame>
      <p:sp>
        <p:nvSpPr>
          <p:cNvPr id="11" name="Oval 10">
            <a:extLst>
              <a:ext uri="{FF2B5EF4-FFF2-40B4-BE49-F238E27FC236}">
                <a16:creationId xmlns:a16="http://schemas.microsoft.com/office/drawing/2014/main" id="{BAA89A24-FC8F-CF41-A79D-B863888DF0C9}"/>
              </a:ext>
            </a:extLst>
          </p:cNvPr>
          <p:cNvSpPr/>
          <p:nvPr/>
        </p:nvSpPr>
        <p:spPr>
          <a:xfrm>
            <a:off x="5614814" y="880224"/>
            <a:ext cx="914400" cy="914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/>
              <a:t>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893295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22183" y="7600737"/>
            <a:ext cx="6079551" cy="2057221"/>
          </a:xfrm>
        </p:spPr>
        <p:txBody>
          <a:bodyPr>
            <a:normAutofit fontScale="90000"/>
          </a:bodyPr>
          <a:lstStyle/>
          <a:p>
            <a:pPr algn="r"/>
            <a:r>
              <a:rPr lang="id-ID" b="1" dirty="0">
                <a:solidFill>
                  <a:srgbClr val="002060"/>
                </a:solidFill>
                <a:latin typeface="Adobe Hebrew" panose="02040503050201020203" pitchFamily="18" charset="-79"/>
                <a:cs typeface="Adobe Hebrew" panose="02040503050201020203" pitchFamily="18" charset="-79"/>
              </a:rPr>
              <a:t>Instrumen pendukung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95739492"/>
              </p:ext>
            </p:extLst>
          </p:nvPr>
        </p:nvGraphicFramePr>
        <p:xfrm>
          <a:off x="-865906" y="2047156"/>
          <a:ext cx="14329591" cy="74168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" name="Diagram 2"/>
          <p:cNvGraphicFramePr/>
          <p:nvPr/>
        </p:nvGraphicFramePr>
        <p:xfrm>
          <a:off x="14492665" y="988117"/>
          <a:ext cx="3275177" cy="61767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HALREV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133244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84A2EA27-8769-DA4E-A5F9-ECB50C437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061" y="387818"/>
            <a:ext cx="15086291" cy="1879689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4. Gaya </a:t>
            </a:r>
            <a:r>
              <a:rPr lang="en-US" b="1" dirty="0" err="1">
                <a:solidFill>
                  <a:srgbClr val="002060"/>
                </a:solidFill>
              </a:rPr>
              <a:t>Penulisan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BE6CE943-F8B5-EC45-B987-E638C5B3EB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18893" y="4279404"/>
            <a:ext cx="14602562" cy="5256584"/>
          </a:xfrm>
          <a:ln/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 fontAlgn="t"/>
            <a:endParaRPr lang="id-ID" sz="4800" b="1" dirty="0"/>
          </a:p>
          <a:p>
            <a:pPr fontAlgn="t">
              <a:buFont typeface="Wingdings" pitchFamily="2" charset="2"/>
              <a:buChar char="Ø"/>
            </a:pPr>
            <a:r>
              <a:rPr lang="en-US" sz="4800" b="1" dirty="0"/>
              <a:t>Baku</a:t>
            </a:r>
            <a:r>
              <a:rPr lang="id-ID" sz="4800" b="1" dirty="0"/>
              <a:t> dan</a:t>
            </a:r>
            <a:r>
              <a:rPr lang="en-US" sz="4800" b="1" dirty="0"/>
              <a:t> </a:t>
            </a:r>
            <a:r>
              <a:rPr lang="en-US" sz="4800" b="1" dirty="0" err="1"/>
              <a:t>konsisten</a:t>
            </a:r>
            <a:r>
              <a:rPr lang="en-US" sz="4800" b="1" dirty="0"/>
              <a:t> dan </a:t>
            </a:r>
            <a:r>
              <a:rPr lang="en-US" sz="4800" b="1" dirty="0" err="1"/>
              <a:t>menggunakan</a:t>
            </a:r>
            <a:r>
              <a:rPr lang="en-US" sz="4800" b="1" dirty="0"/>
              <a:t> </a:t>
            </a:r>
            <a:r>
              <a:rPr lang="en-US" sz="4800" b="1" dirty="0" err="1"/>
              <a:t>aplikasi</a:t>
            </a:r>
            <a:r>
              <a:rPr lang="en-US" sz="4800" b="1" dirty="0"/>
              <a:t> </a:t>
            </a:r>
            <a:r>
              <a:rPr lang="en-US" sz="4800" b="1" dirty="0" err="1"/>
              <a:t>pengutipan</a:t>
            </a:r>
            <a:r>
              <a:rPr lang="en-US" sz="4800" b="1" dirty="0"/>
              <a:t> </a:t>
            </a:r>
            <a:r>
              <a:rPr lang="en-US" sz="4800" b="1" dirty="0" err="1"/>
              <a:t>standar</a:t>
            </a:r>
            <a:endParaRPr lang="en-ID" sz="4800" dirty="0"/>
          </a:p>
          <a:p>
            <a:pPr fontAlgn="t">
              <a:buFont typeface="Wingdings" pitchFamily="2" charset="2"/>
              <a:buChar char="Ø"/>
            </a:pPr>
            <a:r>
              <a:rPr lang="en-US" sz="4800" b="1" dirty="0"/>
              <a:t>Baku dan </a:t>
            </a:r>
            <a:r>
              <a:rPr lang="en-US" sz="4800" b="1" dirty="0" err="1"/>
              <a:t>konsisten</a:t>
            </a:r>
            <a:r>
              <a:rPr lang="id-ID" sz="4800" b="1" dirty="0"/>
              <a:t>,</a:t>
            </a:r>
            <a:r>
              <a:rPr lang="en-US" sz="4800" b="1" dirty="0"/>
              <a:t> </a:t>
            </a:r>
            <a:r>
              <a:rPr lang="en-US" sz="4800" b="1" dirty="0" err="1"/>
              <a:t>tetapi</a:t>
            </a:r>
            <a:r>
              <a:rPr lang="en-US" sz="4800" b="1" dirty="0"/>
              <a:t> </a:t>
            </a:r>
            <a:r>
              <a:rPr lang="en-US" sz="4800" b="1" dirty="0" err="1"/>
              <a:t>tidak</a:t>
            </a:r>
            <a:r>
              <a:rPr lang="en-US" sz="4800" b="1" dirty="0"/>
              <a:t> </a:t>
            </a:r>
            <a:r>
              <a:rPr lang="en-US" sz="4800" b="1" dirty="0" err="1"/>
              <a:t>menggunakan</a:t>
            </a:r>
            <a:r>
              <a:rPr lang="en-US" sz="4800" b="1" dirty="0"/>
              <a:t> </a:t>
            </a:r>
            <a:r>
              <a:rPr lang="en-US" sz="4800" b="1" dirty="0" err="1"/>
              <a:t>aplikasi</a:t>
            </a:r>
            <a:r>
              <a:rPr lang="en-US" sz="4800" b="1" dirty="0"/>
              <a:t> </a:t>
            </a:r>
            <a:r>
              <a:rPr lang="en-US" sz="4800" b="1" dirty="0" err="1"/>
              <a:t>pengutipan</a:t>
            </a:r>
            <a:r>
              <a:rPr lang="en-US" sz="4800" b="1" dirty="0"/>
              <a:t> </a:t>
            </a:r>
            <a:r>
              <a:rPr lang="en-US" sz="4800" b="1" dirty="0" err="1"/>
              <a:t>standar</a:t>
            </a:r>
            <a:endParaRPr lang="en-ID" sz="4800" dirty="0"/>
          </a:p>
          <a:p>
            <a:pPr fontAlgn="t">
              <a:buFont typeface="Wingdings" pitchFamily="2" charset="2"/>
              <a:buChar char="Ø"/>
            </a:pPr>
            <a:r>
              <a:rPr lang="en-US" sz="4800" b="1" dirty="0" err="1"/>
              <a:t>Tidak</a:t>
            </a:r>
            <a:r>
              <a:rPr lang="en-US" sz="4800" b="1" dirty="0"/>
              <a:t> </a:t>
            </a:r>
            <a:r>
              <a:rPr lang="en-US" sz="4800" b="1" dirty="0" err="1"/>
              <a:t>baku</a:t>
            </a:r>
            <a:r>
              <a:rPr lang="en-US" sz="4800" b="1" dirty="0"/>
              <a:t> dan </a:t>
            </a:r>
            <a:r>
              <a:rPr lang="en-US" sz="4800" b="1" dirty="0" err="1"/>
              <a:t>tidak</a:t>
            </a:r>
            <a:r>
              <a:rPr lang="en-US" sz="4800" b="1" dirty="0"/>
              <a:t> </a:t>
            </a:r>
            <a:r>
              <a:rPr lang="en-US" sz="4800" b="1" dirty="0" err="1"/>
              <a:t>konsisten</a:t>
            </a:r>
            <a:endParaRPr lang="en-ID" sz="4800" dirty="0"/>
          </a:p>
          <a:p>
            <a:pPr marL="0" indent="0" fontAlgn="t">
              <a:buNone/>
            </a:pPr>
            <a:endParaRPr lang="en-ID" sz="4000" dirty="0">
              <a:latin typeface="Abadi MT Condensed Light" panose="020B0306030101010103" pitchFamily="34" charset="77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F8D425E-99E5-7144-BC4C-31A656BA37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02245" y="1615109"/>
            <a:ext cx="17213579" cy="960120"/>
          </a:xfrm>
        </p:spPr>
        <p:txBody>
          <a:bodyPr/>
          <a:lstStyle/>
          <a:p>
            <a:r>
              <a:rPr lang="en-US" sz="4800" b="1" dirty="0">
                <a:solidFill>
                  <a:srgbClr val="00206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8. </a:t>
            </a:r>
            <a:r>
              <a:rPr lang="en-US" sz="4800" b="1" dirty="0" err="1">
                <a:solidFill>
                  <a:srgbClr val="00206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Penyusunan</a:t>
            </a:r>
            <a:r>
              <a:rPr lang="en-US" sz="4800" b="1" dirty="0">
                <a:solidFill>
                  <a:srgbClr val="00206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 Daftar Pustaka </a:t>
            </a:r>
            <a:r>
              <a:rPr lang="en-US" sz="6000" b="1" dirty="0">
                <a:solidFill>
                  <a:srgbClr val="002060"/>
                </a:solidFill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(</a:t>
            </a:r>
            <a:r>
              <a:rPr lang="en-US" sz="6000" b="1" dirty="0" err="1">
                <a:solidFill>
                  <a:srgbClr val="002060"/>
                </a:solidFill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tetap</a:t>
            </a:r>
            <a:r>
              <a:rPr lang="en-US" sz="6000" b="1" dirty="0">
                <a:solidFill>
                  <a:srgbClr val="002060"/>
                </a:solidFill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)</a:t>
            </a:r>
            <a:endParaRPr lang="en-US" b="1" dirty="0">
              <a:solidFill>
                <a:srgbClr val="002060"/>
              </a:solidFill>
              <a:latin typeface="Brush Script MT" panose="03060802040406070304" pitchFamily="66" charset="-122"/>
              <a:ea typeface="Brush Script MT" panose="03060802040406070304" pitchFamily="66" charset="-122"/>
              <a:cs typeface="Brush Script MT" panose="03060802040406070304" pitchFamily="66" charset="-122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E1F27AB-3E78-A243-A5BA-97DD62E82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66</a:t>
            </a:fld>
            <a:endParaRPr lang="en-US"/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342FBC0A-AE52-DB4C-9FA2-810CFC653E97}"/>
              </a:ext>
            </a:extLst>
          </p:cNvPr>
          <p:cNvSpPr txBox="1">
            <a:spLocks/>
          </p:cNvSpPr>
          <p:nvPr/>
        </p:nvSpPr>
        <p:spPr>
          <a:xfrm>
            <a:off x="918893" y="2773198"/>
            <a:ext cx="7817442" cy="960120"/>
          </a:xfrm>
          <a:prstGeom prst="rect">
            <a:avLst/>
          </a:prstGeom>
          <a:solidFill>
            <a:schemeClr val="accent4">
              <a:lumMod val="75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lnSpcReduction="10000"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0" indent="0" algn="ctr" defTabSz="137150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75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371509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2057263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743017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3428771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4114526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4800280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548603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0" lang="en-US" sz="6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Aturan</a:t>
            </a:r>
            <a:r>
              <a:rPr kumimoji="0" lang="en-US" sz="6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 Lama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AA587775-21D5-BA46-A69F-5E0C58D32C34}"/>
              </a:ext>
            </a:extLst>
          </p:cNvPr>
          <p:cNvSpPr txBox="1">
            <a:spLocks/>
          </p:cNvSpPr>
          <p:nvPr/>
        </p:nvSpPr>
        <p:spPr>
          <a:xfrm>
            <a:off x="9559222" y="2763914"/>
            <a:ext cx="8008920" cy="960120"/>
          </a:xfrm>
          <a:prstGeom prst="rect">
            <a:avLst/>
          </a:prstGeom>
          <a:solidFill>
            <a:schemeClr val="accent4">
              <a:lumMod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137150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75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371509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2057263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743017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3428771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4114526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4800280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548603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0" lang="en-US" sz="6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Aturan</a:t>
            </a:r>
            <a:r>
              <a:rPr kumimoji="0" lang="en-US" sz="6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 </a:t>
            </a:r>
            <a:r>
              <a:rPr kumimoji="0" lang="en-US" sz="6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Baru</a:t>
            </a:r>
            <a:endParaRPr kumimoji="0" lang="en-US" sz="6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BIG CASLON MEDIUM" panose="02000603090000020003" pitchFamily="2" charset="-79"/>
              <a:cs typeface="BIG CASLON MEDIUM" panose="02000603090000020003" pitchFamily="2" charset="-79"/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CFB0E4E8-A7A5-5144-8DF0-C3B25D818D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6784764"/>
              </p:ext>
            </p:extLst>
          </p:nvPr>
        </p:nvGraphicFramePr>
        <p:xfrm>
          <a:off x="15839950" y="4279404"/>
          <a:ext cx="1728192" cy="5256585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728192">
                  <a:extLst>
                    <a:ext uri="{9D8B030D-6E8A-4147-A177-3AD203B41FA5}">
                      <a16:colId xmlns:a16="http://schemas.microsoft.com/office/drawing/2014/main" val="2915724714"/>
                    </a:ext>
                  </a:extLst>
                </a:gridCol>
              </a:tblGrid>
              <a:tr h="1752195">
                <a:tc>
                  <a:txBody>
                    <a:bodyPr/>
                    <a:lstStyle/>
                    <a:p>
                      <a:pPr algn="ctr"/>
                      <a:r>
                        <a:rPr lang="en-US" sz="8800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222206113"/>
                  </a:ext>
                </a:extLst>
              </a:tr>
              <a:tr h="1752195">
                <a:tc>
                  <a:txBody>
                    <a:bodyPr/>
                    <a:lstStyle/>
                    <a:p>
                      <a:pPr algn="ctr"/>
                      <a:r>
                        <a:rPr lang="en-US" sz="8800" b="1" dirty="0"/>
                        <a:t>1</a:t>
                      </a: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138869341"/>
                  </a:ext>
                </a:extLst>
              </a:tr>
              <a:tr h="1752195">
                <a:tc>
                  <a:txBody>
                    <a:bodyPr/>
                    <a:lstStyle/>
                    <a:p>
                      <a:pPr algn="ctr"/>
                      <a:r>
                        <a:rPr lang="en-US" sz="8800" b="1" dirty="0"/>
                        <a:t>0</a:t>
                      </a: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4215354731"/>
                  </a:ext>
                </a:extLst>
              </a:tr>
            </a:tbl>
          </a:graphicData>
        </a:graphic>
      </p:graphicFrame>
      <p:sp>
        <p:nvSpPr>
          <p:cNvPr id="9" name="Oval 8">
            <a:extLst>
              <a:ext uri="{FF2B5EF4-FFF2-40B4-BE49-F238E27FC236}">
                <a16:creationId xmlns:a16="http://schemas.microsoft.com/office/drawing/2014/main" id="{8C219033-B128-1B4B-AC52-3B4036955A0B}"/>
              </a:ext>
            </a:extLst>
          </p:cNvPr>
          <p:cNvSpPr/>
          <p:nvPr/>
        </p:nvSpPr>
        <p:spPr>
          <a:xfrm>
            <a:off x="5470798" y="959940"/>
            <a:ext cx="914400" cy="914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/>
              <a:t>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149404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825EA-3BB6-DD4C-B2CF-9EDF06A0FA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A9BF07-C982-3B4E-B202-A54A9A4269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4D9DE7-71FE-074C-87F9-5F290A9F25C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979A150-6878-934F-B8AB-2C205405AE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C3E9012-8B76-6840-8072-84F2CD34637A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5D1967A1-47F7-3D49-901D-8ED69A62D1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84FCACD-3696-A340-9B26-BB2A6571A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65912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84A2EA27-8769-DA4E-A5F9-ECB50C437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061" y="387818"/>
            <a:ext cx="15086291" cy="1879689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4. Gaya </a:t>
            </a:r>
            <a:r>
              <a:rPr lang="en-US" b="1" dirty="0" err="1">
                <a:solidFill>
                  <a:srgbClr val="002060"/>
                </a:solidFill>
              </a:rPr>
              <a:t>Penulisan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BE6CE943-F8B5-EC45-B987-E638C5B3EB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18893" y="4279404"/>
            <a:ext cx="14602562" cy="5256584"/>
          </a:xfrm>
          <a:ln/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 fontAlgn="t"/>
            <a:endParaRPr lang="id-ID" sz="4800" b="1" dirty="0"/>
          </a:p>
          <a:p>
            <a:pPr fontAlgn="t">
              <a:buFont typeface="Wingdings" pitchFamily="2" charset="2"/>
              <a:buChar char="§"/>
            </a:pPr>
            <a:r>
              <a:rPr lang="en-US" sz="4800" b="1" dirty="0" err="1"/>
              <a:t>Berbahasa</a:t>
            </a:r>
            <a:r>
              <a:rPr lang="en-US" sz="4800" b="1" dirty="0"/>
              <a:t> Indonesia </a:t>
            </a:r>
            <a:r>
              <a:rPr lang="en-US" sz="4800" b="1" dirty="0" err="1"/>
              <a:t>atau</a:t>
            </a:r>
            <a:r>
              <a:rPr lang="en-US" sz="4800" b="1" dirty="0"/>
              <a:t> </a:t>
            </a:r>
            <a:r>
              <a:rPr lang="id-ID" sz="4800" b="1" dirty="0" err="1"/>
              <a:t>b</a:t>
            </a:r>
            <a:r>
              <a:rPr lang="en-US" sz="4800" b="1" dirty="0" err="1"/>
              <a:t>erbahasa</a:t>
            </a:r>
            <a:r>
              <a:rPr lang="en-US" sz="4800" b="1" dirty="0"/>
              <a:t> </a:t>
            </a:r>
            <a:r>
              <a:rPr lang="id-ID" sz="4800" b="1" dirty="0"/>
              <a:t>resmi PBB</a:t>
            </a:r>
            <a:r>
              <a:rPr lang="en-US" sz="4800" b="1" dirty="0"/>
              <a:t> yang </a:t>
            </a:r>
            <a:r>
              <a:rPr lang="en-US" sz="4800" b="1" dirty="0" err="1"/>
              <a:t>baik</a:t>
            </a:r>
            <a:r>
              <a:rPr lang="en-US" sz="4800" b="1" dirty="0"/>
              <a:t> dan </a:t>
            </a:r>
            <a:r>
              <a:rPr lang="en-US" sz="4800" b="1" dirty="0" err="1"/>
              <a:t>benar</a:t>
            </a:r>
            <a:endParaRPr lang="en-ID" sz="4800" dirty="0"/>
          </a:p>
          <a:p>
            <a:pPr fontAlgn="t">
              <a:buFont typeface="Wingdings" pitchFamily="2" charset="2"/>
              <a:buChar char="§"/>
            </a:pPr>
            <a:r>
              <a:rPr lang="id-ID" sz="4800" b="1" dirty="0"/>
              <a:t>Berbahasa Indonesia atau berbahasa resmi PBB yang cukup baik dan benar</a:t>
            </a:r>
            <a:endParaRPr lang="en-ID" sz="4800" dirty="0"/>
          </a:p>
          <a:p>
            <a:pPr fontAlgn="t">
              <a:buFont typeface="Wingdings" pitchFamily="2" charset="2"/>
              <a:buChar char="§"/>
            </a:pPr>
            <a:r>
              <a:rPr lang="id-ID" sz="4800" b="1" dirty="0"/>
              <a:t>Berbahasa yang </a:t>
            </a:r>
            <a:r>
              <a:rPr lang="id-ID" sz="4800" b="1" dirty="0" err="1"/>
              <a:t>b</a:t>
            </a:r>
            <a:r>
              <a:rPr lang="en-US" sz="4800" b="1" dirty="0" err="1"/>
              <a:t>uruk</a:t>
            </a:r>
            <a:endParaRPr lang="en-ID" sz="4800" dirty="0"/>
          </a:p>
          <a:p>
            <a:pPr marL="0" indent="0" fontAlgn="t">
              <a:buNone/>
            </a:pPr>
            <a:endParaRPr lang="en-ID" sz="4000" dirty="0">
              <a:latin typeface="Abadi MT Condensed Light" panose="020B0306030101010103" pitchFamily="34" charset="77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F8D425E-99E5-7144-BC4C-31A656BA37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02245" y="1615109"/>
            <a:ext cx="17213579" cy="960120"/>
          </a:xfrm>
        </p:spPr>
        <p:txBody>
          <a:bodyPr/>
          <a:lstStyle/>
          <a:p>
            <a:r>
              <a:rPr lang="en-US" sz="4800" b="1" dirty="0">
                <a:solidFill>
                  <a:srgbClr val="00206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9. </a:t>
            </a:r>
            <a:r>
              <a:rPr lang="en-US" sz="4800" b="1" dirty="0" err="1">
                <a:solidFill>
                  <a:srgbClr val="00206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Penggunaan</a:t>
            </a:r>
            <a:r>
              <a:rPr lang="en-US" sz="4800" b="1" dirty="0">
                <a:solidFill>
                  <a:srgbClr val="00206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 </a:t>
            </a:r>
            <a:r>
              <a:rPr lang="en-US" sz="4800" b="1" dirty="0" err="1">
                <a:solidFill>
                  <a:srgbClr val="00206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Istilah</a:t>
            </a:r>
            <a:r>
              <a:rPr lang="en-US" sz="4800" b="1" dirty="0">
                <a:solidFill>
                  <a:srgbClr val="00206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 &amp; </a:t>
            </a:r>
            <a:r>
              <a:rPr lang="en-US" sz="4800" b="1" dirty="0" err="1">
                <a:solidFill>
                  <a:srgbClr val="00206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Kebahasaan</a:t>
            </a:r>
            <a:r>
              <a:rPr lang="en-US" sz="4800" b="1" dirty="0">
                <a:solidFill>
                  <a:srgbClr val="00206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 </a:t>
            </a:r>
            <a:r>
              <a:rPr lang="en-US" sz="6000" b="1" dirty="0">
                <a:solidFill>
                  <a:srgbClr val="002060"/>
                </a:solidFill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(</a:t>
            </a:r>
            <a:r>
              <a:rPr lang="en-US" sz="6000" b="1" dirty="0" err="1">
                <a:solidFill>
                  <a:srgbClr val="002060"/>
                </a:solidFill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tetap</a:t>
            </a:r>
            <a:r>
              <a:rPr lang="en-US" sz="6000" b="1" dirty="0">
                <a:solidFill>
                  <a:srgbClr val="002060"/>
                </a:solidFill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)</a:t>
            </a:r>
            <a:endParaRPr lang="en-US" b="1" dirty="0">
              <a:solidFill>
                <a:srgbClr val="002060"/>
              </a:solidFill>
              <a:latin typeface="Brush Script MT" panose="03060802040406070304" pitchFamily="66" charset="-122"/>
              <a:ea typeface="Brush Script MT" panose="03060802040406070304" pitchFamily="66" charset="-122"/>
              <a:cs typeface="Brush Script MT" panose="03060802040406070304" pitchFamily="66" charset="-122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E1F27AB-3E78-A243-A5BA-97DD62E82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68</a:t>
            </a:fld>
            <a:endParaRPr lang="en-US"/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342FBC0A-AE52-DB4C-9FA2-810CFC653E97}"/>
              </a:ext>
            </a:extLst>
          </p:cNvPr>
          <p:cNvSpPr txBox="1">
            <a:spLocks/>
          </p:cNvSpPr>
          <p:nvPr/>
        </p:nvSpPr>
        <p:spPr>
          <a:xfrm>
            <a:off x="918893" y="3130599"/>
            <a:ext cx="7817442" cy="978941"/>
          </a:xfrm>
          <a:prstGeom prst="rect">
            <a:avLst/>
          </a:prstGeom>
          <a:solidFill>
            <a:schemeClr val="accent4">
              <a:lumMod val="75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lnSpcReduction="10000"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0" indent="0" algn="ctr" defTabSz="137150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75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371509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2057263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743017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3428771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4114526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4800280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548603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0" lang="en-US" sz="6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Aturan</a:t>
            </a:r>
            <a:r>
              <a:rPr kumimoji="0" lang="en-US" sz="6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 Lama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AA587775-21D5-BA46-A69F-5E0C58D32C34}"/>
              </a:ext>
            </a:extLst>
          </p:cNvPr>
          <p:cNvSpPr txBox="1">
            <a:spLocks/>
          </p:cNvSpPr>
          <p:nvPr/>
        </p:nvSpPr>
        <p:spPr>
          <a:xfrm>
            <a:off x="9559222" y="3130598"/>
            <a:ext cx="8008920" cy="978941"/>
          </a:xfrm>
          <a:prstGeom prst="rect">
            <a:avLst/>
          </a:prstGeom>
          <a:solidFill>
            <a:schemeClr val="accent4">
              <a:lumMod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137150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75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371509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2057263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743017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3428771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4114526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4800280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548603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0" lang="en-US" sz="6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Aturan</a:t>
            </a:r>
            <a:r>
              <a:rPr kumimoji="0" lang="en-US" sz="6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 </a:t>
            </a:r>
            <a:r>
              <a:rPr kumimoji="0" lang="en-US" sz="6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Baru</a:t>
            </a:r>
            <a:endParaRPr kumimoji="0" lang="en-US" sz="6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BIG CASLON MEDIUM" panose="02000603090000020003" pitchFamily="2" charset="-79"/>
              <a:cs typeface="BIG CASLON MEDIUM" panose="02000603090000020003" pitchFamily="2" charset="-79"/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CFB0E4E8-A7A5-5144-8DF0-C3B25D818D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6365910"/>
              </p:ext>
            </p:extLst>
          </p:nvPr>
        </p:nvGraphicFramePr>
        <p:xfrm>
          <a:off x="15839950" y="4279404"/>
          <a:ext cx="1728192" cy="5256585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728192">
                  <a:extLst>
                    <a:ext uri="{9D8B030D-6E8A-4147-A177-3AD203B41FA5}">
                      <a16:colId xmlns:a16="http://schemas.microsoft.com/office/drawing/2014/main" val="2915724714"/>
                    </a:ext>
                  </a:extLst>
                </a:gridCol>
              </a:tblGrid>
              <a:tr h="1752195">
                <a:tc>
                  <a:txBody>
                    <a:bodyPr/>
                    <a:lstStyle/>
                    <a:p>
                      <a:pPr algn="ctr"/>
                      <a:r>
                        <a:rPr lang="en-US" sz="8800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222206113"/>
                  </a:ext>
                </a:extLst>
              </a:tr>
              <a:tr h="1752195">
                <a:tc>
                  <a:txBody>
                    <a:bodyPr/>
                    <a:lstStyle/>
                    <a:p>
                      <a:pPr algn="ctr"/>
                      <a:r>
                        <a:rPr lang="en-US" sz="8800" b="1" dirty="0"/>
                        <a:t>1</a:t>
                      </a: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138869341"/>
                  </a:ext>
                </a:extLst>
              </a:tr>
              <a:tr h="1752195">
                <a:tc>
                  <a:txBody>
                    <a:bodyPr/>
                    <a:lstStyle/>
                    <a:p>
                      <a:pPr algn="ctr"/>
                      <a:r>
                        <a:rPr lang="en-US" sz="8800" b="1" dirty="0"/>
                        <a:t>0</a:t>
                      </a: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4215354731"/>
                  </a:ext>
                </a:extLst>
              </a:tr>
            </a:tbl>
          </a:graphicData>
        </a:graphic>
      </p:graphicFrame>
      <p:sp>
        <p:nvSpPr>
          <p:cNvPr id="10" name="Oval 9">
            <a:extLst>
              <a:ext uri="{FF2B5EF4-FFF2-40B4-BE49-F238E27FC236}">
                <a16:creationId xmlns:a16="http://schemas.microsoft.com/office/drawing/2014/main" id="{F9B38897-399A-A94D-B291-E21E736FE5C0}"/>
              </a:ext>
            </a:extLst>
          </p:cNvPr>
          <p:cNvSpPr/>
          <p:nvPr/>
        </p:nvSpPr>
        <p:spPr>
          <a:xfrm>
            <a:off x="5542806" y="906912"/>
            <a:ext cx="914400" cy="914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/>
              <a:t>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756758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84A2EA27-8769-DA4E-A5F9-ECB50C437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061" y="387818"/>
            <a:ext cx="15086291" cy="1879689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6. </a:t>
            </a:r>
            <a:r>
              <a:rPr lang="en-US" b="1" dirty="0" err="1">
                <a:solidFill>
                  <a:srgbClr val="002060"/>
                </a:solidFill>
              </a:rPr>
              <a:t>Penampilan</a:t>
            </a:r>
            <a:r>
              <a:rPr lang="en-US" b="1" dirty="0">
                <a:solidFill>
                  <a:srgbClr val="002060"/>
                </a:solidFill>
              </a:rPr>
              <a:t> 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BE6CE943-F8B5-EC45-B987-E638C5B3EB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54573" y="4855468"/>
            <a:ext cx="14113569" cy="4680520"/>
          </a:xfrm>
          <a:ln/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 fontAlgn="t"/>
            <a:endParaRPr lang="id-ID" sz="4800" b="1" dirty="0"/>
          </a:p>
          <a:p>
            <a:pPr fontAlgn="t"/>
            <a:r>
              <a:rPr lang="en-US" sz="6000" b="1" dirty="0" err="1"/>
              <a:t>Konsisten</a:t>
            </a:r>
            <a:r>
              <a:rPr lang="en-US" sz="6000" b="1" dirty="0"/>
              <a:t> </a:t>
            </a:r>
            <a:r>
              <a:rPr lang="en-US" sz="6000" b="1" dirty="0" err="1"/>
              <a:t>berukuran</a:t>
            </a:r>
            <a:r>
              <a:rPr lang="en-US" sz="6000" b="1" dirty="0"/>
              <a:t> A4</a:t>
            </a:r>
            <a:r>
              <a:rPr lang="id-ID" sz="6000" b="1" dirty="0"/>
              <a:t> (</a:t>
            </a:r>
            <a:r>
              <a:rPr lang="en-US" sz="6000" b="1" dirty="0"/>
              <a:t>210 x 297 mm</a:t>
            </a:r>
            <a:r>
              <a:rPr lang="id-ID" sz="6000" b="1" dirty="0"/>
              <a:t>)</a:t>
            </a:r>
            <a:endParaRPr lang="en-ID" sz="6000" dirty="0"/>
          </a:p>
          <a:p>
            <a:pPr fontAlgn="t"/>
            <a:r>
              <a:rPr lang="en-US" sz="6000" b="1" dirty="0" err="1"/>
              <a:t>Konsisten</a:t>
            </a:r>
            <a:r>
              <a:rPr lang="en-US" sz="6000" b="1" dirty="0"/>
              <a:t> </a:t>
            </a:r>
            <a:r>
              <a:rPr lang="en-US" sz="6000" b="1" dirty="0" err="1"/>
              <a:t>berukuran</a:t>
            </a:r>
            <a:r>
              <a:rPr lang="en-US" sz="6000" b="1" dirty="0"/>
              <a:t> </a:t>
            </a:r>
            <a:r>
              <a:rPr lang="en-US" sz="6000" b="1" dirty="0" err="1"/>
              <a:t>lainnya</a:t>
            </a:r>
            <a:endParaRPr lang="en-ID" sz="6000" dirty="0"/>
          </a:p>
          <a:p>
            <a:pPr fontAlgn="t"/>
            <a:r>
              <a:rPr lang="en-US" sz="6000" b="1" dirty="0" err="1"/>
              <a:t>Tidak</a:t>
            </a:r>
            <a:r>
              <a:rPr lang="en-US" sz="6000" b="1" dirty="0"/>
              <a:t> </a:t>
            </a:r>
            <a:r>
              <a:rPr lang="en-US" sz="6000" b="1" dirty="0" err="1"/>
              <a:t>konsisten</a:t>
            </a:r>
            <a:endParaRPr lang="en-ID" sz="6000" dirty="0"/>
          </a:p>
          <a:p>
            <a:pPr marL="0" indent="0" fontAlgn="t">
              <a:buNone/>
            </a:pPr>
            <a:endParaRPr lang="en-ID" sz="4000" dirty="0">
              <a:latin typeface="Abadi MT Condensed Light" panose="020B0306030101010103" pitchFamily="34" charset="77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F8D425E-99E5-7144-BC4C-31A656BA37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02245" y="1615109"/>
            <a:ext cx="17213579" cy="1148804"/>
          </a:xfrm>
        </p:spPr>
        <p:txBody>
          <a:bodyPr/>
          <a:lstStyle/>
          <a:p>
            <a:r>
              <a:rPr lang="en-US" sz="4800" b="1" dirty="0">
                <a:solidFill>
                  <a:srgbClr val="00206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1. </a:t>
            </a:r>
            <a:r>
              <a:rPr lang="en-US" sz="4800" b="1" dirty="0" err="1">
                <a:solidFill>
                  <a:srgbClr val="00206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Ukuran</a:t>
            </a:r>
            <a:r>
              <a:rPr lang="en-US" sz="4800" b="1" dirty="0">
                <a:solidFill>
                  <a:srgbClr val="00206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 </a:t>
            </a:r>
            <a:r>
              <a:rPr lang="en-US" sz="4800" b="1" dirty="0" err="1">
                <a:solidFill>
                  <a:srgbClr val="00206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Bidang</a:t>
            </a:r>
            <a:r>
              <a:rPr lang="en-US" sz="4800" b="1" dirty="0">
                <a:solidFill>
                  <a:srgbClr val="00206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 Tulisan </a:t>
            </a:r>
            <a:r>
              <a:rPr lang="en-US" sz="6000" b="1" dirty="0">
                <a:solidFill>
                  <a:srgbClr val="002060"/>
                </a:solidFill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(</a:t>
            </a:r>
            <a:r>
              <a:rPr lang="en-US" sz="6000" b="1" dirty="0" err="1">
                <a:solidFill>
                  <a:srgbClr val="002060"/>
                </a:solidFill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tetap</a:t>
            </a:r>
            <a:r>
              <a:rPr lang="en-US" sz="6000" b="1" dirty="0">
                <a:solidFill>
                  <a:srgbClr val="002060"/>
                </a:solidFill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)</a:t>
            </a:r>
            <a:endParaRPr lang="en-US" b="1" dirty="0">
              <a:solidFill>
                <a:srgbClr val="002060"/>
              </a:solidFill>
              <a:latin typeface="Brush Script MT" panose="03060802040406070304" pitchFamily="66" charset="-122"/>
              <a:ea typeface="Brush Script MT" panose="03060802040406070304" pitchFamily="66" charset="-122"/>
              <a:cs typeface="Brush Script MT" panose="03060802040406070304" pitchFamily="66" charset="-122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E1F27AB-3E78-A243-A5BA-97DD62E82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69</a:t>
            </a:fld>
            <a:endParaRPr lang="en-US"/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342FBC0A-AE52-DB4C-9FA2-810CFC653E97}"/>
              </a:ext>
            </a:extLst>
          </p:cNvPr>
          <p:cNvSpPr txBox="1">
            <a:spLocks/>
          </p:cNvSpPr>
          <p:nvPr/>
        </p:nvSpPr>
        <p:spPr>
          <a:xfrm>
            <a:off x="918893" y="3398940"/>
            <a:ext cx="7817442" cy="1148805"/>
          </a:xfrm>
          <a:prstGeom prst="rect">
            <a:avLst/>
          </a:prstGeom>
          <a:solidFill>
            <a:schemeClr val="accent4">
              <a:lumMod val="75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0" indent="0" algn="ctr" defTabSz="137150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75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371509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2057263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743017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3428771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4114526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4800280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548603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0" lang="en-US" sz="6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Aturan</a:t>
            </a:r>
            <a:r>
              <a:rPr kumimoji="0" lang="en-US" sz="6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 Lama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AA587775-21D5-BA46-A69F-5E0C58D32C34}"/>
              </a:ext>
            </a:extLst>
          </p:cNvPr>
          <p:cNvSpPr txBox="1">
            <a:spLocks/>
          </p:cNvSpPr>
          <p:nvPr/>
        </p:nvSpPr>
        <p:spPr>
          <a:xfrm>
            <a:off x="9559222" y="3398939"/>
            <a:ext cx="8008920" cy="1148805"/>
          </a:xfrm>
          <a:prstGeom prst="rect">
            <a:avLst/>
          </a:prstGeom>
          <a:solidFill>
            <a:schemeClr val="accent4">
              <a:lumMod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marL="0" indent="0" algn="ctr" defTabSz="137150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75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371509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2057263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743017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3428771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4114526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4800280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548603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0" lang="en-US" sz="6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Aturan</a:t>
            </a:r>
            <a:r>
              <a:rPr kumimoji="0" lang="en-US" sz="6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 </a:t>
            </a:r>
            <a:r>
              <a:rPr kumimoji="0" lang="en-US" sz="6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Baru</a:t>
            </a:r>
            <a:endParaRPr kumimoji="0" lang="en-US" sz="6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BIG CASLON MEDIUM" panose="02000603090000020003" pitchFamily="2" charset="-79"/>
              <a:cs typeface="BIG CASLON MEDIUM" panose="02000603090000020003" pitchFamily="2" charset="-79"/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CFB0E4E8-A7A5-5144-8DF0-C3B25D818D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8660269"/>
              </p:ext>
            </p:extLst>
          </p:nvPr>
        </p:nvGraphicFramePr>
        <p:xfrm>
          <a:off x="918893" y="4855468"/>
          <a:ext cx="2194370" cy="468052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194370">
                  <a:extLst>
                    <a:ext uri="{9D8B030D-6E8A-4147-A177-3AD203B41FA5}">
                      <a16:colId xmlns:a16="http://schemas.microsoft.com/office/drawing/2014/main" val="2915724714"/>
                    </a:ext>
                  </a:extLst>
                </a:gridCol>
              </a:tblGrid>
              <a:tr h="1560174">
                <a:tc>
                  <a:txBody>
                    <a:bodyPr/>
                    <a:lstStyle/>
                    <a:p>
                      <a:pPr algn="ctr"/>
                      <a:r>
                        <a:rPr lang="en-US" sz="88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222206113"/>
                  </a:ext>
                </a:extLst>
              </a:tr>
              <a:tr h="1560174">
                <a:tc>
                  <a:txBody>
                    <a:bodyPr/>
                    <a:lstStyle/>
                    <a:p>
                      <a:pPr algn="ctr"/>
                      <a:r>
                        <a:rPr lang="en-US" sz="8800" b="1" dirty="0"/>
                        <a:t>0.5</a:t>
                      </a: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138869341"/>
                  </a:ext>
                </a:extLst>
              </a:tr>
              <a:tr h="1560174">
                <a:tc>
                  <a:txBody>
                    <a:bodyPr/>
                    <a:lstStyle/>
                    <a:p>
                      <a:pPr algn="ctr"/>
                      <a:r>
                        <a:rPr lang="en-US" sz="8800" b="1" dirty="0"/>
                        <a:t>0</a:t>
                      </a: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4215354731"/>
                  </a:ext>
                </a:extLst>
              </a:tr>
            </a:tbl>
          </a:graphicData>
        </a:graphic>
      </p:graphicFrame>
      <p:sp>
        <p:nvSpPr>
          <p:cNvPr id="10" name="Oval 9">
            <a:extLst>
              <a:ext uri="{FF2B5EF4-FFF2-40B4-BE49-F238E27FC236}">
                <a16:creationId xmlns:a16="http://schemas.microsoft.com/office/drawing/2014/main" id="{57D0C9BF-94DD-FF4D-A88F-4AC4D3879A71}"/>
              </a:ext>
            </a:extLst>
          </p:cNvPr>
          <p:cNvSpPr/>
          <p:nvPr/>
        </p:nvSpPr>
        <p:spPr>
          <a:xfrm>
            <a:off x="6118870" y="870462"/>
            <a:ext cx="914400" cy="914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/>
              <a:t>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588141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5A3770-EA9F-1041-84C2-87165EB5D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4CE218-8744-F946-994B-90CD87274B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CF666E-11ED-E248-859E-36C9BDE9927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4CBBFC9-39BF-4041-AD28-31F3417D39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3A4BA56-670E-8640-A267-29C38BD13B81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2CC0E6DA-CF16-7B45-8DD3-C6E39D0D2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90083C5-A82B-994A-9C25-42111D283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08461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84A2EA27-8769-DA4E-A5F9-ECB50C437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061" y="751011"/>
            <a:ext cx="15086291" cy="1516496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6. </a:t>
            </a:r>
            <a:r>
              <a:rPr lang="en-US" b="1" dirty="0" err="1">
                <a:solidFill>
                  <a:srgbClr val="002060"/>
                </a:solidFill>
              </a:rPr>
              <a:t>Penampilan</a:t>
            </a:r>
            <a:r>
              <a:rPr lang="en-US" b="1" dirty="0">
                <a:solidFill>
                  <a:srgbClr val="002060"/>
                </a:solidFill>
              </a:rPr>
              <a:t> 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BE6CE943-F8B5-EC45-B987-E638C5B3EB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54573" y="5287515"/>
            <a:ext cx="14113569" cy="4248473"/>
          </a:xfrm>
          <a:ln/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fontAlgn="t">
              <a:buNone/>
            </a:pPr>
            <a:r>
              <a:rPr lang="en-US" sz="6000" b="1" dirty="0" err="1"/>
              <a:t>Konsisten</a:t>
            </a:r>
            <a:r>
              <a:rPr lang="en-US" sz="6000" b="1" dirty="0"/>
              <a:t> </a:t>
            </a:r>
            <a:r>
              <a:rPr lang="en-US" sz="6000" b="1" dirty="0" err="1"/>
              <a:t>berukuran</a:t>
            </a:r>
            <a:r>
              <a:rPr lang="en-US" sz="6000" b="1" dirty="0"/>
              <a:t> A4</a:t>
            </a:r>
            <a:r>
              <a:rPr lang="id-ID" sz="6000" b="1" dirty="0"/>
              <a:t> (</a:t>
            </a:r>
            <a:r>
              <a:rPr lang="en-US" sz="6000" b="1" dirty="0"/>
              <a:t>210 x 297 mm</a:t>
            </a:r>
            <a:r>
              <a:rPr lang="id-ID" sz="6000" b="1" dirty="0"/>
              <a:t>)</a:t>
            </a:r>
            <a:endParaRPr lang="en-ID" sz="6000" dirty="0"/>
          </a:p>
          <a:p>
            <a:pPr marL="0" indent="0" fontAlgn="t">
              <a:buNone/>
            </a:pPr>
            <a:r>
              <a:rPr lang="en-US" sz="7200" b="1" dirty="0" err="1"/>
              <a:t>Konsisten</a:t>
            </a:r>
            <a:r>
              <a:rPr lang="en-US" sz="7200" b="1" dirty="0"/>
              <a:t> </a:t>
            </a:r>
            <a:r>
              <a:rPr lang="en-US" sz="7200" b="1" dirty="0" err="1"/>
              <a:t>berukuran</a:t>
            </a:r>
            <a:r>
              <a:rPr lang="en-US" sz="7200" b="1" dirty="0"/>
              <a:t> </a:t>
            </a:r>
            <a:r>
              <a:rPr lang="en-US" sz="7200" b="1" dirty="0" err="1"/>
              <a:t>lainnya</a:t>
            </a:r>
            <a:endParaRPr lang="en-ID" sz="7200" dirty="0"/>
          </a:p>
          <a:p>
            <a:pPr marL="0" indent="0" fontAlgn="t">
              <a:buNone/>
            </a:pPr>
            <a:r>
              <a:rPr lang="en-US" sz="7200" b="1" dirty="0" err="1"/>
              <a:t>Tidak</a:t>
            </a:r>
            <a:r>
              <a:rPr lang="en-US" sz="7200" b="1" dirty="0"/>
              <a:t> </a:t>
            </a:r>
            <a:r>
              <a:rPr lang="en-US" sz="7200" b="1" dirty="0" err="1"/>
              <a:t>konsisten</a:t>
            </a:r>
            <a:endParaRPr lang="en-ID" sz="7200" dirty="0"/>
          </a:p>
          <a:p>
            <a:pPr marL="0" indent="0" fontAlgn="t">
              <a:buNone/>
            </a:pPr>
            <a:endParaRPr lang="en-ID" sz="4000" dirty="0">
              <a:latin typeface="Abadi MT Condensed Light" panose="020B0306030101010103" pitchFamily="34" charset="77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F8D425E-99E5-7144-BC4C-31A656BA37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02245" y="2119164"/>
            <a:ext cx="17213579" cy="1008111"/>
          </a:xfrm>
        </p:spPr>
        <p:txBody>
          <a:bodyPr/>
          <a:lstStyle/>
          <a:p>
            <a:r>
              <a:rPr lang="en-US" sz="4800" b="1" dirty="0">
                <a:solidFill>
                  <a:srgbClr val="00206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1. </a:t>
            </a:r>
            <a:r>
              <a:rPr lang="en-US" sz="4800" b="1" dirty="0" err="1">
                <a:solidFill>
                  <a:srgbClr val="00206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Ukuran</a:t>
            </a:r>
            <a:r>
              <a:rPr lang="en-US" sz="4800" b="1" dirty="0">
                <a:solidFill>
                  <a:srgbClr val="00206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 </a:t>
            </a:r>
            <a:r>
              <a:rPr lang="en-US" sz="4800" b="1" dirty="0" err="1">
                <a:solidFill>
                  <a:srgbClr val="00206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Bidang</a:t>
            </a:r>
            <a:r>
              <a:rPr lang="en-US" sz="4800" b="1" dirty="0">
                <a:solidFill>
                  <a:srgbClr val="00206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 Tulisan </a:t>
            </a:r>
            <a:r>
              <a:rPr lang="en-US" sz="6000" b="1" dirty="0">
                <a:solidFill>
                  <a:srgbClr val="002060"/>
                </a:solidFill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(</a:t>
            </a:r>
            <a:r>
              <a:rPr lang="en-US" sz="6000" b="1" dirty="0" err="1">
                <a:solidFill>
                  <a:srgbClr val="002060"/>
                </a:solidFill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tetap</a:t>
            </a:r>
            <a:r>
              <a:rPr lang="en-US" sz="6000" b="1" dirty="0">
                <a:solidFill>
                  <a:srgbClr val="002060"/>
                </a:solidFill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)</a:t>
            </a:r>
            <a:endParaRPr lang="en-US" b="1" dirty="0">
              <a:solidFill>
                <a:srgbClr val="002060"/>
              </a:solidFill>
              <a:latin typeface="Brush Script MT" panose="03060802040406070304" pitchFamily="66" charset="-122"/>
              <a:ea typeface="Brush Script MT" panose="03060802040406070304" pitchFamily="66" charset="-122"/>
              <a:cs typeface="Brush Script MT" panose="03060802040406070304" pitchFamily="66" charset="-122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E1F27AB-3E78-A243-A5BA-97DD62E82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71</a:t>
            </a:fld>
            <a:endParaRPr lang="en-US"/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342FBC0A-AE52-DB4C-9FA2-810CFC653E97}"/>
              </a:ext>
            </a:extLst>
          </p:cNvPr>
          <p:cNvSpPr txBox="1">
            <a:spLocks/>
          </p:cNvSpPr>
          <p:nvPr/>
        </p:nvSpPr>
        <p:spPr>
          <a:xfrm>
            <a:off x="918893" y="3494798"/>
            <a:ext cx="7817442" cy="1216654"/>
          </a:xfrm>
          <a:prstGeom prst="rect">
            <a:avLst/>
          </a:prstGeom>
          <a:solidFill>
            <a:schemeClr val="accent4">
              <a:lumMod val="75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0" indent="0" algn="ctr" defTabSz="137150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75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371509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2057263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743017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3428771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4114526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4800280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548603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0" lang="en-US" sz="6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Aturan</a:t>
            </a:r>
            <a:r>
              <a:rPr kumimoji="0" lang="en-US" sz="6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 Lama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AA587775-21D5-BA46-A69F-5E0C58D32C34}"/>
              </a:ext>
            </a:extLst>
          </p:cNvPr>
          <p:cNvSpPr txBox="1">
            <a:spLocks/>
          </p:cNvSpPr>
          <p:nvPr/>
        </p:nvSpPr>
        <p:spPr>
          <a:xfrm>
            <a:off x="9559222" y="3494798"/>
            <a:ext cx="8008920" cy="1216654"/>
          </a:xfrm>
          <a:prstGeom prst="rect">
            <a:avLst/>
          </a:prstGeom>
          <a:solidFill>
            <a:schemeClr val="accent4">
              <a:lumMod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marL="0" indent="0" algn="ctr" defTabSz="137150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75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371509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2057263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743017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3428771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4114526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4800280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548603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0" lang="en-US" sz="6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Aturan</a:t>
            </a:r>
            <a:r>
              <a:rPr kumimoji="0" lang="en-US" sz="6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 </a:t>
            </a:r>
            <a:r>
              <a:rPr kumimoji="0" lang="en-US" sz="6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Baru</a:t>
            </a:r>
            <a:endParaRPr kumimoji="0" lang="en-US" sz="6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BIG CASLON MEDIUM" panose="02000603090000020003" pitchFamily="2" charset="-79"/>
              <a:cs typeface="BIG CASLON MEDIUM" panose="02000603090000020003" pitchFamily="2" charset="-79"/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CFB0E4E8-A7A5-5144-8DF0-C3B25D818D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7857682"/>
              </p:ext>
            </p:extLst>
          </p:nvPr>
        </p:nvGraphicFramePr>
        <p:xfrm>
          <a:off x="918893" y="5238309"/>
          <a:ext cx="2194370" cy="429768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194370">
                  <a:extLst>
                    <a:ext uri="{9D8B030D-6E8A-4147-A177-3AD203B41FA5}">
                      <a16:colId xmlns:a16="http://schemas.microsoft.com/office/drawing/2014/main" val="2915724714"/>
                    </a:ext>
                  </a:extLst>
                </a:gridCol>
              </a:tblGrid>
              <a:tr h="1361165">
                <a:tc>
                  <a:txBody>
                    <a:bodyPr/>
                    <a:lstStyle/>
                    <a:p>
                      <a:pPr algn="ctr"/>
                      <a:r>
                        <a:rPr lang="en-US" sz="88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222206113"/>
                  </a:ext>
                </a:extLst>
              </a:tr>
              <a:tr h="1361165">
                <a:tc>
                  <a:txBody>
                    <a:bodyPr/>
                    <a:lstStyle/>
                    <a:p>
                      <a:pPr algn="ctr"/>
                      <a:r>
                        <a:rPr lang="en-US" sz="8800" b="1" dirty="0"/>
                        <a:t>0.5</a:t>
                      </a: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138869341"/>
                  </a:ext>
                </a:extLst>
              </a:tr>
              <a:tr h="1361165">
                <a:tc>
                  <a:txBody>
                    <a:bodyPr/>
                    <a:lstStyle/>
                    <a:p>
                      <a:pPr algn="ctr"/>
                      <a:r>
                        <a:rPr lang="en-US" sz="8800" b="1" dirty="0"/>
                        <a:t>0</a:t>
                      </a: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4215354731"/>
                  </a:ext>
                </a:extLst>
              </a:tr>
            </a:tbl>
          </a:graphicData>
        </a:graphic>
      </p:graphicFrame>
      <p:sp>
        <p:nvSpPr>
          <p:cNvPr id="10" name="Oval 9">
            <a:extLst>
              <a:ext uri="{FF2B5EF4-FFF2-40B4-BE49-F238E27FC236}">
                <a16:creationId xmlns:a16="http://schemas.microsoft.com/office/drawing/2014/main" id="{3AA96ADB-C008-AC47-84F2-B58AD8E847FF}"/>
              </a:ext>
            </a:extLst>
          </p:cNvPr>
          <p:cNvSpPr/>
          <p:nvPr/>
        </p:nvSpPr>
        <p:spPr>
          <a:xfrm>
            <a:off x="6118870" y="1079669"/>
            <a:ext cx="914400" cy="914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/>
              <a:t>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722201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84A2EA27-8769-DA4E-A5F9-ECB50C437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061" y="387818"/>
            <a:ext cx="15086291" cy="1879689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6. </a:t>
            </a:r>
            <a:r>
              <a:rPr lang="en-US" b="1" dirty="0" err="1">
                <a:solidFill>
                  <a:srgbClr val="002060"/>
                </a:solidFill>
              </a:rPr>
              <a:t>Penampilan</a:t>
            </a:r>
            <a:r>
              <a:rPr lang="en-US" b="1" dirty="0">
                <a:solidFill>
                  <a:srgbClr val="002060"/>
                </a:solidFill>
              </a:rPr>
              <a:t> 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BE6CE943-F8B5-EC45-B987-E638C5B3EB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102646" y="5143500"/>
            <a:ext cx="13033448" cy="4392488"/>
          </a:xfrm>
          <a:ln/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 fontAlgn="t"/>
            <a:endParaRPr lang="id-ID" sz="4800" b="1" dirty="0"/>
          </a:p>
          <a:p>
            <a:pPr fontAlgn="t">
              <a:buFont typeface="Wingdings" pitchFamily="2" charset="2"/>
              <a:buChar char="Ø"/>
            </a:pPr>
            <a:r>
              <a:rPr lang="en-US" sz="5400" b="1" dirty="0" err="1"/>
              <a:t>Konsisten</a:t>
            </a:r>
            <a:r>
              <a:rPr lang="en-US" sz="5400" b="1" dirty="0"/>
              <a:t> </a:t>
            </a:r>
            <a:r>
              <a:rPr lang="en-US" sz="5400" b="1" dirty="0" err="1"/>
              <a:t>antar</a:t>
            </a:r>
            <a:r>
              <a:rPr lang="en-US" sz="5400" b="1" dirty="0"/>
              <a:t>  </a:t>
            </a:r>
            <a:r>
              <a:rPr lang="en-US" sz="5400" b="1" dirty="0" err="1"/>
              <a:t>artikel</a:t>
            </a:r>
            <a:r>
              <a:rPr lang="en-US" sz="5400" b="1" dirty="0"/>
              <a:t> dan </a:t>
            </a:r>
            <a:r>
              <a:rPr lang="en-US" sz="5400" b="1" dirty="0" err="1"/>
              <a:t>antar</a:t>
            </a:r>
            <a:r>
              <a:rPr lang="en-US" sz="5400" b="1" dirty="0"/>
              <a:t> </a:t>
            </a:r>
            <a:r>
              <a:rPr lang="en-US" sz="5400" b="1" dirty="0" err="1"/>
              <a:t>terbitan</a:t>
            </a:r>
            <a:endParaRPr lang="en-ID" sz="5400" dirty="0"/>
          </a:p>
          <a:p>
            <a:pPr fontAlgn="t">
              <a:buFont typeface="Wingdings" pitchFamily="2" charset="2"/>
              <a:buChar char="Ø"/>
            </a:pPr>
            <a:r>
              <a:rPr lang="en-US" sz="6000" b="1" dirty="0"/>
              <a:t>Kurang </a:t>
            </a:r>
            <a:r>
              <a:rPr lang="en-US" sz="6000" b="1" dirty="0" err="1"/>
              <a:t>konsisten</a:t>
            </a:r>
            <a:endParaRPr lang="en-ID" sz="6000" dirty="0"/>
          </a:p>
          <a:p>
            <a:pPr fontAlgn="t">
              <a:buFont typeface="Wingdings" pitchFamily="2" charset="2"/>
              <a:buChar char="Ø"/>
            </a:pPr>
            <a:r>
              <a:rPr lang="en-US" sz="6000" b="1" dirty="0" err="1"/>
              <a:t>Tidak</a:t>
            </a:r>
            <a:r>
              <a:rPr lang="en-US" sz="6000" b="1" dirty="0"/>
              <a:t> </a:t>
            </a:r>
            <a:r>
              <a:rPr lang="en-US" sz="6000" b="1" dirty="0" err="1"/>
              <a:t>konsisten</a:t>
            </a:r>
            <a:endParaRPr lang="en-ID" sz="6000" dirty="0"/>
          </a:p>
          <a:p>
            <a:pPr marL="0" indent="0" fontAlgn="t">
              <a:buNone/>
            </a:pPr>
            <a:endParaRPr lang="en-ID" sz="4000" dirty="0">
              <a:latin typeface="Abadi MT Condensed Light" panose="020B0306030101010103" pitchFamily="34" charset="77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F8D425E-99E5-7144-BC4C-31A656BA37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02245" y="1615109"/>
            <a:ext cx="17213579" cy="960120"/>
          </a:xfrm>
        </p:spPr>
        <p:txBody>
          <a:bodyPr/>
          <a:lstStyle/>
          <a:p>
            <a:r>
              <a:rPr lang="en-US" sz="4800" b="1" dirty="0">
                <a:solidFill>
                  <a:srgbClr val="00206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2. Tata </a:t>
            </a:r>
            <a:r>
              <a:rPr lang="en-US" sz="4800" b="1" dirty="0" err="1">
                <a:solidFill>
                  <a:srgbClr val="00206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Letak</a:t>
            </a:r>
            <a:r>
              <a:rPr lang="en-US" sz="4800" b="1" dirty="0">
                <a:solidFill>
                  <a:srgbClr val="00206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 </a:t>
            </a:r>
            <a:r>
              <a:rPr lang="en-US" sz="6000" b="1" dirty="0">
                <a:solidFill>
                  <a:srgbClr val="002060"/>
                </a:solidFill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(</a:t>
            </a:r>
            <a:r>
              <a:rPr lang="en-US" sz="6000" b="1" dirty="0" err="1">
                <a:solidFill>
                  <a:srgbClr val="002060"/>
                </a:solidFill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tetap</a:t>
            </a:r>
            <a:r>
              <a:rPr lang="en-US" sz="6000" b="1" dirty="0">
                <a:solidFill>
                  <a:srgbClr val="002060"/>
                </a:solidFill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)</a:t>
            </a:r>
            <a:endParaRPr lang="en-US" b="1" dirty="0">
              <a:solidFill>
                <a:srgbClr val="002060"/>
              </a:solidFill>
              <a:latin typeface="Brush Script MT" panose="03060802040406070304" pitchFamily="66" charset="-122"/>
              <a:ea typeface="Brush Script MT" panose="03060802040406070304" pitchFamily="66" charset="-122"/>
              <a:cs typeface="Brush Script MT" panose="03060802040406070304" pitchFamily="66" charset="-122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E1F27AB-3E78-A243-A5BA-97DD62E82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72</a:t>
            </a:fld>
            <a:endParaRPr lang="en-US"/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342FBC0A-AE52-DB4C-9FA2-810CFC653E97}"/>
              </a:ext>
            </a:extLst>
          </p:cNvPr>
          <p:cNvSpPr txBox="1">
            <a:spLocks/>
          </p:cNvSpPr>
          <p:nvPr/>
        </p:nvSpPr>
        <p:spPr>
          <a:xfrm>
            <a:off x="918893" y="3199284"/>
            <a:ext cx="7817442" cy="1224136"/>
          </a:xfrm>
          <a:prstGeom prst="rect">
            <a:avLst/>
          </a:prstGeom>
          <a:solidFill>
            <a:schemeClr val="accent4">
              <a:lumMod val="75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0" indent="0" algn="ctr" defTabSz="137150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75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371509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2057263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743017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3428771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4114526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4800280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548603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0" lang="en-US" sz="6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Aturan</a:t>
            </a:r>
            <a:r>
              <a:rPr kumimoji="0" lang="en-US" sz="6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 Lama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AA587775-21D5-BA46-A69F-5E0C58D32C34}"/>
              </a:ext>
            </a:extLst>
          </p:cNvPr>
          <p:cNvSpPr txBox="1">
            <a:spLocks/>
          </p:cNvSpPr>
          <p:nvPr/>
        </p:nvSpPr>
        <p:spPr>
          <a:xfrm>
            <a:off x="9559222" y="3199282"/>
            <a:ext cx="8008920" cy="1224137"/>
          </a:xfrm>
          <a:prstGeom prst="rect">
            <a:avLst/>
          </a:prstGeom>
          <a:solidFill>
            <a:schemeClr val="accent4">
              <a:lumMod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marL="0" indent="0" algn="ctr" defTabSz="137150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75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371509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2057263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743017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3428771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4114526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4800280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548603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0" lang="en-US" sz="6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Aturan</a:t>
            </a:r>
            <a:r>
              <a:rPr kumimoji="0" lang="en-US" sz="6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 </a:t>
            </a:r>
            <a:r>
              <a:rPr kumimoji="0" lang="en-US" sz="6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Baru</a:t>
            </a:r>
            <a:endParaRPr kumimoji="0" lang="en-US" sz="6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BIG CASLON MEDIUM" panose="02000603090000020003" pitchFamily="2" charset="-79"/>
              <a:cs typeface="BIG CASLON MEDIUM" panose="02000603090000020003" pitchFamily="2" charset="-79"/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CFB0E4E8-A7A5-5144-8DF0-C3B25D818D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8228553"/>
              </p:ext>
            </p:extLst>
          </p:nvPr>
        </p:nvGraphicFramePr>
        <p:xfrm>
          <a:off x="1764259" y="5143500"/>
          <a:ext cx="2194370" cy="4392489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194370">
                  <a:extLst>
                    <a:ext uri="{9D8B030D-6E8A-4147-A177-3AD203B41FA5}">
                      <a16:colId xmlns:a16="http://schemas.microsoft.com/office/drawing/2014/main" val="2915724714"/>
                    </a:ext>
                  </a:extLst>
                </a:gridCol>
              </a:tblGrid>
              <a:tr h="1464163">
                <a:tc>
                  <a:txBody>
                    <a:bodyPr/>
                    <a:lstStyle/>
                    <a:p>
                      <a:pPr algn="ctr"/>
                      <a:r>
                        <a:rPr lang="en-US" sz="88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222206113"/>
                  </a:ext>
                </a:extLst>
              </a:tr>
              <a:tr h="1464163">
                <a:tc>
                  <a:txBody>
                    <a:bodyPr/>
                    <a:lstStyle/>
                    <a:p>
                      <a:pPr algn="ctr"/>
                      <a:r>
                        <a:rPr lang="en-US" sz="8800" b="1" dirty="0"/>
                        <a:t>0.5</a:t>
                      </a: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138869341"/>
                  </a:ext>
                </a:extLst>
              </a:tr>
              <a:tr h="1464163">
                <a:tc>
                  <a:txBody>
                    <a:bodyPr/>
                    <a:lstStyle/>
                    <a:p>
                      <a:pPr algn="ctr"/>
                      <a:r>
                        <a:rPr lang="en-US" sz="8800" b="1" dirty="0"/>
                        <a:t>0</a:t>
                      </a: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4215354731"/>
                  </a:ext>
                </a:extLst>
              </a:tr>
            </a:tbl>
          </a:graphicData>
        </a:graphic>
      </p:graphicFrame>
      <p:sp>
        <p:nvSpPr>
          <p:cNvPr id="10" name="Oval 9">
            <a:extLst>
              <a:ext uri="{FF2B5EF4-FFF2-40B4-BE49-F238E27FC236}">
                <a16:creationId xmlns:a16="http://schemas.microsoft.com/office/drawing/2014/main" id="{9DAAB2F7-84EA-444A-B6E5-E5517ECA739D}"/>
              </a:ext>
            </a:extLst>
          </p:cNvPr>
          <p:cNvSpPr/>
          <p:nvPr/>
        </p:nvSpPr>
        <p:spPr>
          <a:xfrm>
            <a:off x="6118870" y="930026"/>
            <a:ext cx="914400" cy="914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/>
              <a:t>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253423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84A2EA27-8769-DA4E-A5F9-ECB50C437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061" y="387818"/>
            <a:ext cx="15086291" cy="1879689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6. </a:t>
            </a:r>
            <a:r>
              <a:rPr lang="en-US" b="1" dirty="0" err="1">
                <a:solidFill>
                  <a:srgbClr val="002060"/>
                </a:solidFill>
              </a:rPr>
              <a:t>Penampilan</a:t>
            </a:r>
            <a:r>
              <a:rPr lang="en-US" b="1" dirty="0">
                <a:solidFill>
                  <a:srgbClr val="002060"/>
                </a:solidFill>
              </a:rPr>
              <a:t> 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BE6CE943-F8B5-EC45-B987-E638C5B3EB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54774" y="4279404"/>
            <a:ext cx="10945216" cy="5256584"/>
          </a:xfrm>
          <a:ln/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 fontAlgn="t"/>
            <a:endParaRPr lang="id-ID" sz="4800" b="1" dirty="0"/>
          </a:p>
          <a:p>
            <a:pPr fontAlgn="t">
              <a:buFont typeface="Wingdings" pitchFamily="2" charset="2"/>
              <a:buChar char="q"/>
            </a:pPr>
            <a:r>
              <a:rPr lang="en-US" sz="6000" b="1" dirty="0" err="1"/>
              <a:t>Konsisten</a:t>
            </a:r>
            <a:r>
              <a:rPr lang="en-US" sz="6000" b="1" dirty="0"/>
              <a:t> </a:t>
            </a:r>
            <a:r>
              <a:rPr lang="en-US" sz="6000" b="1" dirty="0" err="1"/>
              <a:t>antar</a:t>
            </a:r>
            <a:r>
              <a:rPr lang="en-US" sz="6000" b="1" dirty="0"/>
              <a:t> </a:t>
            </a:r>
            <a:r>
              <a:rPr lang="en-US" sz="6000" b="1" dirty="0" err="1"/>
              <a:t>artikel</a:t>
            </a:r>
            <a:r>
              <a:rPr lang="en-US" sz="6000" b="1" dirty="0"/>
              <a:t> dan </a:t>
            </a:r>
            <a:r>
              <a:rPr lang="en-US" sz="6000" b="1" dirty="0" err="1"/>
              <a:t>antar</a:t>
            </a:r>
            <a:r>
              <a:rPr lang="en-US" sz="6000" b="1" dirty="0"/>
              <a:t> </a:t>
            </a:r>
            <a:r>
              <a:rPr lang="en-US" sz="6000" b="1" dirty="0" err="1"/>
              <a:t>terbitan</a:t>
            </a:r>
            <a:endParaRPr lang="en-ID" sz="6000" dirty="0"/>
          </a:p>
          <a:p>
            <a:pPr fontAlgn="t">
              <a:buFont typeface="Wingdings" pitchFamily="2" charset="2"/>
              <a:buChar char="q"/>
            </a:pPr>
            <a:r>
              <a:rPr lang="en-US" sz="6000" b="1" dirty="0"/>
              <a:t>Kurang </a:t>
            </a:r>
            <a:r>
              <a:rPr lang="en-US" sz="6000" b="1" dirty="0" err="1"/>
              <a:t>konsisten</a:t>
            </a:r>
            <a:endParaRPr lang="en-ID" sz="6000" dirty="0"/>
          </a:p>
          <a:p>
            <a:pPr fontAlgn="t">
              <a:buFont typeface="Wingdings" pitchFamily="2" charset="2"/>
              <a:buChar char="q"/>
            </a:pPr>
            <a:r>
              <a:rPr lang="en-US" sz="6000" b="1" dirty="0" err="1"/>
              <a:t>Tidak</a:t>
            </a:r>
            <a:r>
              <a:rPr lang="en-US" sz="6000" b="1" dirty="0"/>
              <a:t> </a:t>
            </a:r>
            <a:r>
              <a:rPr lang="en-US" sz="6000" b="1" dirty="0" err="1"/>
              <a:t>konsisten</a:t>
            </a:r>
            <a:endParaRPr lang="en-ID" sz="6000" dirty="0"/>
          </a:p>
          <a:p>
            <a:pPr marL="0" indent="0" fontAlgn="t">
              <a:buNone/>
            </a:pPr>
            <a:endParaRPr lang="en-ID" sz="4000" dirty="0">
              <a:latin typeface="Abadi MT Condensed Light" panose="020B0306030101010103" pitchFamily="34" charset="77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F8D425E-99E5-7144-BC4C-31A656BA37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02245" y="1615109"/>
            <a:ext cx="17213579" cy="960120"/>
          </a:xfrm>
        </p:spPr>
        <p:txBody>
          <a:bodyPr/>
          <a:lstStyle/>
          <a:p>
            <a:r>
              <a:rPr lang="en-US" sz="4800" b="1" dirty="0">
                <a:solidFill>
                  <a:srgbClr val="00206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3. </a:t>
            </a:r>
            <a:r>
              <a:rPr lang="en-US" sz="4800" b="1" dirty="0" err="1">
                <a:solidFill>
                  <a:srgbClr val="00206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Tipografi</a:t>
            </a:r>
            <a:r>
              <a:rPr lang="en-US" sz="4800" b="1" dirty="0">
                <a:solidFill>
                  <a:srgbClr val="00206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 </a:t>
            </a:r>
            <a:r>
              <a:rPr lang="en-US" sz="6000" b="1" dirty="0">
                <a:solidFill>
                  <a:srgbClr val="002060"/>
                </a:solidFill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(</a:t>
            </a:r>
            <a:r>
              <a:rPr lang="en-US" sz="6000" b="1" dirty="0" err="1">
                <a:solidFill>
                  <a:srgbClr val="002060"/>
                </a:solidFill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tetap</a:t>
            </a:r>
            <a:r>
              <a:rPr lang="en-US" sz="6000" b="1" dirty="0">
                <a:solidFill>
                  <a:srgbClr val="002060"/>
                </a:solidFill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)</a:t>
            </a:r>
            <a:endParaRPr lang="en-US" b="1" dirty="0">
              <a:solidFill>
                <a:srgbClr val="002060"/>
              </a:solidFill>
              <a:latin typeface="Brush Script MT" panose="03060802040406070304" pitchFamily="66" charset="-122"/>
              <a:ea typeface="Brush Script MT" panose="03060802040406070304" pitchFamily="66" charset="-122"/>
              <a:cs typeface="Brush Script MT" panose="03060802040406070304" pitchFamily="66" charset="-122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E1F27AB-3E78-A243-A5BA-97DD62E82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73</a:t>
            </a:fld>
            <a:endParaRPr lang="en-US"/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342FBC0A-AE52-DB4C-9FA2-810CFC653E97}"/>
              </a:ext>
            </a:extLst>
          </p:cNvPr>
          <p:cNvSpPr txBox="1">
            <a:spLocks/>
          </p:cNvSpPr>
          <p:nvPr/>
        </p:nvSpPr>
        <p:spPr>
          <a:xfrm>
            <a:off x="1600061" y="2773198"/>
            <a:ext cx="7136273" cy="1198484"/>
          </a:xfrm>
          <a:prstGeom prst="rect">
            <a:avLst/>
          </a:prstGeom>
          <a:solidFill>
            <a:schemeClr val="accent4">
              <a:lumMod val="75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0" indent="0" algn="ctr" defTabSz="137150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75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371509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2057263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743017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3428771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4114526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4800280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548603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0" lang="en-US" sz="6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Aturan</a:t>
            </a:r>
            <a:r>
              <a:rPr kumimoji="0" lang="en-US" sz="6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 Lama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AA587775-21D5-BA46-A69F-5E0C58D32C34}"/>
              </a:ext>
            </a:extLst>
          </p:cNvPr>
          <p:cNvSpPr txBox="1">
            <a:spLocks/>
          </p:cNvSpPr>
          <p:nvPr/>
        </p:nvSpPr>
        <p:spPr>
          <a:xfrm>
            <a:off x="9559222" y="2763914"/>
            <a:ext cx="7432856" cy="1207768"/>
          </a:xfrm>
          <a:prstGeom prst="rect">
            <a:avLst/>
          </a:prstGeom>
          <a:solidFill>
            <a:schemeClr val="accent4">
              <a:lumMod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marL="0" indent="0" algn="ctr" defTabSz="137150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75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371509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2057263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743017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3428771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4114526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4800280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548603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0" lang="en-US" sz="6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Aturan</a:t>
            </a:r>
            <a:r>
              <a:rPr kumimoji="0" lang="en-US" sz="6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 </a:t>
            </a:r>
            <a:r>
              <a:rPr kumimoji="0" lang="en-US" sz="6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Baru</a:t>
            </a:r>
            <a:endParaRPr kumimoji="0" lang="en-US" sz="6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BIG CASLON MEDIUM" panose="02000603090000020003" pitchFamily="2" charset="-79"/>
              <a:cs typeface="BIG CASLON MEDIUM" panose="02000603090000020003" pitchFamily="2" charset="-79"/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CFB0E4E8-A7A5-5144-8DF0-C3B25D818D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7031114"/>
              </p:ext>
            </p:extLst>
          </p:nvPr>
        </p:nvGraphicFramePr>
        <p:xfrm>
          <a:off x="2590478" y="4279404"/>
          <a:ext cx="2520279" cy="5256585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520279">
                  <a:extLst>
                    <a:ext uri="{9D8B030D-6E8A-4147-A177-3AD203B41FA5}">
                      <a16:colId xmlns:a16="http://schemas.microsoft.com/office/drawing/2014/main" val="2915724714"/>
                    </a:ext>
                  </a:extLst>
                </a:gridCol>
              </a:tblGrid>
              <a:tr h="1752195">
                <a:tc>
                  <a:txBody>
                    <a:bodyPr/>
                    <a:lstStyle/>
                    <a:p>
                      <a:pPr algn="ctr"/>
                      <a:r>
                        <a:rPr lang="en-US" sz="88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222206113"/>
                  </a:ext>
                </a:extLst>
              </a:tr>
              <a:tr h="1752195">
                <a:tc>
                  <a:txBody>
                    <a:bodyPr/>
                    <a:lstStyle/>
                    <a:p>
                      <a:pPr algn="ctr"/>
                      <a:r>
                        <a:rPr lang="en-US" sz="8800" b="1" dirty="0"/>
                        <a:t>0.5</a:t>
                      </a: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138869341"/>
                  </a:ext>
                </a:extLst>
              </a:tr>
              <a:tr h="1752195">
                <a:tc>
                  <a:txBody>
                    <a:bodyPr/>
                    <a:lstStyle/>
                    <a:p>
                      <a:pPr algn="ctr"/>
                      <a:r>
                        <a:rPr lang="en-US" sz="8800" b="1" dirty="0"/>
                        <a:t>0</a:t>
                      </a: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4215354731"/>
                  </a:ext>
                </a:extLst>
              </a:tr>
            </a:tbl>
          </a:graphicData>
        </a:graphic>
      </p:graphicFrame>
      <p:sp>
        <p:nvSpPr>
          <p:cNvPr id="10" name="Oval 9">
            <a:extLst>
              <a:ext uri="{FF2B5EF4-FFF2-40B4-BE49-F238E27FC236}">
                <a16:creationId xmlns:a16="http://schemas.microsoft.com/office/drawing/2014/main" id="{9D0E9794-08BA-5C4C-8A56-B2A09E6554C0}"/>
              </a:ext>
            </a:extLst>
          </p:cNvPr>
          <p:cNvSpPr/>
          <p:nvPr/>
        </p:nvSpPr>
        <p:spPr>
          <a:xfrm>
            <a:off x="6118870" y="870462"/>
            <a:ext cx="914400" cy="914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/>
              <a:t>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3546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84A2EA27-8769-DA4E-A5F9-ECB50C437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061" y="387818"/>
            <a:ext cx="15086291" cy="1879689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6. </a:t>
            </a:r>
            <a:r>
              <a:rPr lang="en-US" b="1" dirty="0" err="1">
                <a:solidFill>
                  <a:srgbClr val="002060"/>
                </a:solidFill>
              </a:rPr>
              <a:t>Penampilan</a:t>
            </a:r>
            <a:r>
              <a:rPr lang="en-US" b="1" dirty="0">
                <a:solidFill>
                  <a:srgbClr val="002060"/>
                </a:solidFill>
              </a:rPr>
              <a:t> 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BE6CE943-F8B5-EC45-B987-E638C5B3EB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54573" y="4639444"/>
            <a:ext cx="14113569" cy="4896544"/>
          </a:xfrm>
          <a:ln/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 fontAlgn="t"/>
            <a:endParaRPr lang="id-ID" sz="4800" b="1" dirty="0"/>
          </a:p>
          <a:p>
            <a:pPr fontAlgn="t"/>
            <a:r>
              <a:rPr lang="en-US" sz="6000" b="1" dirty="0" err="1"/>
              <a:t>Konsisten</a:t>
            </a:r>
            <a:r>
              <a:rPr lang="en-US" sz="6000" b="1" dirty="0"/>
              <a:t> dan </a:t>
            </a:r>
            <a:r>
              <a:rPr lang="en-US" sz="6000" b="1" dirty="0" err="1"/>
              <a:t>berkualitas</a:t>
            </a:r>
            <a:r>
              <a:rPr lang="en-US" sz="6000" b="1" dirty="0"/>
              <a:t> </a:t>
            </a:r>
            <a:r>
              <a:rPr lang="en-US" sz="6000" b="1" dirty="0" err="1"/>
              <a:t>resolusi</a:t>
            </a:r>
            <a:r>
              <a:rPr lang="en-US" sz="6000" b="1" dirty="0"/>
              <a:t> </a:t>
            </a:r>
            <a:r>
              <a:rPr lang="en-US" sz="6000" b="1" dirty="0" err="1"/>
              <a:t>tinggi</a:t>
            </a:r>
            <a:endParaRPr lang="en-ID" sz="6000" dirty="0"/>
          </a:p>
          <a:p>
            <a:pPr fontAlgn="t"/>
            <a:r>
              <a:rPr lang="en-US" sz="6000" b="1" dirty="0" err="1"/>
              <a:t>Konsisten</a:t>
            </a:r>
            <a:r>
              <a:rPr lang="en-US" sz="6000" b="1" dirty="0"/>
              <a:t> dan </a:t>
            </a:r>
            <a:r>
              <a:rPr lang="en-US" sz="6000" b="1" dirty="0" err="1"/>
              <a:t>berkualitas</a:t>
            </a:r>
            <a:r>
              <a:rPr lang="en-US" sz="6000" b="1" dirty="0"/>
              <a:t> </a:t>
            </a:r>
            <a:r>
              <a:rPr lang="en-US" sz="6000" b="1" dirty="0" err="1"/>
              <a:t>resolusi</a:t>
            </a:r>
            <a:r>
              <a:rPr lang="en-US" sz="6000" b="1" dirty="0"/>
              <a:t> </a:t>
            </a:r>
            <a:r>
              <a:rPr lang="en-US" sz="6000" b="1" dirty="0" err="1"/>
              <a:t>rendah</a:t>
            </a:r>
            <a:r>
              <a:rPr lang="en-US" sz="6000" b="1" dirty="0"/>
              <a:t> </a:t>
            </a:r>
            <a:endParaRPr lang="en-ID" sz="6000" dirty="0"/>
          </a:p>
          <a:p>
            <a:pPr fontAlgn="t"/>
            <a:r>
              <a:rPr lang="en-US" sz="6000" b="1" dirty="0" err="1"/>
              <a:t>Tidak</a:t>
            </a:r>
            <a:r>
              <a:rPr lang="en-US" sz="6000" b="1" dirty="0"/>
              <a:t> </a:t>
            </a:r>
            <a:r>
              <a:rPr lang="en-US" sz="6000" b="1" dirty="0" err="1"/>
              <a:t>konsisten</a:t>
            </a:r>
            <a:r>
              <a:rPr lang="en-US" sz="6000" b="1" dirty="0"/>
              <a:t> </a:t>
            </a:r>
            <a:endParaRPr lang="en-ID" sz="6000" dirty="0"/>
          </a:p>
          <a:p>
            <a:pPr marL="0" indent="0" fontAlgn="t">
              <a:buNone/>
            </a:pPr>
            <a:endParaRPr lang="en-ID" sz="4000" dirty="0">
              <a:latin typeface="Abadi MT Condensed Light" panose="020B0306030101010103" pitchFamily="34" charset="77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F8D425E-99E5-7144-BC4C-31A656BA37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02245" y="1615109"/>
            <a:ext cx="17213579" cy="960120"/>
          </a:xfrm>
        </p:spPr>
        <p:txBody>
          <a:bodyPr/>
          <a:lstStyle/>
          <a:p>
            <a:r>
              <a:rPr lang="en-US" sz="4800" b="1" dirty="0">
                <a:solidFill>
                  <a:srgbClr val="00206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4. </a:t>
            </a:r>
            <a:r>
              <a:rPr lang="en-US" sz="4800" b="1" dirty="0" err="1">
                <a:solidFill>
                  <a:srgbClr val="00206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Resolusi</a:t>
            </a:r>
            <a:r>
              <a:rPr lang="en-US" sz="4800" b="1" dirty="0">
                <a:solidFill>
                  <a:srgbClr val="00206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 </a:t>
            </a:r>
            <a:r>
              <a:rPr lang="en-US" sz="4800" b="1" dirty="0" err="1">
                <a:solidFill>
                  <a:srgbClr val="00206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Dokumen</a:t>
            </a:r>
            <a:r>
              <a:rPr lang="en-US" sz="4800" b="1" dirty="0">
                <a:solidFill>
                  <a:srgbClr val="00206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 </a:t>
            </a:r>
            <a:r>
              <a:rPr lang="en-US" sz="6000" b="1" dirty="0">
                <a:solidFill>
                  <a:srgbClr val="002060"/>
                </a:solidFill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(</a:t>
            </a:r>
            <a:r>
              <a:rPr lang="en-US" sz="6000" b="1" dirty="0" err="1">
                <a:solidFill>
                  <a:srgbClr val="002060"/>
                </a:solidFill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tetap</a:t>
            </a:r>
            <a:r>
              <a:rPr lang="en-US" sz="6000" b="1" dirty="0">
                <a:solidFill>
                  <a:srgbClr val="002060"/>
                </a:solidFill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)</a:t>
            </a:r>
            <a:endParaRPr lang="en-US" b="1" dirty="0">
              <a:solidFill>
                <a:srgbClr val="002060"/>
              </a:solidFill>
              <a:latin typeface="Brush Script MT" panose="03060802040406070304" pitchFamily="66" charset="-122"/>
              <a:ea typeface="Brush Script MT" panose="03060802040406070304" pitchFamily="66" charset="-122"/>
              <a:cs typeface="Brush Script MT" panose="03060802040406070304" pitchFamily="66" charset="-122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E1F27AB-3E78-A243-A5BA-97DD62E82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74</a:t>
            </a:fld>
            <a:endParaRPr lang="en-US"/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342FBC0A-AE52-DB4C-9FA2-810CFC653E97}"/>
              </a:ext>
            </a:extLst>
          </p:cNvPr>
          <p:cNvSpPr txBox="1">
            <a:spLocks/>
          </p:cNvSpPr>
          <p:nvPr/>
        </p:nvSpPr>
        <p:spPr>
          <a:xfrm>
            <a:off x="918893" y="3182916"/>
            <a:ext cx="7817442" cy="1148805"/>
          </a:xfrm>
          <a:prstGeom prst="rect">
            <a:avLst/>
          </a:prstGeom>
          <a:solidFill>
            <a:schemeClr val="accent4">
              <a:lumMod val="75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0" indent="0" algn="ctr" defTabSz="137150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75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371509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2057263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743017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3428771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4114526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4800280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548603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0" lang="en-US" sz="6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Aturan</a:t>
            </a:r>
            <a:r>
              <a:rPr kumimoji="0" lang="en-US" sz="6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 Lama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AA587775-21D5-BA46-A69F-5E0C58D32C34}"/>
              </a:ext>
            </a:extLst>
          </p:cNvPr>
          <p:cNvSpPr txBox="1">
            <a:spLocks/>
          </p:cNvSpPr>
          <p:nvPr/>
        </p:nvSpPr>
        <p:spPr>
          <a:xfrm>
            <a:off x="9559222" y="3182915"/>
            <a:ext cx="8008920" cy="1148805"/>
          </a:xfrm>
          <a:prstGeom prst="rect">
            <a:avLst/>
          </a:prstGeom>
          <a:solidFill>
            <a:schemeClr val="accent4">
              <a:lumMod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marL="0" indent="0" algn="ctr" defTabSz="137150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75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371509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2057263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743017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3428771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4114526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4800280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548603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0" lang="en-US" sz="6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Aturan</a:t>
            </a:r>
            <a:r>
              <a:rPr kumimoji="0" lang="en-US" sz="6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 </a:t>
            </a:r>
            <a:r>
              <a:rPr kumimoji="0" lang="en-US" sz="6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Baru</a:t>
            </a:r>
            <a:endParaRPr kumimoji="0" lang="en-US" sz="6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BIG CASLON MEDIUM" panose="02000603090000020003" pitchFamily="2" charset="-79"/>
              <a:cs typeface="BIG CASLON MEDIUM" panose="02000603090000020003" pitchFamily="2" charset="-79"/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CFB0E4E8-A7A5-5144-8DF0-C3B25D818D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5430263"/>
              </p:ext>
            </p:extLst>
          </p:nvPr>
        </p:nvGraphicFramePr>
        <p:xfrm>
          <a:off x="918893" y="4639444"/>
          <a:ext cx="2194370" cy="4896546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194370">
                  <a:extLst>
                    <a:ext uri="{9D8B030D-6E8A-4147-A177-3AD203B41FA5}">
                      <a16:colId xmlns:a16="http://schemas.microsoft.com/office/drawing/2014/main" val="2915724714"/>
                    </a:ext>
                  </a:extLst>
                </a:gridCol>
              </a:tblGrid>
              <a:tr h="1632182">
                <a:tc>
                  <a:txBody>
                    <a:bodyPr/>
                    <a:lstStyle/>
                    <a:p>
                      <a:pPr algn="ctr"/>
                      <a:r>
                        <a:rPr lang="en-US" sz="8800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222206113"/>
                  </a:ext>
                </a:extLst>
              </a:tr>
              <a:tr h="1632182">
                <a:tc>
                  <a:txBody>
                    <a:bodyPr/>
                    <a:lstStyle/>
                    <a:p>
                      <a:pPr algn="ctr"/>
                      <a:r>
                        <a:rPr lang="en-US" sz="8800" b="1" dirty="0"/>
                        <a:t>1</a:t>
                      </a: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138869341"/>
                  </a:ext>
                </a:extLst>
              </a:tr>
              <a:tr h="1632182">
                <a:tc>
                  <a:txBody>
                    <a:bodyPr/>
                    <a:lstStyle/>
                    <a:p>
                      <a:pPr algn="ctr"/>
                      <a:r>
                        <a:rPr lang="en-US" sz="8800" b="1" dirty="0"/>
                        <a:t>0.5</a:t>
                      </a: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4215354731"/>
                  </a:ext>
                </a:extLst>
              </a:tr>
            </a:tbl>
          </a:graphicData>
        </a:graphic>
      </p:graphicFrame>
      <p:sp>
        <p:nvSpPr>
          <p:cNvPr id="10" name="Oval 9">
            <a:extLst>
              <a:ext uri="{FF2B5EF4-FFF2-40B4-BE49-F238E27FC236}">
                <a16:creationId xmlns:a16="http://schemas.microsoft.com/office/drawing/2014/main" id="{341E9E22-2BB7-9847-A577-19D534C6AFC1}"/>
              </a:ext>
            </a:extLst>
          </p:cNvPr>
          <p:cNvSpPr/>
          <p:nvPr/>
        </p:nvSpPr>
        <p:spPr>
          <a:xfrm>
            <a:off x="6118870" y="850186"/>
            <a:ext cx="914400" cy="914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/>
              <a:t>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92591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84A2EA27-8769-DA4E-A5F9-ECB50C437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061" y="387818"/>
            <a:ext cx="15086291" cy="1879689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6. </a:t>
            </a:r>
            <a:r>
              <a:rPr lang="en-US" b="1" dirty="0" err="1">
                <a:solidFill>
                  <a:srgbClr val="002060"/>
                </a:solidFill>
              </a:rPr>
              <a:t>Penampilan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BE6CE943-F8B5-EC45-B987-E638C5B3EB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18893" y="5575547"/>
            <a:ext cx="7817442" cy="3438533"/>
          </a:xfrm>
          <a:ln/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fontAlgn="t"/>
            <a:r>
              <a:rPr lang="en-US" sz="6000" b="1" dirty="0">
                <a:solidFill>
                  <a:srgbClr val="FF0000"/>
                </a:solidFill>
              </a:rPr>
              <a:t>(2):</a:t>
            </a:r>
            <a:r>
              <a:rPr lang="en-US" sz="6000" b="1" dirty="0"/>
              <a:t> &gt;= 500 </a:t>
            </a:r>
            <a:r>
              <a:rPr lang="en-US" sz="6000" b="1" dirty="0" err="1"/>
              <a:t>halaman</a:t>
            </a:r>
            <a:endParaRPr lang="en-ID" sz="6000" dirty="0"/>
          </a:p>
          <a:p>
            <a:pPr fontAlgn="t"/>
            <a:r>
              <a:rPr lang="en-US" sz="6000" b="1" dirty="0">
                <a:solidFill>
                  <a:srgbClr val="FF0000"/>
                </a:solidFill>
              </a:rPr>
              <a:t>(1):</a:t>
            </a:r>
            <a:r>
              <a:rPr lang="en-US" sz="6000" b="1" dirty="0"/>
              <a:t> 201-499 </a:t>
            </a:r>
            <a:r>
              <a:rPr lang="en-US" sz="6000" b="1" dirty="0" err="1"/>
              <a:t>halaman</a:t>
            </a:r>
            <a:endParaRPr lang="en-ID" sz="6000" dirty="0"/>
          </a:p>
          <a:p>
            <a:pPr fontAlgn="t"/>
            <a:r>
              <a:rPr lang="en-US" sz="6000" b="1" dirty="0">
                <a:solidFill>
                  <a:srgbClr val="FF0000"/>
                </a:solidFill>
              </a:rPr>
              <a:t>(0.5):</a:t>
            </a:r>
            <a:r>
              <a:rPr lang="en-US" sz="6000" b="1" dirty="0"/>
              <a:t> &lt;100 </a:t>
            </a:r>
            <a:r>
              <a:rPr lang="en-US" sz="6000" b="1" dirty="0" err="1"/>
              <a:t>halaman</a:t>
            </a:r>
            <a:endParaRPr lang="en-ID" sz="6000" dirty="0"/>
          </a:p>
          <a:p>
            <a:pPr marL="0" indent="0" fontAlgn="t">
              <a:buNone/>
            </a:pPr>
            <a:endParaRPr lang="en-ID" sz="4000" dirty="0">
              <a:latin typeface="Abadi MT Condensed Light" panose="020B0306030101010103" pitchFamily="34" charset="77"/>
            </a:endParaRP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2E890D52-4B7A-1F42-BC63-317DBFE6D4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559222" y="5575547"/>
            <a:ext cx="8008920" cy="3438534"/>
          </a:xfrm>
          <a:solidFill>
            <a:schemeClr val="accent4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normAutofit/>
          </a:bodyPr>
          <a:lstStyle/>
          <a:p>
            <a:pPr fontAlgn="t"/>
            <a:r>
              <a:rPr lang="en-US" sz="6000" b="1" dirty="0">
                <a:solidFill>
                  <a:srgbClr val="FF0000"/>
                </a:solidFill>
              </a:rPr>
              <a:t>(2):</a:t>
            </a:r>
            <a:r>
              <a:rPr lang="en-US" sz="6000" b="1" dirty="0"/>
              <a:t> &gt;= 100 </a:t>
            </a:r>
            <a:r>
              <a:rPr lang="en-US" sz="6000" b="1" dirty="0" err="1"/>
              <a:t>halaman</a:t>
            </a:r>
            <a:endParaRPr lang="en-ID" sz="6000" dirty="0"/>
          </a:p>
          <a:p>
            <a:pPr fontAlgn="t"/>
            <a:r>
              <a:rPr lang="en-US" sz="6000" b="1" dirty="0">
                <a:solidFill>
                  <a:srgbClr val="FF0000"/>
                </a:solidFill>
              </a:rPr>
              <a:t>(1):</a:t>
            </a:r>
            <a:r>
              <a:rPr lang="en-US" sz="6000" b="1" dirty="0"/>
              <a:t> 25-100 </a:t>
            </a:r>
            <a:r>
              <a:rPr lang="en-US" sz="6000" b="1" dirty="0" err="1"/>
              <a:t>halaman</a:t>
            </a:r>
            <a:endParaRPr lang="en-ID" sz="6000" dirty="0"/>
          </a:p>
          <a:p>
            <a:pPr fontAlgn="t"/>
            <a:r>
              <a:rPr lang="en-US" sz="6000" b="1" dirty="0">
                <a:solidFill>
                  <a:srgbClr val="FF0000"/>
                </a:solidFill>
              </a:rPr>
              <a:t>(0):</a:t>
            </a:r>
            <a:r>
              <a:rPr lang="en-US" sz="6000" b="1" dirty="0"/>
              <a:t> &lt;25 </a:t>
            </a:r>
            <a:r>
              <a:rPr lang="en-US" sz="6000" b="1" dirty="0" err="1"/>
              <a:t>halaman</a:t>
            </a:r>
            <a:endParaRPr lang="en-ID" sz="600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F8D425E-99E5-7144-BC4C-31A656BA37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02245" y="1615109"/>
            <a:ext cx="17213579" cy="960120"/>
          </a:xfrm>
        </p:spPr>
        <p:txBody>
          <a:bodyPr/>
          <a:lstStyle/>
          <a:p>
            <a:r>
              <a:rPr lang="en-US" sz="4800" b="1" dirty="0">
                <a:solidFill>
                  <a:srgbClr val="C0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5. </a:t>
            </a:r>
            <a:r>
              <a:rPr lang="en-US" sz="4800" b="1" dirty="0" err="1">
                <a:solidFill>
                  <a:srgbClr val="C0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Cakupan</a:t>
            </a:r>
            <a:r>
              <a:rPr lang="en-US" sz="4800" b="1" dirty="0">
                <a:solidFill>
                  <a:srgbClr val="C0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 </a:t>
            </a:r>
            <a:r>
              <a:rPr lang="en-US" sz="4800" b="1" dirty="0" err="1">
                <a:solidFill>
                  <a:srgbClr val="C0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Keilmuan</a:t>
            </a:r>
            <a:r>
              <a:rPr lang="en-US" sz="4800" b="1" dirty="0">
                <a:solidFill>
                  <a:srgbClr val="C0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 </a:t>
            </a:r>
            <a:r>
              <a:rPr lang="en-US" sz="4800" b="1" dirty="0">
                <a:solidFill>
                  <a:srgbClr val="FF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(</a:t>
            </a:r>
            <a:r>
              <a:rPr lang="en-US" sz="4800" b="1" dirty="0" err="1">
                <a:solidFill>
                  <a:srgbClr val="FF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berubah</a:t>
            </a:r>
            <a:r>
              <a:rPr lang="en-US" sz="4800" b="1" dirty="0">
                <a:solidFill>
                  <a:srgbClr val="FF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)</a:t>
            </a:r>
            <a:endParaRPr lang="en-US" b="1" dirty="0">
              <a:solidFill>
                <a:srgbClr val="FF0000"/>
              </a:solidFill>
              <a:latin typeface="BIG CASLON MEDIUM" panose="02000603090000020003" pitchFamily="2" charset="-79"/>
              <a:cs typeface="BIG CASLON MEDIUM" panose="02000603090000020003" pitchFamily="2" charset="-79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E1F27AB-3E78-A243-A5BA-97DD62E82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75</a:t>
            </a:fld>
            <a:endParaRPr lang="en-US"/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342FBC0A-AE52-DB4C-9FA2-810CFC653E97}"/>
              </a:ext>
            </a:extLst>
          </p:cNvPr>
          <p:cNvSpPr txBox="1">
            <a:spLocks/>
          </p:cNvSpPr>
          <p:nvPr/>
        </p:nvSpPr>
        <p:spPr>
          <a:xfrm>
            <a:off x="918893" y="3494796"/>
            <a:ext cx="7817442" cy="1648703"/>
          </a:xfrm>
          <a:prstGeom prst="rect">
            <a:avLst/>
          </a:prstGeom>
          <a:solidFill>
            <a:schemeClr val="accent4">
              <a:lumMod val="75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0" indent="0" algn="ctr" defTabSz="137150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75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371509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2057263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743017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3428771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4114526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4800280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548603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0" lang="en-US" sz="6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Aturan</a:t>
            </a:r>
            <a:r>
              <a:rPr kumimoji="0" lang="en-US" sz="6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 Lama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AA587775-21D5-BA46-A69F-5E0C58D32C34}"/>
              </a:ext>
            </a:extLst>
          </p:cNvPr>
          <p:cNvSpPr txBox="1">
            <a:spLocks/>
          </p:cNvSpPr>
          <p:nvPr/>
        </p:nvSpPr>
        <p:spPr>
          <a:xfrm>
            <a:off x="9559222" y="3494797"/>
            <a:ext cx="8008920" cy="1773027"/>
          </a:xfrm>
          <a:prstGeom prst="rect">
            <a:avLst/>
          </a:prstGeom>
          <a:solidFill>
            <a:schemeClr val="accent4">
              <a:lumMod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marL="0" indent="0" algn="ctr" defTabSz="137150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75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371509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2057263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743017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3428771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4114526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4800280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548603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0" lang="en-US" sz="6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Aturan</a:t>
            </a:r>
            <a:r>
              <a:rPr kumimoji="0" lang="en-US" sz="6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 </a:t>
            </a:r>
            <a:r>
              <a:rPr kumimoji="0" lang="en-US" sz="6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Baru</a:t>
            </a:r>
            <a:endParaRPr kumimoji="0" lang="en-US" sz="6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BIG CASLON MEDIUM" panose="02000603090000020003" pitchFamily="2" charset="-79"/>
              <a:cs typeface="BIG CASLON MEDIUM" panose="02000603090000020003" pitchFamily="2" charset="-79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710455F-C378-1444-9153-A4DA52D54BF3}"/>
              </a:ext>
            </a:extLst>
          </p:cNvPr>
          <p:cNvSpPr/>
          <p:nvPr/>
        </p:nvSpPr>
        <p:spPr>
          <a:xfrm>
            <a:off x="6118870" y="870462"/>
            <a:ext cx="914400" cy="914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/>
              <a:t>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426436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84A2EA27-8769-DA4E-A5F9-ECB50C437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061" y="387818"/>
            <a:ext cx="15086291" cy="1879689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6. </a:t>
            </a:r>
            <a:r>
              <a:rPr lang="en-US" b="1" dirty="0" err="1">
                <a:solidFill>
                  <a:srgbClr val="002060"/>
                </a:solidFill>
              </a:rPr>
              <a:t>Penampilan</a:t>
            </a:r>
            <a:r>
              <a:rPr lang="en-US" b="1" dirty="0">
                <a:solidFill>
                  <a:srgbClr val="002060"/>
                </a:solidFill>
              </a:rPr>
              <a:t> 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BE6CE943-F8B5-EC45-B987-E638C5B3EB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50440" y="4426503"/>
            <a:ext cx="11017224" cy="2428582"/>
          </a:xfrm>
          <a:ln/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fontAlgn="t">
              <a:buFont typeface="Wingdings" pitchFamily="2" charset="2"/>
              <a:buChar char="v"/>
            </a:pPr>
            <a:r>
              <a:rPr lang="en-US" sz="6600" b="1" dirty="0" err="1"/>
              <a:t>Berciri</a:t>
            </a:r>
            <a:r>
              <a:rPr lang="en-US" sz="6600" b="1" dirty="0"/>
              <a:t> </a:t>
            </a:r>
            <a:r>
              <a:rPr lang="en-US" sz="6600" b="1" dirty="0" err="1"/>
              <a:t>khas</a:t>
            </a:r>
            <a:r>
              <a:rPr lang="en-US" sz="6600" b="1" dirty="0"/>
              <a:t> dan </a:t>
            </a:r>
            <a:r>
              <a:rPr lang="en-US" sz="6600" b="1" dirty="0" err="1"/>
              <a:t>informatif</a:t>
            </a:r>
            <a:r>
              <a:rPr lang="en-US" sz="6600" b="1" dirty="0"/>
              <a:t> </a:t>
            </a:r>
            <a:endParaRPr lang="en-ID" sz="6600" dirty="0"/>
          </a:p>
          <a:p>
            <a:pPr algn="r" fontAlgn="t">
              <a:buFont typeface="Wingdings" pitchFamily="2" charset="2"/>
              <a:buChar char="v"/>
            </a:pPr>
            <a:r>
              <a:rPr lang="en-US" sz="7200" b="1" dirty="0" err="1"/>
              <a:t>Tidak</a:t>
            </a:r>
            <a:r>
              <a:rPr lang="en-US" sz="7200" b="1" dirty="0"/>
              <a:t> </a:t>
            </a:r>
            <a:r>
              <a:rPr lang="en-US" sz="7200" b="1" dirty="0" err="1"/>
              <a:t>berciri</a:t>
            </a:r>
            <a:r>
              <a:rPr lang="en-US" sz="7200" b="1" dirty="0"/>
              <a:t> </a:t>
            </a:r>
            <a:r>
              <a:rPr lang="en-US" sz="7200" b="1" dirty="0" err="1"/>
              <a:t>khas</a:t>
            </a:r>
            <a:r>
              <a:rPr lang="en-US" sz="7200" b="1" dirty="0"/>
              <a:t> </a:t>
            </a:r>
            <a:endParaRPr lang="en-ID" sz="7200" dirty="0"/>
          </a:p>
          <a:p>
            <a:pPr marL="0" indent="0" fontAlgn="t">
              <a:buNone/>
            </a:pPr>
            <a:endParaRPr lang="en-ID" dirty="0"/>
          </a:p>
          <a:p>
            <a:pPr marL="0" indent="0" fontAlgn="t">
              <a:buNone/>
            </a:pPr>
            <a:endParaRPr lang="en-ID" sz="4000" dirty="0">
              <a:latin typeface="Abadi MT Condensed Light" panose="020B0306030101010103" pitchFamily="34" charset="77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F8D425E-99E5-7144-BC4C-31A656BA37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02245" y="1615109"/>
            <a:ext cx="17213579" cy="960120"/>
          </a:xfrm>
        </p:spPr>
        <p:txBody>
          <a:bodyPr/>
          <a:lstStyle/>
          <a:p>
            <a:r>
              <a:rPr lang="en-US" sz="4800" b="1" dirty="0">
                <a:solidFill>
                  <a:srgbClr val="00206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6. Desain </a:t>
            </a:r>
            <a:r>
              <a:rPr lang="en-US" sz="4800" b="1" dirty="0" err="1">
                <a:solidFill>
                  <a:srgbClr val="00206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Tampilan</a:t>
            </a:r>
            <a:r>
              <a:rPr lang="en-US" sz="4800" b="1" dirty="0">
                <a:solidFill>
                  <a:srgbClr val="00206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 Website &amp; Desain </a:t>
            </a:r>
            <a:r>
              <a:rPr lang="en-US" sz="4800" b="1" dirty="0" err="1">
                <a:solidFill>
                  <a:srgbClr val="00206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Sampul</a:t>
            </a:r>
            <a:r>
              <a:rPr lang="en-US" sz="4800" b="1" dirty="0">
                <a:solidFill>
                  <a:srgbClr val="00206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 </a:t>
            </a:r>
            <a:r>
              <a:rPr lang="en-US" sz="6000" b="1" dirty="0">
                <a:solidFill>
                  <a:srgbClr val="002060"/>
                </a:solidFill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(</a:t>
            </a:r>
            <a:r>
              <a:rPr lang="en-US" sz="6000" b="1" dirty="0" err="1">
                <a:solidFill>
                  <a:srgbClr val="002060"/>
                </a:solidFill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tetap</a:t>
            </a:r>
            <a:r>
              <a:rPr lang="en-US" sz="6000" b="1" dirty="0">
                <a:solidFill>
                  <a:srgbClr val="002060"/>
                </a:solidFill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)</a:t>
            </a:r>
            <a:endParaRPr lang="en-US" b="1" dirty="0">
              <a:solidFill>
                <a:srgbClr val="002060"/>
              </a:solidFill>
              <a:latin typeface="Brush Script MT" panose="03060802040406070304" pitchFamily="66" charset="-122"/>
              <a:ea typeface="Brush Script MT" panose="03060802040406070304" pitchFamily="66" charset="-122"/>
              <a:cs typeface="Brush Script MT" panose="03060802040406070304" pitchFamily="66" charset="-122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E1F27AB-3E78-A243-A5BA-97DD62E82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76</a:t>
            </a:fld>
            <a:endParaRPr lang="en-US"/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342FBC0A-AE52-DB4C-9FA2-810CFC653E97}"/>
              </a:ext>
            </a:extLst>
          </p:cNvPr>
          <p:cNvSpPr txBox="1">
            <a:spLocks/>
          </p:cNvSpPr>
          <p:nvPr/>
        </p:nvSpPr>
        <p:spPr>
          <a:xfrm>
            <a:off x="1600061" y="2800819"/>
            <a:ext cx="7136273" cy="1237190"/>
          </a:xfrm>
          <a:prstGeom prst="rect">
            <a:avLst/>
          </a:prstGeom>
          <a:solidFill>
            <a:schemeClr val="accent4">
              <a:lumMod val="75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0" indent="0" algn="ctr" defTabSz="137150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75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371509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2057263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743017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3428771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4114526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4800280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548603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0" lang="en-US" sz="6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Aturan</a:t>
            </a:r>
            <a:r>
              <a:rPr kumimoji="0" lang="en-US" sz="6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 Lama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AA587775-21D5-BA46-A69F-5E0C58D32C34}"/>
              </a:ext>
            </a:extLst>
          </p:cNvPr>
          <p:cNvSpPr txBox="1">
            <a:spLocks/>
          </p:cNvSpPr>
          <p:nvPr/>
        </p:nvSpPr>
        <p:spPr>
          <a:xfrm>
            <a:off x="9466820" y="2800819"/>
            <a:ext cx="7740729" cy="1237190"/>
          </a:xfrm>
          <a:prstGeom prst="rect">
            <a:avLst/>
          </a:prstGeom>
          <a:solidFill>
            <a:schemeClr val="accent4">
              <a:lumMod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marL="0" indent="0" algn="ctr" defTabSz="137150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75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371509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2057263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743017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3428771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4114526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4800280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548603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0" lang="en-US" sz="6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Aturan</a:t>
            </a:r>
            <a:r>
              <a:rPr kumimoji="0" lang="en-US" sz="6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 </a:t>
            </a:r>
            <a:r>
              <a:rPr kumimoji="0" lang="en-US" sz="6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Baru</a:t>
            </a:r>
            <a:endParaRPr kumimoji="0" lang="en-US" sz="6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BIG CASLON MEDIUM" panose="02000603090000020003" pitchFamily="2" charset="-79"/>
              <a:cs typeface="BIG CASLON MEDIUM" panose="02000603090000020003" pitchFamily="2" charset="-79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2E71BEC-4766-8A4A-A7A9-FD4A634E3A45}"/>
              </a:ext>
            </a:extLst>
          </p:cNvPr>
          <p:cNvSpPr/>
          <p:nvPr/>
        </p:nvSpPr>
        <p:spPr>
          <a:xfrm>
            <a:off x="15272243" y="4971570"/>
            <a:ext cx="1949050" cy="1852633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89D648AA-DF65-414E-95BD-36414AE1D2F0}"/>
              </a:ext>
            </a:extLst>
          </p:cNvPr>
          <p:cNvSpPr/>
          <p:nvPr/>
        </p:nvSpPr>
        <p:spPr>
          <a:xfrm>
            <a:off x="1667365" y="4432977"/>
            <a:ext cx="1778496" cy="1728192"/>
          </a:xfrm>
          <a:prstGeom prst="ellipse">
            <a:avLst/>
          </a:prstGeom>
          <a:solidFill>
            <a:schemeClr val="accent4">
              <a:lumMod val="75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endParaRPr lang="en-US" b="1" dirty="0"/>
          </a:p>
        </p:txBody>
      </p:sp>
      <p:sp>
        <p:nvSpPr>
          <p:cNvPr id="11" name="Content Placeholder 13">
            <a:extLst>
              <a:ext uri="{FF2B5EF4-FFF2-40B4-BE49-F238E27FC236}">
                <a16:creationId xmlns:a16="http://schemas.microsoft.com/office/drawing/2014/main" id="{BB03367A-D6BD-EC40-9968-930291FA72F2}"/>
              </a:ext>
            </a:extLst>
          </p:cNvPr>
          <p:cNvSpPr txBox="1">
            <a:spLocks/>
          </p:cNvSpPr>
          <p:nvPr/>
        </p:nvSpPr>
        <p:spPr>
          <a:xfrm>
            <a:off x="1798389" y="7085245"/>
            <a:ext cx="15409159" cy="187467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274302" indent="-274302" algn="l" defTabSz="1371509" rtl="0" eaLnBrk="1" latinLnBrk="0" hangingPunct="1">
              <a:lnSpc>
                <a:spcPct val="100000"/>
              </a:lnSpc>
              <a:spcBef>
                <a:spcPts val="135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27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754" indent="-274302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097207" indent="-274302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2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508659" indent="-274302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2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920112" indent="-274302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2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399840" indent="-342877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2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849810" indent="-342877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2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99780" indent="-342877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2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749750" indent="-342877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2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t">
              <a:buFont typeface="Garamond" pitchFamily="18" charset="0"/>
              <a:buNone/>
            </a:pPr>
            <a:endParaRPr kumimoji="0" lang="en-ID" dirty="0"/>
          </a:p>
          <a:p>
            <a:pPr marL="0" indent="0" algn="ctr" fontAlgn="t">
              <a:buFont typeface="Garamond" pitchFamily="18" charset="0"/>
              <a:buNone/>
            </a:pPr>
            <a:r>
              <a:rPr kumimoji="0" lang="en-ID" sz="6000" b="1" dirty="0" err="1">
                <a:solidFill>
                  <a:schemeClr val="tx1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Standar</a:t>
            </a:r>
            <a:r>
              <a:rPr kumimoji="0" lang="en-ID" sz="6000" b="1" dirty="0">
                <a:solidFill>
                  <a:schemeClr val="tx1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 menu; </a:t>
            </a:r>
            <a:r>
              <a:rPr kumimoji="0" lang="en-ID" sz="6000" b="1" dirty="0">
                <a:solidFill>
                  <a:srgbClr val="C0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genesis </a:t>
            </a:r>
            <a:r>
              <a:rPr kumimoji="0" lang="en-ID" sz="6000" b="1" dirty="0" err="1">
                <a:solidFill>
                  <a:srgbClr val="C0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naskah</a:t>
            </a:r>
            <a:r>
              <a:rPr kumimoji="0" lang="en-ID" sz="6000" b="1" dirty="0">
                <a:solidFill>
                  <a:srgbClr val="C0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; </a:t>
            </a:r>
            <a:r>
              <a:rPr kumimoji="0" lang="en-ID" sz="6000" b="1" i="1" dirty="0">
                <a:solidFill>
                  <a:srgbClr val="C0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how to cite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B92FE148-B3C3-F04B-AF30-355B7FF7FF71}"/>
              </a:ext>
            </a:extLst>
          </p:cNvPr>
          <p:cNvSpPr/>
          <p:nvPr/>
        </p:nvSpPr>
        <p:spPr>
          <a:xfrm>
            <a:off x="6190878" y="927749"/>
            <a:ext cx="914400" cy="914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/>
              <a:t>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190962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rgbClr val="002060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D3EFFA-3638-1941-B19A-23CFBC81D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05F2BA-E9F0-EC4E-844F-9A121D9A38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C8EED7DA-56A0-1048-B856-011A75A3C25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582" y="3021291"/>
            <a:ext cx="8233752" cy="6684560"/>
          </a:xfr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1B067E-3584-FD46-B5D3-0DDCEE4E47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8" name="Content Placeholder 37">
            <a:extLst>
              <a:ext uri="{FF2B5EF4-FFF2-40B4-BE49-F238E27FC236}">
                <a16:creationId xmlns:a16="http://schemas.microsoft.com/office/drawing/2014/main" id="{D57D11E0-3E81-4A48-A7A3-FF8C69E8CDF8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2969" y="526900"/>
            <a:ext cx="8916240" cy="9233200"/>
          </a:xfrm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C84F584-00E0-9445-ABF2-749870B0D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6DF1A1F-DBD1-784A-93FD-907403C59C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77</a:t>
            </a:fld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08E8DCF-08CE-344C-A272-F85A5A11DFC3}"/>
              </a:ext>
            </a:extLst>
          </p:cNvPr>
          <p:cNvGrpSpPr/>
          <p:nvPr/>
        </p:nvGrpSpPr>
        <p:grpSpPr>
          <a:xfrm>
            <a:off x="7161715" y="5860411"/>
            <a:ext cx="360" cy="360"/>
            <a:chOff x="7161715" y="5860411"/>
            <a:chExt cx="360" cy="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AD122D53-0F4F-B542-B416-48092D5AFC35}"/>
                    </a:ext>
                  </a:extLst>
                </p14:cNvPr>
                <p14:cNvContentPartPr/>
                <p14:nvPr/>
              </p14:nvContentPartPr>
              <p14:xfrm>
                <a:off x="7161715" y="5860411"/>
                <a:ext cx="360" cy="36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AD122D53-0F4F-B542-B416-48092D5AFC35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7152715" y="5851411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68CA0337-A1C7-D14C-A13A-2A31D9C95B01}"/>
                    </a:ext>
                  </a:extLst>
                </p14:cNvPr>
                <p14:cNvContentPartPr/>
                <p14:nvPr/>
              </p14:nvContentPartPr>
              <p14:xfrm>
                <a:off x="7161715" y="5860411"/>
                <a:ext cx="360" cy="36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68CA0337-A1C7-D14C-A13A-2A31D9C95B01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7152715" y="5851411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EBAE7B79-760D-2244-9AF8-5F3023B32B11}"/>
                  </a:ext>
                </a:extLst>
              </p14:cNvPr>
              <p14:cNvContentPartPr/>
              <p14:nvPr/>
            </p14:nvContentPartPr>
            <p14:xfrm>
              <a:off x="3239875" y="4943131"/>
              <a:ext cx="360" cy="36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EBAE7B79-760D-2244-9AF8-5F3023B32B11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222235" y="4925491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FA57486B-4BD6-C642-8000-D15B394BA600}"/>
                  </a:ext>
                </a:extLst>
              </p14:cNvPr>
              <p14:cNvContentPartPr/>
              <p14:nvPr/>
            </p14:nvContentPartPr>
            <p14:xfrm>
              <a:off x="3116035" y="6909811"/>
              <a:ext cx="360" cy="36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FA57486B-4BD6-C642-8000-D15B394BA600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098035" y="6891811"/>
                <a:ext cx="36000" cy="36000"/>
              </a:xfrm>
              <a:prstGeom prst="rect">
                <a:avLst/>
              </a:prstGeom>
            </p:spPr>
          </p:pic>
        </mc:Fallback>
      </mc:AlternateContent>
      <p:pic>
        <p:nvPicPr>
          <p:cNvPr id="30" name="Content Placeholder 9">
            <a:extLst>
              <a:ext uri="{FF2B5EF4-FFF2-40B4-BE49-F238E27FC236}">
                <a16:creationId xmlns:a16="http://schemas.microsoft.com/office/drawing/2014/main" id="{6E43D879-EC22-1F45-BCDE-AAFB781971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588" y="472651"/>
            <a:ext cx="8156603" cy="928744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7969865D-DE82-2842-B322-BF36ABDF73F7}"/>
                  </a:ext>
                </a:extLst>
              </p14:cNvPr>
              <p14:cNvContentPartPr/>
              <p14:nvPr/>
            </p14:nvContentPartPr>
            <p14:xfrm>
              <a:off x="1076635" y="7332811"/>
              <a:ext cx="360" cy="36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7969865D-DE82-2842-B322-BF36ABDF73F7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022635" y="7225171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111416FE-9F88-D140-86D6-BB621EAE0ED0}"/>
                  </a:ext>
                </a:extLst>
              </p14:cNvPr>
              <p14:cNvContentPartPr/>
              <p14:nvPr/>
            </p14:nvContentPartPr>
            <p14:xfrm>
              <a:off x="1161955" y="7397971"/>
              <a:ext cx="360" cy="36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111416FE-9F88-D140-86D6-BB621EAE0ED0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107955" y="7290331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03CEA8BC-F732-8E48-B9FD-1933D6FA63F8}"/>
                  </a:ext>
                </a:extLst>
              </p14:cNvPr>
              <p14:cNvContentPartPr/>
              <p14:nvPr/>
            </p14:nvContentPartPr>
            <p14:xfrm>
              <a:off x="936235" y="6869851"/>
              <a:ext cx="2212200" cy="180072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03CEA8BC-F732-8E48-B9FD-1933D6FA63F8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882595" y="6761851"/>
                <a:ext cx="2319840" cy="201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E96DCDEC-E7A2-5D4B-A825-99FB6F0A0E98}"/>
                  </a:ext>
                </a:extLst>
              </p14:cNvPr>
              <p14:cNvContentPartPr/>
              <p14:nvPr/>
            </p14:nvContentPartPr>
            <p14:xfrm>
              <a:off x="17309755" y="4394851"/>
              <a:ext cx="360" cy="36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E96DCDEC-E7A2-5D4B-A825-99FB6F0A0E98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7255755" y="4287211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E11F93FE-E131-8F48-8CC7-8DE588A178B8}"/>
                  </a:ext>
                </a:extLst>
              </p14:cNvPr>
              <p14:cNvContentPartPr/>
              <p14:nvPr/>
            </p14:nvContentPartPr>
            <p14:xfrm>
              <a:off x="215155" y="477331"/>
              <a:ext cx="360" cy="360"/>
            </p14:xfrm>
          </p:contentPart>
        </mc:Choice>
        <mc:Fallback xmlns=""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E11F93FE-E131-8F48-8CC7-8DE588A178B8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61155" y="369691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D0C56312-D672-EC48-8AE6-2205DFF930E5}"/>
                  </a:ext>
                </a:extLst>
              </p14:cNvPr>
              <p14:cNvContentPartPr/>
              <p14:nvPr/>
            </p14:nvContentPartPr>
            <p14:xfrm>
              <a:off x="5048875" y="472651"/>
              <a:ext cx="360" cy="36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D0C56312-D672-EC48-8AE6-2205DFF930E5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4994875" y="364651"/>
                <a:ext cx="108000" cy="216000"/>
              </a:xfrm>
              <a:prstGeom prst="rect">
                <a:avLst/>
              </a:prstGeom>
            </p:spPr>
          </p:pic>
        </mc:Fallback>
      </mc:AlternateContent>
      <p:sp>
        <p:nvSpPr>
          <p:cNvPr id="39" name="Striped Right Arrow 38">
            <a:extLst>
              <a:ext uri="{FF2B5EF4-FFF2-40B4-BE49-F238E27FC236}">
                <a16:creationId xmlns:a16="http://schemas.microsoft.com/office/drawing/2014/main" id="{D79FF836-1E54-8E4F-878B-22EC35851B74}"/>
              </a:ext>
            </a:extLst>
          </p:cNvPr>
          <p:cNvSpPr/>
          <p:nvPr/>
        </p:nvSpPr>
        <p:spPr>
          <a:xfrm rot="10800000">
            <a:off x="17103924" y="7093896"/>
            <a:ext cx="1223801" cy="1352630"/>
          </a:xfrm>
          <a:prstGeom prst="stripedRightArrow">
            <a:avLst/>
          </a:prstGeom>
          <a:solidFill>
            <a:srgbClr val="C00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79593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84A2EA27-8769-DA4E-A5F9-ECB50C437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061" y="387818"/>
            <a:ext cx="15086291" cy="1879689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7. </a:t>
            </a:r>
            <a:r>
              <a:rPr lang="en-US" b="1" dirty="0" err="1">
                <a:solidFill>
                  <a:srgbClr val="002060"/>
                </a:solidFill>
              </a:rPr>
              <a:t>Keberkalaan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F8D425E-99E5-7144-BC4C-31A656BA37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02245" y="1615109"/>
            <a:ext cx="17213579" cy="960120"/>
          </a:xfrm>
        </p:spPr>
        <p:txBody>
          <a:bodyPr/>
          <a:lstStyle/>
          <a:p>
            <a:r>
              <a:rPr lang="en-US" sz="4800" b="1" dirty="0">
                <a:solidFill>
                  <a:srgbClr val="C0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1. </a:t>
            </a:r>
            <a:r>
              <a:rPr lang="en-US" sz="4800" b="1" dirty="0" err="1">
                <a:solidFill>
                  <a:srgbClr val="C0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Jadwal</a:t>
            </a:r>
            <a:r>
              <a:rPr lang="en-US" sz="4800" b="1" dirty="0">
                <a:solidFill>
                  <a:srgbClr val="C0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 </a:t>
            </a:r>
            <a:r>
              <a:rPr lang="en-US" sz="4800" b="1" dirty="0" err="1">
                <a:solidFill>
                  <a:srgbClr val="C0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Penerbitan</a:t>
            </a:r>
            <a:r>
              <a:rPr lang="en-US" sz="4800" b="1" dirty="0">
                <a:solidFill>
                  <a:srgbClr val="C0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 (</a:t>
            </a:r>
            <a:r>
              <a:rPr lang="en-US" sz="4800" b="1" dirty="0" err="1">
                <a:solidFill>
                  <a:srgbClr val="C0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berubah</a:t>
            </a:r>
            <a:r>
              <a:rPr lang="en-US" sz="4800" b="1" dirty="0">
                <a:solidFill>
                  <a:srgbClr val="C0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) </a:t>
            </a:r>
            <a:endParaRPr lang="en-US" b="1" dirty="0">
              <a:solidFill>
                <a:srgbClr val="C00000"/>
              </a:solidFill>
              <a:latin typeface="Brush Script MT" panose="03060802040406070304" pitchFamily="66" charset="-122"/>
              <a:ea typeface="Brush Script MT" panose="03060802040406070304" pitchFamily="66" charset="-122"/>
              <a:cs typeface="Brush Script MT" panose="03060802040406070304" pitchFamily="66" charset="-122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E1F27AB-3E78-A243-A5BA-97DD62E82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78</a:t>
            </a:fld>
            <a:endParaRPr lang="en-US"/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342FBC0A-AE52-DB4C-9FA2-810CFC653E97}"/>
              </a:ext>
            </a:extLst>
          </p:cNvPr>
          <p:cNvSpPr txBox="1">
            <a:spLocks/>
          </p:cNvSpPr>
          <p:nvPr/>
        </p:nvSpPr>
        <p:spPr>
          <a:xfrm>
            <a:off x="918893" y="3271292"/>
            <a:ext cx="7817442" cy="1276452"/>
          </a:xfrm>
          <a:prstGeom prst="rect">
            <a:avLst/>
          </a:prstGeom>
          <a:solidFill>
            <a:schemeClr val="accent4">
              <a:lumMod val="75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0" indent="0" algn="ctr" defTabSz="137150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75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371509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2057263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743017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3428771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4114526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4800280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548603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0" lang="en-US" sz="6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Aturan</a:t>
            </a:r>
            <a:r>
              <a:rPr kumimoji="0" lang="en-US" sz="6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 Lama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AA587775-21D5-BA46-A69F-5E0C58D32C34}"/>
              </a:ext>
            </a:extLst>
          </p:cNvPr>
          <p:cNvSpPr txBox="1">
            <a:spLocks/>
          </p:cNvSpPr>
          <p:nvPr/>
        </p:nvSpPr>
        <p:spPr>
          <a:xfrm>
            <a:off x="9559222" y="3271292"/>
            <a:ext cx="8008920" cy="1276452"/>
          </a:xfrm>
          <a:prstGeom prst="rect">
            <a:avLst/>
          </a:prstGeom>
          <a:solidFill>
            <a:schemeClr val="accent4">
              <a:lumMod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marL="0" indent="0" algn="ctr" defTabSz="137150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75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371509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2057263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743017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3428771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4114526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4800280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548603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0" lang="en-US" sz="6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Aturan</a:t>
            </a:r>
            <a:r>
              <a:rPr kumimoji="0" lang="en-US" sz="6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 </a:t>
            </a:r>
            <a:r>
              <a:rPr kumimoji="0" lang="en-US" sz="6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Baru</a:t>
            </a:r>
            <a:endParaRPr kumimoji="0" lang="en-US" sz="6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BIG CASLON MEDIUM" panose="02000603090000020003" pitchFamily="2" charset="-79"/>
              <a:cs typeface="BIG CASLON MEDIUM" panose="02000603090000020003" pitchFamily="2" charset="-79"/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CFB0E4E8-A7A5-5144-8DF0-C3B25D818D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762891"/>
              </p:ext>
            </p:extLst>
          </p:nvPr>
        </p:nvGraphicFramePr>
        <p:xfrm>
          <a:off x="15839950" y="4855468"/>
          <a:ext cx="1728192" cy="485038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728192">
                  <a:extLst>
                    <a:ext uri="{9D8B030D-6E8A-4147-A177-3AD203B41FA5}">
                      <a16:colId xmlns:a16="http://schemas.microsoft.com/office/drawing/2014/main" val="2915724714"/>
                    </a:ext>
                  </a:extLst>
                </a:gridCol>
              </a:tblGrid>
              <a:tr h="1616794">
                <a:tc>
                  <a:txBody>
                    <a:bodyPr/>
                    <a:lstStyle/>
                    <a:p>
                      <a:pPr algn="ctr"/>
                      <a:r>
                        <a:rPr lang="en-US" sz="88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222206113"/>
                  </a:ext>
                </a:extLst>
              </a:tr>
              <a:tr h="1616794">
                <a:tc>
                  <a:txBody>
                    <a:bodyPr/>
                    <a:lstStyle/>
                    <a:p>
                      <a:pPr algn="ctr"/>
                      <a:r>
                        <a:rPr lang="en-US" sz="8800" b="1" dirty="0"/>
                        <a:t>0.5</a:t>
                      </a: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138869341"/>
                  </a:ext>
                </a:extLst>
              </a:tr>
              <a:tr h="1616794">
                <a:tc>
                  <a:txBody>
                    <a:bodyPr/>
                    <a:lstStyle/>
                    <a:p>
                      <a:pPr algn="ctr"/>
                      <a:r>
                        <a:rPr lang="en-US" sz="8800" b="1" dirty="0"/>
                        <a:t>0</a:t>
                      </a: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4215354731"/>
                  </a:ext>
                </a:extLst>
              </a:tr>
            </a:tbl>
          </a:graphicData>
        </a:graphic>
      </p:graphicFrame>
      <p:sp>
        <p:nvSpPr>
          <p:cNvPr id="9" name="Content Placeholder 13">
            <a:extLst>
              <a:ext uri="{FF2B5EF4-FFF2-40B4-BE49-F238E27FC236}">
                <a16:creationId xmlns:a16="http://schemas.microsoft.com/office/drawing/2014/main" id="{90AD4375-ACF1-F142-BCEB-BF58EB975D4C}"/>
              </a:ext>
            </a:extLst>
          </p:cNvPr>
          <p:cNvSpPr txBox="1">
            <a:spLocks/>
          </p:cNvSpPr>
          <p:nvPr/>
        </p:nvSpPr>
        <p:spPr>
          <a:xfrm>
            <a:off x="3166542" y="4855468"/>
            <a:ext cx="12397506" cy="485038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274302" indent="-274302" algn="l" defTabSz="1371509" rtl="0" eaLnBrk="1" latinLnBrk="0" hangingPunct="1">
              <a:lnSpc>
                <a:spcPct val="100000"/>
              </a:lnSpc>
              <a:spcBef>
                <a:spcPts val="135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27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754" indent="-274302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097207" indent="-274302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2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508659" indent="-274302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2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920112" indent="-274302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2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399840" indent="-342877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2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849810" indent="-342877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2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99780" indent="-342877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2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749750" indent="-342877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2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t"/>
            <a:endParaRPr kumimoji="0" lang="id-ID" sz="4800" b="1" dirty="0"/>
          </a:p>
          <a:p>
            <a:pPr fontAlgn="t">
              <a:buFont typeface="Wingdings" pitchFamily="2" charset="2"/>
              <a:buChar char="v"/>
            </a:pPr>
            <a:r>
              <a:rPr kumimoji="0" lang="en-US" sz="4800" b="1" dirty="0">
                <a:latin typeface="Abadi MT Condensed Light" panose="020B0306030101010103" pitchFamily="34" charset="77"/>
              </a:rPr>
              <a:t>&gt;80% </a:t>
            </a:r>
            <a:r>
              <a:rPr kumimoji="0" lang="en-US" sz="4800" b="1" dirty="0" err="1">
                <a:latin typeface="Abadi MT Condensed Light" panose="020B0306030101010103" pitchFamily="34" charset="77"/>
              </a:rPr>
              <a:t>terbitan</a:t>
            </a:r>
            <a:r>
              <a:rPr kumimoji="0" lang="en-US" sz="4800" b="1" dirty="0">
                <a:latin typeface="Abadi MT Condensed Light" panose="020B0306030101010103" pitchFamily="34" charset="77"/>
              </a:rPr>
              <a:t> </a:t>
            </a:r>
            <a:r>
              <a:rPr kumimoji="0" lang="en-US" sz="4800" b="1" dirty="0" err="1">
                <a:latin typeface="Abadi MT Condensed Light" panose="020B0306030101010103" pitchFamily="34" charset="77"/>
              </a:rPr>
              <a:t>sesuai</a:t>
            </a:r>
            <a:r>
              <a:rPr kumimoji="0" lang="en-US" sz="4800" b="1" dirty="0">
                <a:latin typeface="Abadi MT Condensed Light" panose="020B0306030101010103" pitchFamily="34" charset="77"/>
              </a:rPr>
              <a:t> </a:t>
            </a:r>
            <a:r>
              <a:rPr kumimoji="0" lang="en-US" sz="4800" b="1" dirty="0" err="1">
                <a:latin typeface="Abadi MT Condensed Light" panose="020B0306030101010103" pitchFamily="34" charset="77"/>
              </a:rPr>
              <a:t>dengan</a:t>
            </a:r>
            <a:r>
              <a:rPr kumimoji="0" lang="en-US" sz="4800" b="1" dirty="0">
                <a:latin typeface="Abadi MT Condensed Light" panose="020B0306030101010103" pitchFamily="34" charset="77"/>
              </a:rPr>
              <a:t> </a:t>
            </a:r>
            <a:r>
              <a:rPr kumimoji="0" lang="en-US" sz="4800" b="1" dirty="0" err="1">
                <a:latin typeface="Abadi MT Condensed Light" panose="020B0306030101010103" pitchFamily="34" charset="77"/>
              </a:rPr>
              <a:t>periode</a:t>
            </a:r>
            <a:r>
              <a:rPr kumimoji="0" lang="en-US" sz="4800" b="1" dirty="0">
                <a:latin typeface="Abadi MT Condensed Light" panose="020B0306030101010103" pitchFamily="34" charset="77"/>
              </a:rPr>
              <a:t> yang </a:t>
            </a:r>
            <a:r>
              <a:rPr kumimoji="0" lang="en-US" sz="4800" b="1" dirty="0" err="1">
                <a:latin typeface="Abadi MT Condensed Light" panose="020B0306030101010103" pitchFamily="34" charset="77"/>
              </a:rPr>
              <a:t>ditentukan</a:t>
            </a:r>
            <a:endParaRPr kumimoji="0" lang="en-ID" sz="4800" dirty="0">
              <a:latin typeface="Abadi MT Condensed Light" panose="020B0306030101010103" pitchFamily="34" charset="77"/>
            </a:endParaRPr>
          </a:p>
          <a:p>
            <a:pPr fontAlgn="t">
              <a:buFont typeface="Wingdings" pitchFamily="2" charset="2"/>
              <a:buChar char="v"/>
            </a:pPr>
            <a:r>
              <a:rPr kumimoji="0" lang="en-US" sz="4800" b="1" dirty="0">
                <a:latin typeface="Abadi MT Condensed Light" panose="020B0306030101010103" pitchFamily="34" charset="77"/>
              </a:rPr>
              <a:t>40-80 % </a:t>
            </a:r>
            <a:r>
              <a:rPr kumimoji="0" lang="en-US" sz="4800" b="1" dirty="0" err="1">
                <a:latin typeface="Abadi MT Condensed Light" panose="020B0306030101010103" pitchFamily="34" charset="77"/>
              </a:rPr>
              <a:t>terbitan</a:t>
            </a:r>
            <a:r>
              <a:rPr kumimoji="0" lang="en-US" sz="4800" b="1" dirty="0">
                <a:latin typeface="Abadi MT Condensed Light" panose="020B0306030101010103" pitchFamily="34" charset="77"/>
              </a:rPr>
              <a:t> </a:t>
            </a:r>
            <a:r>
              <a:rPr kumimoji="0" lang="en-US" sz="4800" b="1" dirty="0" err="1">
                <a:latin typeface="Abadi MT Condensed Light" panose="020B0306030101010103" pitchFamily="34" charset="77"/>
              </a:rPr>
              <a:t>sesuai</a:t>
            </a:r>
            <a:r>
              <a:rPr kumimoji="0" lang="en-US" sz="4800" b="1" dirty="0">
                <a:latin typeface="Abadi MT Condensed Light" panose="020B0306030101010103" pitchFamily="34" charset="77"/>
              </a:rPr>
              <a:t> </a:t>
            </a:r>
            <a:r>
              <a:rPr kumimoji="0" lang="en-US" sz="4800" b="1" dirty="0" err="1">
                <a:latin typeface="Abadi MT Condensed Light" panose="020B0306030101010103" pitchFamily="34" charset="77"/>
              </a:rPr>
              <a:t>dengan</a:t>
            </a:r>
            <a:r>
              <a:rPr kumimoji="0" lang="en-US" sz="4800" b="1" dirty="0">
                <a:latin typeface="Abadi MT Condensed Light" panose="020B0306030101010103" pitchFamily="34" charset="77"/>
              </a:rPr>
              <a:t> </a:t>
            </a:r>
            <a:r>
              <a:rPr kumimoji="0" lang="en-US" sz="4800" b="1" dirty="0" err="1">
                <a:latin typeface="Abadi MT Condensed Light" panose="020B0306030101010103" pitchFamily="34" charset="77"/>
              </a:rPr>
              <a:t>periode</a:t>
            </a:r>
            <a:r>
              <a:rPr kumimoji="0" lang="en-US" sz="4800" b="1" dirty="0">
                <a:latin typeface="Abadi MT Condensed Light" panose="020B0306030101010103" pitchFamily="34" charset="77"/>
              </a:rPr>
              <a:t> yang </a:t>
            </a:r>
            <a:r>
              <a:rPr kumimoji="0" lang="en-US" sz="4800" b="1" dirty="0" err="1">
                <a:latin typeface="Abadi MT Condensed Light" panose="020B0306030101010103" pitchFamily="34" charset="77"/>
              </a:rPr>
              <a:t>ditentukan</a:t>
            </a:r>
            <a:endParaRPr kumimoji="0" lang="en-ID" sz="4800" dirty="0">
              <a:latin typeface="Abadi MT Condensed Light" panose="020B0306030101010103" pitchFamily="34" charset="77"/>
            </a:endParaRPr>
          </a:p>
          <a:p>
            <a:pPr fontAlgn="t">
              <a:buFont typeface="Wingdings" pitchFamily="2" charset="2"/>
              <a:buChar char="v"/>
            </a:pPr>
            <a:r>
              <a:rPr kumimoji="0" lang="en-US" sz="4800" b="1" dirty="0">
                <a:latin typeface="Abadi MT Condensed Light" panose="020B0306030101010103" pitchFamily="34" charset="77"/>
              </a:rPr>
              <a:t>&lt;40% </a:t>
            </a:r>
            <a:r>
              <a:rPr kumimoji="0" lang="en-US" sz="4800" b="1" dirty="0" err="1">
                <a:latin typeface="Abadi MT Condensed Light" panose="020B0306030101010103" pitchFamily="34" charset="77"/>
              </a:rPr>
              <a:t>terbitan</a:t>
            </a:r>
            <a:r>
              <a:rPr kumimoji="0" lang="en-US" sz="4800" b="1" dirty="0">
                <a:latin typeface="Abadi MT Condensed Light" panose="020B0306030101010103" pitchFamily="34" charset="77"/>
              </a:rPr>
              <a:t> </a:t>
            </a:r>
            <a:r>
              <a:rPr kumimoji="0" lang="en-US" sz="4800" b="1" dirty="0" err="1">
                <a:latin typeface="Abadi MT Condensed Light" panose="020B0306030101010103" pitchFamily="34" charset="77"/>
              </a:rPr>
              <a:t>sesuai</a:t>
            </a:r>
            <a:r>
              <a:rPr kumimoji="0" lang="en-US" sz="4800" b="1" dirty="0">
                <a:latin typeface="Abadi MT Condensed Light" panose="020B0306030101010103" pitchFamily="34" charset="77"/>
              </a:rPr>
              <a:t> </a:t>
            </a:r>
            <a:r>
              <a:rPr kumimoji="0" lang="en-US" sz="4800" b="1" dirty="0" err="1">
                <a:latin typeface="Abadi MT Condensed Light" panose="020B0306030101010103" pitchFamily="34" charset="77"/>
              </a:rPr>
              <a:t>dengan</a:t>
            </a:r>
            <a:r>
              <a:rPr kumimoji="0" lang="en-US" sz="4800" b="1" dirty="0">
                <a:latin typeface="Abadi MT Condensed Light" panose="020B0306030101010103" pitchFamily="34" charset="77"/>
              </a:rPr>
              <a:t> </a:t>
            </a:r>
            <a:r>
              <a:rPr kumimoji="0" lang="en-US" sz="4800" b="1" dirty="0" err="1">
                <a:latin typeface="Abadi MT Condensed Light" panose="020B0306030101010103" pitchFamily="34" charset="77"/>
              </a:rPr>
              <a:t>periode</a:t>
            </a:r>
            <a:r>
              <a:rPr kumimoji="0" lang="en-US" sz="4800" b="1" dirty="0">
                <a:latin typeface="Abadi MT Condensed Light" panose="020B0306030101010103" pitchFamily="34" charset="77"/>
              </a:rPr>
              <a:t> yang </a:t>
            </a:r>
            <a:r>
              <a:rPr kumimoji="0" lang="en-US" sz="4800" b="1" dirty="0" err="1">
                <a:latin typeface="Abadi MT Condensed Light" panose="020B0306030101010103" pitchFamily="34" charset="77"/>
              </a:rPr>
              <a:t>ditentukan</a:t>
            </a:r>
            <a:endParaRPr kumimoji="0" lang="en-ID" sz="4800" dirty="0">
              <a:latin typeface="Abadi MT Condensed Light" panose="020B0306030101010103" pitchFamily="34" charset="77"/>
            </a:endParaRPr>
          </a:p>
          <a:p>
            <a:pPr marL="0" indent="0" fontAlgn="t">
              <a:buFont typeface="Garamond" pitchFamily="18" charset="0"/>
              <a:buNone/>
            </a:pPr>
            <a:endParaRPr kumimoji="0" lang="en-ID" sz="4000" dirty="0">
              <a:latin typeface="Abadi MT Condensed Light" panose="020B0306030101010103" pitchFamily="34" charset="77"/>
            </a:endParaRP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A007699A-9127-D84A-AEFA-E98B71C805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5664444"/>
              </p:ext>
            </p:extLst>
          </p:nvPr>
        </p:nvGraphicFramePr>
        <p:xfrm>
          <a:off x="918893" y="4855467"/>
          <a:ext cx="2031625" cy="485038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31625">
                  <a:extLst>
                    <a:ext uri="{9D8B030D-6E8A-4147-A177-3AD203B41FA5}">
                      <a16:colId xmlns:a16="http://schemas.microsoft.com/office/drawing/2014/main" val="2787384364"/>
                    </a:ext>
                  </a:extLst>
                </a:gridCol>
              </a:tblGrid>
              <a:tr h="1616794">
                <a:tc>
                  <a:txBody>
                    <a:bodyPr/>
                    <a:lstStyle/>
                    <a:p>
                      <a:pPr algn="ctr"/>
                      <a:r>
                        <a:rPr lang="en-US" sz="9600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342451372"/>
                  </a:ext>
                </a:extLst>
              </a:tr>
              <a:tr h="1616794">
                <a:tc>
                  <a:txBody>
                    <a:bodyPr/>
                    <a:lstStyle/>
                    <a:p>
                      <a:pPr algn="ctr"/>
                      <a:r>
                        <a:rPr lang="en-US" sz="96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41735756"/>
                  </a:ext>
                </a:extLst>
              </a:tr>
              <a:tr h="1616794">
                <a:tc>
                  <a:txBody>
                    <a:bodyPr/>
                    <a:lstStyle/>
                    <a:p>
                      <a:pPr algn="ctr"/>
                      <a:r>
                        <a:rPr lang="en-US" sz="9600" b="1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697685862"/>
                  </a:ext>
                </a:extLst>
              </a:tr>
            </a:tbl>
          </a:graphicData>
        </a:graphic>
      </p:graphicFrame>
      <p:sp>
        <p:nvSpPr>
          <p:cNvPr id="10" name="Oval 9">
            <a:extLst>
              <a:ext uri="{FF2B5EF4-FFF2-40B4-BE49-F238E27FC236}">
                <a16:creationId xmlns:a16="http://schemas.microsoft.com/office/drawing/2014/main" id="{3086BD53-C33C-0540-BDD6-00679C51648C}"/>
              </a:ext>
            </a:extLst>
          </p:cNvPr>
          <p:cNvSpPr/>
          <p:nvPr/>
        </p:nvSpPr>
        <p:spPr>
          <a:xfrm>
            <a:off x="6118870" y="902717"/>
            <a:ext cx="914400" cy="914400"/>
          </a:xfrm>
          <a:prstGeom prst="ellipse">
            <a:avLst/>
          </a:prstGeom>
          <a:solidFill>
            <a:srgbClr val="C00000"/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bg1"/>
                </a:solidFill>
              </a:rPr>
              <a:t>7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931549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84A2EA27-8769-DA4E-A5F9-ECB50C437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061" y="387818"/>
            <a:ext cx="15086291" cy="1879689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7. </a:t>
            </a:r>
            <a:r>
              <a:rPr lang="en-US" b="1" dirty="0" err="1">
                <a:solidFill>
                  <a:srgbClr val="002060"/>
                </a:solidFill>
              </a:rPr>
              <a:t>Keberkalaan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F8D425E-99E5-7144-BC4C-31A656BA37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02245" y="1615109"/>
            <a:ext cx="17213579" cy="960120"/>
          </a:xfrm>
        </p:spPr>
        <p:txBody>
          <a:bodyPr/>
          <a:lstStyle/>
          <a:p>
            <a:r>
              <a:rPr lang="en-US" sz="4800" b="1" dirty="0">
                <a:solidFill>
                  <a:srgbClr val="C0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2. </a:t>
            </a:r>
            <a:r>
              <a:rPr lang="en-US" sz="4800" b="1" dirty="0" err="1">
                <a:solidFill>
                  <a:srgbClr val="C0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Penomoran</a:t>
            </a:r>
            <a:r>
              <a:rPr lang="en-US" sz="4800" b="1" dirty="0">
                <a:solidFill>
                  <a:srgbClr val="C0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 </a:t>
            </a:r>
            <a:r>
              <a:rPr lang="en-US" sz="4800" b="1" dirty="0" err="1">
                <a:solidFill>
                  <a:srgbClr val="C0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Penerbitan</a:t>
            </a:r>
            <a:r>
              <a:rPr lang="en-US" sz="4800" b="1" dirty="0">
                <a:solidFill>
                  <a:srgbClr val="C0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 </a:t>
            </a:r>
            <a:r>
              <a:rPr lang="en-US" sz="4800" b="1" dirty="0">
                <a:solidFill>
                  <a:srgbClr val="FF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(</a:t>
            </a:r>
            <a:r>
              <a:rPr lang="en-US" sz="4800" b="1" dirty="0" err="1">
                <a:solidFill>
                  <a:srgbClr val="FF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berubah</a:t>
            </a:r>
            <a:r>
              <a:rPr lang="en-US" sz="4800" b="1" dirty="0">
                <a:solidFill>
                  <a:srgbClr val="FF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) </a:t>
            </a:r>
            <a:endParaRPr lang="en-US" b="1" dirty="0">
              <a:solidFill>
                <a:srgbClr val="FF0000"/>
              </a:solidFill>
              <a:latin typeface="Brush Script MT" panose="03060802040406070304" pitchFamily="66" charset="-122"/>
              <a:ea typeface="Brush Script MT" panose="03060802040406070304" pitchFamily="66" charset="-122"/>
              <a:cs typeface="Brush Script MT" panose="03060802040406070304" pitchFamily="66" charset="-122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E1F27AB-3E78-A243-A5BA-97DD62E82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79</a:t>
            </a:fld>
            <a:endParaRPr lang="en-US"/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342FBC0A-AE52-DB4C-9FA2-810CFC653E97}"/>
              </a:ext>
            </a:extLst>
          </p:cNvPr>
          <p:cNvSpPr txBox="1">
            <a:spLocks/>
          </p:cNvSpPr>
          <p:nvPr/>
        </p:nvSpPr>
        <p:spPr>
          <a:xfrm>
            <a:off x="918893" y="3127276"/>
            <a:ext cx="7817442" cy="1564484"/>
          </a:xfrm>
          <a:prstGeom prst="rect">
            <a:avLst/>
          </a:prstGeom>
          <a:solidFill>
            <a:schemeClr val="accent4">
              <a:lumMod val="75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0" indent="0" algn="ctr" defTabSz="137150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75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371509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2057263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743017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3428771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4114526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4800280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548603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0" lang="en-US" sz="6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Aturan</a:t>
            </a:r>
            <a:r>
              <a:rPr kumimoji="0" lang="en-US" sz="6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 Lama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AA587775-21D5-BA46-A69F-5E0C58D32C34}"/>
              </a:ext>
            </a:extLst>
          </p:cNvPr>
          <p:cNvSpPr txBox="1">
            <a:spLocks/>
          </p:cNvSpPr>
          <p:nvPr/>
        </p:nvSpPr>
        <p:spPr>
          <a:xfrm>
            <a:off x="9559222" y="3127274"/>
            <a:ext cx="8008920" cy="1564485"/>
          </a:xfrm>
          <a:prstGeom prst="rect">
            <a:avLst/>
          </a:prstGeom>
          <a:solidFill>
            <a:schemeClr val="accent4">
              <a:lumMod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marL="0" indent="0" algn="ctr" defTabSz="137150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75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371509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2057263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743017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3428771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4114526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4800280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548603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0" lang="en-US" sz="6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Aturan</a:t>
            </a:r>
            <a:r>
              <a:rPr kumimoji="0" lang="en-US" sz="6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 </a:t>
            </a:r>
            <a:r>
              <a:rPr kumimoji="0" lang="en-US" sz="6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Baru</a:t>
            </a:r>
            <a:endParaRPr kumimoji="0" lang="en-US" sz="6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BIG CASLON MEDIUM" panose="02000603090000020003" pitchFamily="2" charset="-79"/>
              <a:cs typeface="BIG CASLON MEDIUM" panose="02000603090000020003" pitchFamily="2" charset="-79"/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CFB0E4E8-A7A5-5144-8DF0-C3B25D818D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3746566"/>
              </p:ext>
            </p:extLst>
          </p:nvPr>
        </p:nvGraphicFramePr>
        <p:xfrm>
          <a:off x="15839950" y="4999484"/>
          <a:ext cx="1728192" cy="4899699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728192">
                  <a:extLst>
                    <a:ext uri="{9D8B030D-6E8A-4147-A177-3AD203B41FA5}">
                      <a16:colId xmlns:a16="http://schemas.microsoft.com/office/drawing/2014/main" val="2915724714"/>
                    </a:ext>
                  </a:extLst>
                </a:gridCol>
              </a:tblGrid>
              <a:tr h="1633233">
                <a:tc>
                  <a:txBody>
                    <a:bodyPr/>
                    <a:lstStyle/>
                    <a:p>
                      <a:pPr algn="ctr"/>
                      <a:r>
                        <a:rPr lang="en-US" sz="88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222206113"/>
                  </a:ext>
                </a:extLst>
              </a:tr>
              <a:tr h="1633233">
                <a:tc>
                  <a:txBody>
                    <a:bodyPr/>
                    <a:lstStyle/>
                    <a:p>
                      <a:pPr algn="ctr"/>
                      <a:r>
                        <a:rPr lang="en-US" sz="8800" b="1" dirty="0"/>
                        <a:t>0.5</a:t>
                      </a: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138869341"/>
                  </a:ext>
                </a:extLst>
              </a:tr>
              <a:tr h="1633233">
                <a:tc>
                  <a:txBody>
                    <a:bodyPr/>
                    <a:lstStyle/>
                    <a:p>
                      <a:pPr algn="ctr"/>
                      <a:r>
                        <a:rPr lang="en-US" sz="8800" b="1" dirty="0"/>
                        <a:t>0</a:t>
                      </a: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4215354731"/>
                  </a:ext>
                </a:extLst>
              </a:tr>
            </a:tbl>
          </a:graphicData>
        </a:graphic>
      </p:graphicFrame>
      <p:sp>
        <p:nvSpPr>
          <p:cNvPr id="9" name="Content Placeholder 13">
            <a:extLst>
              <a:ext uri="{FF2B5EF4-FFF2-40B4-BE49-F238E27FC236}">
                <a16:creationId xmlns:a16="http://schemas.microsoft.com/office/drawing/2014/main" id="{90AD4375-ACF1-F142-BCEB-BF58EB975D4C}"/>
              </a:ext>
            </a:extLst>
          </p:cNvPr>
          <p:cNvSpPr txBox="1">
            <a:spLocks/>
          </p:cNvSpPr>
          <p:nvPr/>
        </p:nvSpPr>
        <p:spPr>
          <a:xfrm>
            <a:off x="3166542" y="4999484"/>
            <a:ext cx="12397506" cy="489969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274302" indent="-274302" algn="l" defTabSz="1371509" rtl="0" eaLnBrk="1" latinLnBrk="0" hangingPunct="1">
              <a:lnSpc>
                <a:spcPct val="100000"/>
              </a:lnSpc>
              <a:spcBef>
                <a:spcPts val="135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27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754" indent="-274302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097207" indent="-274302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2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508659" indent="-274302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2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920112" indent="-274302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2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399840" indent="-342877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2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849810" indent="-342877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2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99780" indent="-342877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2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749750" indent="-342877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2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t">
              <a:buFont typeface="Wingdings" pitchFamily="2" charset="2"/>
              <a:buChar char="Ø"/>
            </a:pPr>
            <a:endParaRPr lang="en-US" sz="6600" b="1" dirty="0"/>
          </a:p>
          <a:p>
            <a:pPr fontAlgn="t">
              <a:buFont typeface="Wingdings" pitchFamily="2" charset="2"/>
              <a:buChar char="Ø"/>
            </a:pPr>
            <a:r>
              <a:rPr lang="en-US" sz="8000" b="1" dirty="0"/>
              <a:t>Baku dan </a:t>
            </a:r>
            <a:r>
              <a:rPr lang="en-US" sz="8000" b="1" dirty="0" err="1"/>
              <a:t>bersistem</a:t>
            </a:r>
            <a:endParaRPr lang="en-ID" sz="8000" dirty="0"/>
          </a:p>
          <a:p>
            <a:pPr fontAlgn="t">
              <a:buFont typeface="Wingdings" pitchFamily="2" charset="2"/>
              <a:buChar char="Ø"/>
            </a:pPr>
            <a:r>
              <a:rPr lang="en-US" sz="6600" b="1" dirty="0" err="1"/>
              <a:t>Tidak</a:t>
            </a:r>
            <a:r>
              <a:rPr lang="en-US" sz="6600" b="1" dirty="0"/>
              <a:t> </a:t>
            </a:r>
            <a:r>
              <a:rPr lang="en-US" sz="6600" b="1" dirty="0" err="1"/>
              <a:t>baku</a:t>
            </a:r>
            <a:r>
              <a:rPr lang="en-US" sz="6600" b="1" dirty="0"/>
              <a:t> </a:t>
            </a:r>
            <a:r>
              <a:rPr lang="en-US" sz="6600" b="1" dirty="0" err="1"/>
              <a:t>tetapi</a:t>
            </a:r>
            <a:r>
              <a:rPr lang="en-US" sz="6600" b="1" dirty="0"/>
              <a:t> </a:t>
            </a:r>
            <a:r>
              <a:rPr lang="en-US" sz="6600" b="1" dirty="0" err="1"/>
              <a:t>bersistem</a:t>
            </a:r>
            <a:endParaRPr lang="en-ID" sz="6600" dirty="0"/>
          </a:p>
          <a:p>
            <a:pPr fontAlgn="t">
              <a:buFont typeface="Wingdings" pitchFamily="2" charset="2"/>
              <a:buChar char="Ø"/>
            </a:pPr>
            <a:r>
              <a:rPr lang="en-US" sz="6600" b="1" dirty="0" err="1"/>
              <a:t>Tidak</a:t>
            </a:r>
            <a:r>
              <a:rPr lang="en-US" sz="6600" b="1" dirty="0"/>
              <a:t> </a:t>
            </a:r>
            <a:r>
              <a:rPr lang="en-US" sz="6600" b="1" dirty="0" err="1"/>
              <a:t>bersistem</a:t>
            </a:r>
            <a:r>
              <a:rPr lang="en-US" sz="6600" b="1" dirty="0"/>
              <a:t> dan </a:t>
            </a:r>
            <a:r>
              <a:rPr lang="en-US" sz="6600" b="1" dirty="0" err="1"/>
              <a:t>tidak</a:t>
            </a:r>
            <a:r>
              <a:rPr lang="en-US" sz="6600" b="1" dirty="0"/>
              <a:t> </a:t>
            </a:r>
            <a:r>
              <a:rPr lang="en-US" sz="6600" b="1" dirty="0" err="1"/>
              <a:t>baku</a:t>
            </a:r>
            <a:endParaRPr lang="en-ID" sz="6600" dirty="0"/>
          </a:p>
          <a:p>
            <a:pPr algn="r" fontAlgn="t"/>
            <a:endParaRPr kumimoji="0" lang="id-ID" sz="4800" b="1" dirty="0"/>
          </a:p>
          <a:p>
            <a:pPr marL="0" indent="0" fontAlgn="t">
              <a:buFont typeface="Garamond" pitchFamily="18" charset="0"/>
              <a:buNone/>
            </a:pPr>
            <a:endParaRPr kumimoji="0" lang="en-ID" sz="4000" dirty="0">
              <a:latin typeface="Abadi MT Condensed Light" panose="020B0306030101010103" pitchFamily="34" charset="77"/>
            </a:endParaRP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A007699A-9127-D84A-AEFA-E98B71C805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6128259"/>
              </p:ext>
            </p:extLst>
          </p:nvPr>
        </p:nvGraphicFramePr>
        <p:xfrm>
          <a:off x="918893" y="4999482"/>
          <a:ext cx="2031625" cy="4899699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31625">
                  <a:extLst>
                    <a:ext uri="{9D8B030D-6E8A-4147-A177-3AD203B41FA5}">
                      <a16:colId xmlns:a16="http://schemas.microsoft.com/office/drawing/2014/main" val="2787384364"/>
                    </a:ext>
                  </a:extLst>
                </a:gridCol>
              </a:tblGrid>
              <a:tr h="1633233">
                <a:tc>
                  <a:txBody>
                    <a:bodyPr/>
                    <a:lstStyle/>
                    <a:p>
                      <a:pPr algn="ctr"/>
                      <a:r>
                        <a:rPr lang="en-US" sz="9600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342451372"/>
                  </a:ext>
                </a:extLst>
              </a:tr>
              <a:tr h="1633233">
                <a:tc>
                  <a:txBody>
                    <a:bodyPr/>
                    <a:lstStyle/>
                    <a:p>
                      <a:pPr algn="ctr"/>
                      <a:r>
                        <a:rPr lang="en-US" sz="96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41735756"/>
                  </a:ext>
                </a:extLst>
              </a:tr>
              <a:tr h="1633233">
                <a:tc>
                  <a:txBody>
                    <a:bodyPr/>
                    <a:lstStyle/>
                    <a:p>
                      <a:pPr algn="ctr"/>
                      <a:r>
                        <a:rPr lang="en-US" sz="9600" b="1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697685862"/>
                  </a:ext>
                </a:extLst>
              </a:tr>
            </a:tbl>
          </a:graphicData>
        </a:graphic>
      </p:graphicFrame>
      <p:sp>
        <p:nvSpPr>
          <p:cNvPr id="14" name="Oval 13">
            <a:extLst>
              <a:ext uri="{FF2B5EF4-FFF2-40B4-BE49-F238E27FC236}">
                <a16:creationId xmlns:a16="http://schemas.microsoft.com/office/drawing/2014/main" id="{7E7E39C7-8965-0943-8C56-9AC9C16EFF0A}"/>
              </a:ext>
            </a:extLst>
          </p:cNvPr>
          <p:cNvSpPr/>
          <p:nvPr/>
        </p:nvSpPr>
        <p:spPr>
          <a:xfrm>
            <a:off x="6190878" y="778117"/>
            <a:ext cx="914400" cy="914400"/>
          </a:xfrm>
          <a:prstGeom prst="ellipse">
            <a:avLst/>
          </a:prstGeom>
          <a:solidFill>
            <a:srgbClr val="C00000"/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7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82615096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84A2EA27-8769-DA4E-A5F9-ECB50C437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061" y="387818"/>
            <a:ext cx="15086291" cy="1879689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7. </a:t>
            </a:r>
            <a:r>
              <a:rPr lang="en-US" b="1" dirty="0" err="1">
                <a:solidFill>
                  <a:srgbClr val="002060"/>
                </a:solidFill>
              </a:rPr>
              <a:t>Keberkalaan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F8D425E-99E5-7144-BC4C-31A656BA37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02245" y="1615109"/>
            <a:ext cx="17213579" cy="960120"/>
          </a:xfrm>
        </p:spPr>
        <p:txBody>
          <a:bodyPr/>
          <a:lstStyle/>
          <a:p>
            <a:r>
              <a:rPr lang="en-US" sz="4800" b="1" dirty="0">
                <a:solidFill>
                  <a:srgbClr val="00206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3. </a:t>
            </a:r>
            <a:r>
              <a:rPr lang="en-US" sz="4800" b="1" dirty="0" err="1">
                <a:solidFill>
                  <a:srgbClr val="00206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Penomoran</a:t>
            </a:r>
            <a:r>
              <a:rPr lang="en-US" sz="4800" b="1" dirty="0">
                <a:solidFill>
                  <a:srgbClr val="00206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 Halaman (</a:t>
            </a:r>
            <a:r>
              <a:rPr lang="en-US" sz="4800" b="1" dirty="0" err="1">
                <a:solidFill>
                  <a:srgbClr val="00206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tetap</a:t>
            </a:r>
            <a:r>
              <a:rPr lang="en-US" sz="4800" b="1" dirty="0">
                <a:solidFill>
                  <a:srgbClr val="00206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)</a:t>
            </a:r>
            <a:endParaRPr lang="en-US" b="1" dirty="0">
              <a:solidFill>
                <a:srgbClr val="002060"/>
              </a:solidFill>
              <a:latin typeface="Brush Script MT" panose="03060802040406070304" pitchFamily="66" charset="-122"/>
              <a:ea typeface="Brush Script MT" panose="03060802040406070304" pitchFamily="66" charset="-122"/>
              <a:cs typeface="Brush Script MT" panose="03060802040406070304" pitchFamily="66" charset="-122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E1F27AB-3E78-A243-A5BA-97DD62E82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80</a:t>
            </a:fld>
            <a:endParaRPr lang="en-US"/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342FBC0A-AE52-DB4C-9FA2-810CFC653E97}"/>
              </a:ext>
            </a:extLst>
          </p:cNvPr>
          <p:cNvSpPr txBox="1">
            <a:spLocks/>
          </p:cNvSpPr>
          <p:nvPr/>
        </p:nvSpPr>
        <p:spPr>
          <a:xfrm>
            <a:off x="2043027" y="3033564"/>
            <a:ext cx="6693308" cy="1127854"/>
          </a:xfrm>
          <a:prstGeom prst="rect">
            <a:avLst/>
          </a:prstGeom>
          <a:solidFill>
            <a:schemeClr val="accent4">
              <a:lumMod val="75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0" indent="0" algn="ctr" defTabSz="137150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75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371509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2057263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743017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3428771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4114526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4800280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548603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0" lang="en-US" sz="6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Aturan</a:t>
            </a:r>
            <a:r>
              <a:rPr kumimoji="0" lang="en-US" sz="6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 Lama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AA587775-21D5-BA46-A69F-5E0C58D32C34}"/>
              </a:ext>
            </a:extLst>
          </p:cNvPr>
          <p:cNvSpPr txBox="1">
            <a:spLocks/>
          </p:cNvSpPr>
          <p:nvPr/>
        </p:nvSpPr>
        <p:spPr>
          <a:xfrm>
            <a:off x="9559222" y="3033564"/>
            <a:ext cx="6424744" cy="1127854"/>
          </a:xfrm>
          <a:prstGeom prst="rect">
            <a:avLst/>
          </a:prstGeom>
          <a:solidFill>
            <a:schemeClr val="accent4">
              <a:lumMod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marL="0" indent="0" algn="ctr" defTabSz="137150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75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371509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2057263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743017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3428771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4114526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4800280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548603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0" lang="en-US" sz="6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Aturan</a:t>
            </a:r>
            <a:r>
              <a:rPr kumimoji="0" lang="en-US" sz="6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 </a:t>
            </a:r>
            <a:r>
              <a:rPr kumimoji="0" lang="en-US" sz="6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Baru</a:t>
            </a:r>
            <a:endParaRPr kumimoji="0" lang="en-US" sz="6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BIG CASLON MEDIUM" panose="02000603090000020003" pitchFamily="2" charset="-79"/>
              <a:cs typeface="BIG CASLON MEDIUM" panose="02000603090000020003" pitchFamily="2" charset="-79"/>
            </a:endParaRPr>
          </a:p>
        </p:txBody>
      </p:sp>
      <p:sp>
        <p:nvSpPr>
          <p:cNvPr id="9" name="Content Placeholder 13">
            <a:extLst>
              <a:ext uri="{FF2B5EF4-FFF2-40B4-BE49-F238E27FC236}">
                <a16:creationId xmlns:a16="http://schemas.microsoft.com/office/drawing/2014/main" id="{90AD4375-ACF1-F142-BCEB-BF58EB975D4C}"/>
              </a:ext>
            </a:extLst>
          </p:cNvPr>
          <p:cNvSpPr txBox="1">
            <a:spLocks/>
          </p:cNvSpPr>
          <p:nvPr/>
        </p:nvSpPr>
        <p:spPr>
          <a:xfrm>
            <a:off x="4606702" y="4711452"/>
            <a:ext cx="11377264" cy="430263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274302" indent="-274302" algn="l" defTabSz="1371509" rtl="0" eaLnBrk="1" latinLnBrk="0" hangingPunct="1">
              <a:lnSpc>
                <a:spcPct val="100000"/>
              </a:lnSpc>
              <a:spcBef>
                <a:spcPts val="135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27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754" indent="-274302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097207" indent="-274302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2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508659" indent="-274302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2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920112" indent="-274302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2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399840" indent="-342877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2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849810" indent="-342877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2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99780" indent="-342877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2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749750" indent="-342877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2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t">
              <a:buFont typeface="Wingdings" pitchFamily="2" charset="2"/>
              <a:buChar char="Ø"/>
            </a:pPr>
            <a:endParaRPr lang="en-US" sz="6600" b="1" dirty="0"/>
          </a:p>
          <a:p>
            <a:pPr fontAlgn="t">
              <a:buFont typeface="Wingdings" pitchFamily="2" charset="2"/>
              <a:buChar char="q"/>
            </a:pPr>
            <a:r>
              <a:rPr lang="en-US" sz="6000" b="1" dirty="0" err="1"/>
              <a:t>Berurut</a:t>
            </a:r>
            <a:r>
              <a:rPr lang="en-US" sz="6000" b="1" dirty="0"/>
              <a:t> </a:t>
            </a:r>
            <a:r>
              <a:rPr lang="en-US" sz="6000" b="1" dirty="0" err="1"/>
              <a:t>dalam</a:t>
            </a:r>
            <a:r>
              <a:rPr lang="en-US" sz="6000" b="1" dirty="0"/>
              <a:t> </a:t>
            </a:r>
            <a:r>
              <a:rPr lang="en-US" sz="6000" b="1" dirty="0" err="1"/>
              <a:t>satu</a:t>
            </a:r>
            <a:r>
              <a:rPr lang="en-US" sz="6000" b="1" dirty="0"/>
              <a:t> volume</a:t>
            </a:r>
            <a:endParaRPr lang="en-ID" sz="6000" dirty="0"/>
          </a:p>
          <a:p>
            <a:pPr fontAlgn="t">
              <a:buFont typeface="Wingdings" pitchFamily="2" charset="2"/>
              <a:buChar char="q"/>
            </a:pPr>
            <a:r>
              <a:rPr lang="en-US" sz="6000" b="1" dirty="0" err="1"/>
              <a:t>Tiap</a:t>
            </a:r>
            <a:r>
              <a:rPr lang="en-US" sz="6000" b="1" dirty="0"/>
              <a:t> </a:t>
            </a:r>
            <a:r>
              <a:rPr lang="en-US" sz="6000" b="1" dirty="0" err="1"/>
              <a:t>nomor</a:t>
            </a:r>
            <a:r>
              <a:rPr lang="en-US" sz="6000" b="1" dirty="0"/>
              <a:t> </a:t>
            </a:r>
            <a:r>
              <a:rPr lang="en-US" sz="6000" b="1" dirty="0" err="1"/>
              <a:t>dimulai</a:t>
            </a:r>
            <a:r>
              <a:rPr lang="en-US" sz="6000" b="1" dirty="0"/>
              <a:t> </a:t>
            </a:r>
            <a:r>
              <a:rPr lang="en-US" sz="6000" b="1" dirty="0" err="1"/>
              <a:t>dengan</a:t>
            </a:r>
            <a:r>
              <a:rPr lang="en-US" sz="6000" b="1" dirty="0"/>
              <a:t> </a:t>
            </a:r>
            <a:r>
              <a:rPr lang="en-US" sz="6000" b="1" dirty="0" err="1"/>
              <a:t>halaman</a:t>
            </a:r>
            <a:r>
              <a:rPr lang="en-US" sz="6000" b="1" dirty="0"/>
              <a:t> </a:t>
            </a:r>
            <a:r>
              <a:rPr lang="en-US" sz="6000" b="1" dirty="0" err="1"/>
              <a:t>baru</a:t>
            </a:r>
            <a:endParaRPr lang="en-ID" sz="6000" dirty="0"/>
          </a:p>
          <a:p>
            <a:pPr algn="r" fontAlgn="t"/>
            <a:endParaRPr kumimoji="0" lang="id-ID" sz="4800" b="1" dirty="0"/>
          </a:p>
          <a:p>
            <a:pPr marL="0" indent="0" fontAlgn="t">
              <a:buFont typeface="Garamond" pitchFamily="18" charset="0"/>
              <a:buNone/>
            </a:pPr>
            <a:endParaRPr kumimoji="0" lang="en-ID" sz="4000" dirty="0">
              <a:latin typeface="Abadi MT Condensed Light" panose="020B0306030101010103" pitchFamily="34" charset="77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45B3E9AF-90B9-3C4C-81EC-7E596EC65552}"/>
              </a:ext>
            </a:extLst>
          </p:cNvPr>
          <p:cNvSpPr/>
          <p:nvPr/>
        </p:nvSpPr>
        <p:spPr>
          <a:xfrm>
            <a:off x="2043027" y="4757902"/>
            <a:ext cx="2059618" cy="1998375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7079973-0CD9-7D4A-9C79-6DCCB2DD3995}"/>
              </a:ext>
            </a:extLst>
          </p:cNvPr>
          <p:cNvSpPr/>
          <p:nvPr/>
        </p:nvSpPr>
        <p:spPr>
          <a:xfrm>
            <a:off x="2043026" y="7015706"/>
            <a:ext cx="2059619" cy="1998375"/>
          </a:xfrm>
          <a:prstGeom prst="ellipse">
            <a:avLst/>
          </a:prstGeom>
          <a:solidFill>
            <a:schemeClr val="bg2">
              <a:lumMod val="75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9F2964C3-4E10-0146-90C9-CE647EBC9E43}"/>
              </a:ext>
            </a:extLst>
          </p:cNvPr>
          <p:cNvSpPr/>
          <p:nvPr/>
        </p:nvSpPr>
        <p:spPr>
          <a:xfrm>
            <a:off x="6118870" y="882892"/>
            <a:ext cx="914400" cy="914400"/>
          </a:xfrm>
          <a:prstGeom prst="ellipse">
            <a:avLst/>
          </a:prstGeom>
          <a:solidFill>
            <a:srgbClr val="C00000"/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7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86670591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84A2EA27-8769-DA4E-A5F9-ECB50C437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061" y="387818"/>
            <a:ext cx="15086291" cy="1879689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7. </a:t>
            </a:r>
            <a:r>
              <a:rPr lang="en-US" b="1" dirty="0" err="1">
                <a:solidFill>
                  <a:srgbClr val="002060"/>
                </a:solidFill>
              </a:rPr>
              <a:t>Keberkalaan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F8D425E-99E5-7144-BC4C-31A656BA37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02245" y="1615109"/>
            <a:ext cx="17213579" cy="960120"/>
          </a:xfrm>
        </p:spPr>
        <p:txBody>
          <a:bodyPr/>
          <a:lstStyle/>
          <a:p>
            <a:r>
              <a:rPr lang="en-US" sz="4800" b="1" dirty="0">
                <a:solidFill>
                  <a:srgbClr val="C0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4. </a:t>
            </a:r>
            <a:r>
              <a:rPr lang="en-US" sz="4800" b="1" dirty="0" err="1">
                <a:solidFill>
                  <a:srgbClr val="C0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Indeks</a:t>
            </a:r>
            <a:r>
              <a:rPr lang="en-US" sz="4800" b="1" dirty="0">
                <a:solidFill>
                  <a:srgbClr val="C0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 </a:t>
            </a:r>
            <a:r>
              <a:rPr lang="en-US" sz="4800" b="1" dirty="0" err="1">
                <a:solidFill>
                  <a:srgbClr val="C0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Pencarian</a:t>
            </a:r>
            <a:r>
              <a:rPr lang="en-US" sz="4800" b="1" dirty="0">
                <a:solidFill>
                  <a:srgbClr val="C0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 pada </a:t>
            </a:r>
            <a:r>
              <a:rPr lang="en-US" sz="4800" b="1" dirty="0" err="1">
                <a:solidFill>
                  <a:srgbClr val="C0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Mesin</a:t>
            </a:r>
            <a:r>
              <a:rPr lang="en-US" sz="4800" b="1" dirty="0">
                <a:solidFill>
                  <a:srgbClr val="C0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 </a:t>
            </a:r>
            <a:r>
              <a:rPr lang="en-US" sz="4800" b="1" dirty="0" err="1">
                <a:solidFill>
                  <a:srgbClr val="C0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Pencari</a:t>
            </a:r>
            <a:r>
              <a:rPr lang="en-US" sz="4800" b="1" dirty="0">
                <a:solidFill>
                  <a:srgbClr val="C0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 </a:t>
            </a:r>
            <a:r>
              <a:rPr lang="en-US" sz="4800" b="1" dirty="0" err="1">
                <a:solidFill>
                  <a:srgbClr val="C0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Jurnal</a:t>
            </a:r>
            <a:r>
              <a:rPr lang="en-US" sz="4800" b="1" dirty="0">
                <a:solidFill>
                  <a:srgbClr val="C0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 </a:t>
            </a:r>
            <a:r>
              <a:rPr lang="en-US" sz="4800" b="1" dirty="0">
                <a:solidFill>
                  <a:srgbClr val="FF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(</a:t>
            </a:r>
            <a:r>
              <a:rPr lang="en-US" sz="4800" b="1" dirty="0" err="1">
                <a:solidFill>
                  <a:srgbClr val="FF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berubah</a:t>
            </a:r>
            <a:r>
              <a:rPr lang="en-US" sz="4800" b="1" dirty="0">
                <a:solidFill>
                  <a:srgbClr val="FF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)</a:t>
            </a:r>
            <a:endParaRPr lang="en-US" b="1" dirty="0">
              <a:solidFill>
                <a:srgbClr val="FF0000"/>
              </a:solidFill>
              <a:latin typeface="Brush Script MT" panose="03060802040406070304" pitchFamily="66" charset="-122"/>
              <a:ea typeface="Brush Script MT" panose="03060802040406070304" pitchFamily="66" charset="-122"/>
              <a:cs typeface="Brush Script MT" panose="03060802040406070304" pitchFamily="66" charset="-122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E1F27AB-3E78-A243-A5BA-97DD62E82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81</a:t>
            </a:fld>
            <a:endParaRPr lang="en-US"/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342FBC0A-AE52-DB4C-9FA2-810CFC653E97}"/>
              </a:ext>
            </a:extLst>
          </p:cNvPr>
          <p:cNvSpPr txBox="1">
            <a:spLocks/>
          </p:cNvSpPr>
          <p:nvPr/>
        </p:nvSpPr>
        <p:spPr>
          <a:xfrm>
            <a:off x="918893" y="3011558"/>
            <a:ext cx="7817442" cy="960121"/>
          </a:xfrm>
          <a:prstGeom prst="rect">
            <a:avLst/>
          </a:prstGeom>
          <a:solidFill>
            <a:schemeClr val="accent4">
              <a:lumMod val="75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lnSpcReduction="10000"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0" indent="0" algn="ctr" defTabSz="137150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75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371509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2057263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743017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3428771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4114526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4800280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548603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0" lang="en-US" sz="6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Aturan</a:t>
            </a:r>
            <a:r>
              <a:rPr kumimoji="0" lang="en-US" sz="6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 Lama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AA587775-21D5-BA46-A69F-5E0C58D32C34}"/>
              </a:ext>
            </a:extLst>
          </p:cNvPr>
          <p:cNvSpPr txBox="1">
            <a:spLocks/>
          </p:cNvSpPr>
          <p:nvPr/>
        </p:nvSpPr>
        <p:spPr>
          <a:xfrm>
            <a:off x="9559222" y="3011557"/>
            <a:ext cx="8008920" cy="960121"/>
          </a:xfrm>
          <a:prstGeom prst="rect">
            <a:avLst/>
          </a:prstGeom>
          <a:solidFill>
            <a:schemeClr val="accent4">
              <a:lumMod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137150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75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371509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2057263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743017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3428771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4114526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4800280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548603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0" lang="en-US" sz="6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Aturan</a:t>
            </a:r>
            <a:r>
              <a:rPr kumimoji="0" lang="en-US" sz="6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 </a:t>
            </a:r>
            <a:r>
              <a:rPr kumimoji="0" lang="en-US" sz="6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Baru</a:t>
            </a:r>
            <a:endParaRPr kumimoji="0" lang="en-US" sz="6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BIG CASLON MEDIUM" panose="02000603090000020003" pitchFamily="2" charset="-79"/>
              <a:cs typeface="BIG CASLON MEDIUM" panose="02000603090000020003" pitchFamily="2" charset="-79"/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CFB0E4E8-A7A5-5144-8DF0-C3B25D818D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092322"/>
              </p:ext>
            </p:extLst>
          </p:nvPr>
        </p:nvGraphicFramePr>
        <p:xfrm>
          <a:off x="15839950" y="4279405"/>
          <a:ext cx="1728192" cy="5426445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728192">
                  <a:extLst>
                    <a:ext uri="{9D8B030D-6E8A-4147-A177-3AD203B41FA5}">
                      <a16:colId xmlns:a16="http://schemas.microsoft.com/office/drawing/2014/main" val="2915724714"/>
                    </a:ext>
                  </a:extLst>
                </a:gridCol>
              </a:tblGrid>
              <a:tr h="1808815">
                <a:tc>
                  <a:txBody>
                    <a:bodyPr/>
                    <a:lstStyle/>
                    <a:p>
                      <a:pPr algn="ctr"/>
                      <a:r>
                        <a:rPr lang="en-US" sz="8800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222206113"/>
                  </a:ext>
                </a:extLst>
              </a:tr>
              <a:tr h="1808815">
                <a:tc>
                  <a:txBody>
                    <a:bodyPr/>
                    <a:lstStyle/>
                    <a:p>
                      <a:pPr algn="ctr"/>
                      <a:r>
                        <a:rPr lang="en-US" sz="8800" b="1" dirty="0"/>
                        <a:t>1</a:t>
                      </a: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138869341"/>
                  </a:ext>
                </a:extLst>
              </a:tr>
              <a:tr h="1808815">
                <a:tc>
                  <a:txBody>
                    <a:bodyPr/>
                    <a:lstStyle/>
                    <a:p>
                      <a:pPr algn="ctr"/>
                      <a:r>
                        <a:rPr lang="en-US" sz="8800" b="1" dirty="0"/>
                        <a:t>0</a:t>
                      </a: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4215354731"/>
                  </a:ext>
                </a:extLst>
              </a:tr>
            </a:tbl>
          </a:graphicData>
        </a:graphic>
      </p:graphicFrame>
      <p:sp>
        <p:nvSpPr>
          <p:cNvPr id="9" name="Content Placeholder 13">
            <a:extLst>
              <a:ext uri="{FF2B5EF4-FFF2-40B4-BE49-F238E27FC236}">
                <a16:creationId xmlns:a16="http://schemas.microsoft.com/office/drawing/2014/main" id="{90AD4375-ACF1-F142-BCEB-BF58EB975D4C}"/>
              </a:ext>
            </a:extLst>
          </p:cNvPr>
          <p:cNvSpPr txBox="1">
            <a:spLocks/>
          </p:cNvSpPr>
          <p:nvPr/>
        </p:nvSpPr>
        <p:spPr>
          <a:xfrm>
            <a:off x="3166542" y="4279402"/>
            <a:ext cx="12397506" cy="561977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274302" indent="-274302" algn="l" defTabSz="1371509" rtl="0" eaLnBrk="1" latinLnBrk="0" hangingPunct="1">
              <a:lnSpc>
                <a:spcPct val="100000"/>
              </a:lnSpc>
              <a:spcBef>
                <a:spcPts val="135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27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754" indent="-274302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097207" indent="-274302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2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508659" indent="-274302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2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920112" indent="-274302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2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399840" indent="-342877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2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849810" indent="-342877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2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99780" indent="-342877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2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749750" indent="-342877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2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t">
              <a:buFont typeface="Wingdings" pitchFamily="2" charset="2"/>
              <a:buChar char="v"/>
            </a:pPr>
            <a:r>
              <a:rPr lang="en-US" sz="4400" b="1" dirty="0" err="1"/>
              <a:t>Berindeks</a:t>
            </a:r>
            <a:r>
              <a:rPr lang="en-US" sz="4400" b="1" dirty="0"/>
              <a:t> </a:t>
            </a:r>
            <a:r>
              <a:rPr lang="en-US" sz="4400" b="1" dirty="0" err="1"/>
              <a:t>subjek</a:t>
            </a:r>
            <a:r>
              <a:rPr lang="en-US" sz="4400" b="1" dirty="0"/>
              <a:t> dan </a:t>
            </a:r>
            <a:r>
              <a:rPr lang="en-US" sz="4400" b="1" dirty="0" err="1"/>
              <a:t>berindeks</a:t>
            </a:r>
            <a:r>
              <a:rPr lang="en-US" sz="4400" b="1" dirty="0"/>
              <a:t> </a:t>
            </a:r>
            <a:r>
              <a:rPr lang="en-US" sz="4400" b="1" dirty="0" err="1"/>
              <a:t>pengarang</a:t>
            </a:r>
            <a:r>
              <a:rPr lang="en-US" sz="4400" b="1" dirty="0"/>
              <a:t> yang </a:t>
            </a:r>
            <a:r>
              <a:rPr lang="en-US" sz="4400" b="1" dirty="0" err="1"/>
              <a:t>terinci</a:t>
            </a:r>
            <a:r>
              <a:rPr lang="en-US" sz="4400" b="1" dirty="0"/>
              <a:t> </a:t>
            </a:r>
            <a:r>
              <a:rPr lang="en-US" sz="4400" b="1" dirty="0">
                <a:solidFill>
                  <a:srgbClr val="C00000"/>
                </a:solidFill>
              </a:rPr>
              <a:t>dan </a:t>
            </a:r>
            <a:r>
              <a:rPr lang="en-US" sz="4400" b="1" dirty="0" err="1">
                <a:solidFill>
                  <a:srgbClr val="C00000"/>
                </a:solidFill>
              </a:rPr>
              <a:t>mesin</a:t>
            </a:r>
            <a:r>
              <a:rPr lang="en-US" sz="4400" b="1" dirty="0">
                <a:solidFill>
                  <a:srgbClr val="C00000"/>
                </a:solidFill>
              </a:rPr>
              <a:t> </a:t>
            </a:r>
            <a:r>
              <a:rPr lang="en-US" sz="4400" b="1" dirty="0" err="1">
                <a:solidFill>
                  <a:srgbClr val="C00000"/>
                </a:solidFill>
              </a:rPr>
              <a:t>pencari</a:t>
            </a:r>
            <a:r>
              <a:rPr lang="en-US" sz="4400" b="1" dirty="0">
                <a:solidFill>
                  <a:srgbClr val="C00000"/>
                </a:solidFill>
              </a:rPr>
              <a:t> </a:t>
            </a:r>
            <a:r>
              <a:rPr lang="en-US" sz="4400" b="1" dirty="0" err="1">
                <a:solidFill>
                  <a:srgbClr val="C00000"/>
                </a:solidFill>
              </a:rPr>
              <a:t>berfungsi</a:t>
            </a:r>
            <a:r>
              <a:rPr lang="en-US" sz="4400" b="1" dirty="0">
                <a:solidFill>
                  <a:srgbClr val="C00000"/>
                </a:solidFill>
              </a:rPr>
              <a:t> </a:t>
            </a:r>
            <a:r>
              <a:rPr lang="en-US" sz="4400" b="1" dirty="0" err="1">
                <a:solidFill>
                  <a:srgbClr val="C00000"/>
                </a:solidFill>
              </a:rPr>
              <a:t>dengan</a:t>
            </a:r>
            <a:r>
              <a:rPr lang="en-US" sz="4400" b="1" dirty="0">
                <a:solidFill>
                  <a:srgbClr val="C00000"/>
                </a:solidFill>
              </a:rPr>
              <a:t> </a:t>
            </a:r>
            <a:r>
              <a:rPr lang="en-US" sz="4400" b="1" dirty="0" err="1">
                <a:solidFill>
                  <a:srgbClr val="C00000"/>
                </a:solidFill>
              </a:rPr>
              <a:t>baik</a:t>
            </a:r>
            <a:endParaRPr lang="en-ID" sz="4400" dirty="0">
              <a:solidFill>
                <a:srgbClr val="C00000"/>
              </a:solidFill>
            </a:endParaRPr>
          </a:p>
          <a:p>
            <a:pPr fontAlgn="t">
              <a:buFont typeface="Wingdings" pitchFamily="2" charset="2"/>
              <a:buChar char="v"/>
            </a:pPr>
            <a:r>
              <a:rPr lang="en-US" sz="4400" b="1" dirty="0" err="1"/>
              <a:t>Berindeks</a:t>
            </a:r>
            <a:r>
              <a:rPr lang="en-US" sz="4400" b="1" dirty="0"/>
              <a:t> </a:t>
            </a:r>
            <a:r>
              <a:rPr lang="en-US" sz="4400" b="1" dirty="0" err="1"/>
              <a:t>subjek</a:t>
            </a:r>
            <a:r>
              <a:rPr lang="en-US" sz="4400" b="1" dirty="0"/>
              <a:t> </a:t>
            </a:r>
            <a:r>
              <a:rPr lang="en-US" sz="4400" b="1" dirty="0" err="1"/>
              <a:t>saja</a:t>
            </a:r>
            <a:r>
              <a:rPr lang="en-US" sz="4400" b="1" dirty="0"/>
              <a:t>, </a:t>
            </a:r>
            <a:r>
              <a:rPr lang="en-US" sz="4400" b="1" dirty="0" err="1"/>
              <a:t>atau</a:t>
            </a:r>
            <a:r>
              <a:rPr lang="en-US" sz="4400" b="1" dirty="0"/>
              <a:t> </a:t>
            </a:r>
            <a:r>
              <a:rPr lang="en-US" sz="4400" b="1" dirty="0" err="1"/>
              <a:t>berindeks</a:t>
            </a:r>
            <a:r>
              <a:rPr lang="en-US" sz="4400" b="1" dirty="0"/>
              <a:t> </a:t>
            </a:r>
            <a:r>
              <a:rPr lang="en-US" sz="4400" b="1" dirty="0" err="1"/>
              <a:t>pengarang</a:t>
            </a:r>
            <a:r>
              <a:rPr lang="en-US" sz="4400" b="1" dirty="0"/>
              <a:t> </a:t>
            </a:r>
            <a:r>
              <a:rPr lang="en-US" sz="4400" b="1" dirty="0" err="1"/>
              <a:t>saja</a:t>
            </a:r>
            <a:r>
              <a:rPr lang="en-US" sz="4400" b="1" dirty="0"/>
              <a:t> </a:t>
            </a:r>
            <a:r>
              <a:rPr lang="en-US" sz="4400" b="1" dirty="0">
                <a:solidFill>
                  <a:srgbClr val="C00000"/>
                </a:solidFill>
              </a:rPr>
              <a:t>dan </a:t>
            </a:r>
            <a:r>
              <a:rPr lang="en-US" sz="4400" b="1" dirty="0" err="1">
                <a:solidFill>
                  <a:srgbClr val="C00000"/>
                </a:solidFill>
              </a:rPr>
              <a:t>mesin</a:t>
            </a:r>
            <a:r>
              <a:rPr lang="en-US" sz="4400" b="1" dirty="0">
                <a:solidFill>
                  <a:srgbClr val="C00000"/>
                </a:solidFill>
              </a:rPr>
              <a:t> </a:t>
            </a:r>
            <a:r>
              <a:rPr lang="en-US" sz="4400" b="1" dirty="0" err="1">
                <a:solidFill>
                  <a:srgbClr val="C00000"/>
                </a:solidFill>
              </a:rPr>
              <a:t>pencari</a:t>
            </a:r>
            <a:r>
              <a:rPr lang="en-US" sz="4400" b="1" dirty="0">
                <a:solidFill>
                  <a:srgbClr val="C00000"/>
                </a:solidFill>
              </a:rPr>
              <a:t> </a:t>
            </a:r>
            <a:r>
              <a:rPr lang="en-US" sz="4400" b="1" dirty="0" err="1">
                <a:solidFill>
                  <a:srgbClr val="C00000"/>
                </a:solidFill>
              </a:rPr>
              <a:t>kurang</a:t>
            </a:r>
            <a:r>
              <a:rPr lang="en-US" sz="4400" b="1" dirty="0">
                <a:solidFill>
                  <a:srgbClr val="C00000"/>
                </a:solidFill>
              </a:rPr>
              <a:t> </a:t>
            </a:r>
            <a:r>
              <a:rPr lang="en-US" sz="4400" b="1" dirty="0" err="1">
                <a:solidFill>
                  <a:srgbClr val="C00000"/>
                </a:solidFill>
              </a:rPr>
              <a:t>berfungsi</a:t>
            </a:r>
            <a:r>
              <a:rPr lang="en-US" sz="4400" b="1" dirty="0">
                <a:solidFill>
                  <a:srgbClr val="C00000"/>
                </a:solidFill>
              </a:rPr>
              <a:t> </a:t>
            </a:r>
            <a:r>
              <a:rPr lang="en-US" sz="4400" b="1" dirty="0" err="1">
                <a:solidFill>
                  <a:srgbClr val="C00000"/>
                </a:solidFill>
              </a:rPr>
              <a:t>dengan</a:t>
            </a:r>
            <a:r>
              <a:rPr lang="en-US" sz="4400" b="1" dirty="0">
                <a:solidFill>
                  <a:srgbClr val="C00000"/>
                </a:solidFill>
              </a:rPr>
              <a:t> </a:t>
            </a:r>
            <a:r>
              <a:rPr lang="en-US" sz="4400" b="1" dirty="0" err="1">
                <a:solidFill>
                  <a:srgbClr val="C00000"/>
                </a:solidFill>
              </a:rPr>
              <a:t>baik</a:t>
            </a:r>
            <a:endParaRPr lang="en-ID" sz="4400" dirty="0">
              <a:solidFill>
                <a:srgbClr val="C00000"/>
              </a:solidFill>
            </a:endParaRPr>
          </a:p>
          <a:p>
            <a:pPr fontAlgn="t">
              <a:buFont typeface="Wingdings" pitchFamily="2" charset="2"/>
              <a:buChar char="v"/>
            </a:pPr>
            <a:r>
              <a:rPr lang="en-US" sz="5400" b="1" dirty="0" err="1"/>
              <a:t>Tidak</a:t>
            </a:r>
            <a:r>
              <a:rPr lang="en-US" sz="5400" b="1" dirty="0"/>
              <a:t> </a:t>
            </a:r>
            <a:r>
              <a:rPr lang="en-US" sz="5400" b="1" dirty="0" err="1"/>
              <a:t>berindeks</a:t>
            </a:r>
            <a:r>
              <a:rPr lang="en-US" sz="5400" b="1" dirty="0"/>
              <a:t> </a:t>
            </a:r>
            <a:r>
              <a:rPr lang="en-US" sz="5400" b="1" dirty="0" err="1">
                <a:solidFill>
                  <a:srgbClr val="C00000"/>
                </a:solidFill>
              </a:rPr>
              <a:t>atau</a:t>
            </a:r>
            <a:r>
              <a:rPr lang="en-US" sz="5400" b="1" dirty="0">
                <a:solidFill>
                  <a:srgbClr val="C00000"/>
                </a:solidFill>
              </a:rPr>
              <a:t> </a:t>
            </a:r>
            <a:r>
              <a:rPr lang="en-US" sz="5400" b="1" dirty="0" err="1">
                <a:solidFill>
                  <a:srgbClr val="C00000"/>
                </a:solidFill>
              </a:rPr>
              <a:t>mesin</a:t>
            </a:r>
            <a:r>
              <a:rPr lang="en-US" sz="5400" b="1" dirty="0">
                <a:solidFill>
                  <a:srgbClr val="C00000"/>
                </a:solidFill>
              </a:rPr>
              <a:t> </a:t>
            </a:r>
            <a:r>
              <a:rPr lang="en-US" sz="5400" b="1" dirty="0" err="1">
                <a:solidFill>
                  <a:srgbClr val="C00000"/>
                </a:solidFill>
              </a:rPr>
              <a:t>pencari</a:t>
            </a:r>
            <a:r>
              <a:rPr lang="en-US" sz="5400" b="1" dirty="0">
                <a:solidFill>
                  <a:srgbClr val="C00000"/>
                </a:solidFill>
              </a:rPr>
              <a:t> </a:t>
            </a:r>
            <a:r>
              <a:rPr lang="en-US" sz="5400" b="1" dirty="0" err="1">
                <a:solidFill>
                  <a:srgbClr val="C00000"/>
                </a:solidFill>
              </a:rPr>
              <a:t>tidak</a:t>
            </a:r>
            <a:r>
              <a:rPr lang="en-US" sz="5400" b="1" dirty="0">
                <a:solidFill>
                  <a:srgbClr val="C00000"/>
                </a:solidFill>
              </a:rPr>
              <a:t> </a:t>
            </a:r>
            <a:r>
              <a:rPr lang="en-US" sz="5400" b="1" dirty="0" err="1">
                <a:solidFill>
                  <a:srgbClr val="C00000"/>
                </a:solidFill>
              </a:rPr>
              <a:t>berfungsi</a:t>
            </a:r>
            <a:endParaRPr lang="en-ID" sz="5400" dirty="0">
              <a:solidFill>
                <a:srgbClr val="C00000"/>
              </a:solidFill>
            </a:endParaRPr>
          </a:p>
          <a:p>
            <a:pPr algn="r" fontAlgn="t"/>
            <a:endParaRPr kumimoji="0" lang="id-ID" sz="4800" b="1" dirty="0"/>
          </a:p>
          <a:p>
            <a:pPr marL="0" indent="0" fontAlgn="t">
              <a:buFont typeface="Garamond" pitchFamily="18" charset="0"/>
              <a:buNone/>
            </a:pPr>
            <a:endParaRPr kumimoji="0" lang="en-ID" sz="4000" dirty="0">
              <a:latin typeface="Abadi MT Condensed Light" panose="020B0306030101010103" pitchFamily="34" charset="77"/>
            </a:endParaRP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A007699A-9127-D84A-AEFA-E98B71C805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1460880"/>
              </p:ext>
            </p:extLst>
          </p:nvPr>
        </p:nvGraphicFramePr>
        <p:xfrm>
          <a:off x="918893" y="4279403"/>
          <a:ext cx="2031625" cy="542644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31625">
                  <a:extLst>
                    <a:ext uri="{9D8B030D-6E8A-4147-A177-3AD203B41FA5}">
                      <a16:colId xmlns:a16="http://schemas.microsoft.com/office/drawing/2014/main" val="2787384364"/>
                    </a:ext>
                  </a:extLst>
                </a:gridCol>
              </a:tblGrid>
              <a:tr h="1808816">
                <a:tc>
                  <a:txBody>
                    <a:bodyPr/>
                    <a:lstStyle/>
                    <a:p>
                      <a:pPr algn="ctr"/>
                      <a:r>
                        <a:rPr lang="en-US" sz="96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342451372"/>
                  </a:ext>
                </a:extLst>
              </a:tr>
              <a:tr h="1808816">
                <a:tc>
                  <a:txBody>
                    <a:bodyPr/>
                    <a:lstStyle/>
                    <a:p>
                      <a:pPr algn="ctr"/>
                      <a:r>
                        <a:rPr lang="en-US" sz="9600" b="1" dirty="0">
                          <a:solidFill>
                            <a:schemeClr val="tx1"/>
                          </a:solidFill>
                        </a:rPr>
                        <a:t>0.5</a:t>
                      </a: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41735756"/>
                  </a:ext>
                </a:extLst>
              </a:tr>
              <a:tr h="1808816">
                <a:tc>
                  <a:txBody>
                    <a:bodyPr/>
                    <a:lstStyle/>
                    <a:p>
                      <a:pPr algn="ctr"/>
                      <a:r>
                        <a:rPr lang="en-US" sz="9600" b="1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697685862"/>
                  </a:ext>
                </a:extLst>
              </a:tr>
            </a:tbl>
          </a:graphicData>
        </a:graphic>
      </p:graphicFrame>
      <p:sp>
        <p:nvSpPr>
          <p:cNvPr id="11" name="Oval 10">
            <a:extLst>
              <a:ext uri="{FF2B5EF4-FFF2-40B4-BE49-F238E27FC236}">
                <a16:creationId xmlns:a16="http://schemas.microsoft.com/office/drawing/2014/main" id="{50C766CF-AD63-704D-9ABF-9DE3E9DD80CA}"/>
              </a:ext>
            </a:extLst>
          </p:cNvPr>
          <p:cNvSpPr/>
          <p:nvPr/>
        </p:nvSpPr>
        <p:spPr>
          <a:xfrm>
            <a:off x="6118870" y="870462"/>
            <a:ext cx="914400" cy="914400"/>
          </a:xfrm>
          <a:prstGeom prst="ellipse">
            <a:avLst/>
          </a:prstGeom>
          <a:solidFill>
            <a:srgbClr val="C00000"/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/>
              <a:t>7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642714594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84A2EA27-8769-DA4E-A5F9-ECB50C437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061" y="387818"/>
            <a:ext cx="15086291" cy="1879689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7. </a:t>
            </a:r>
            <a:r>
              <a:rPr lang="en-US" b="1" dirty="0" err="1">
                <a:solidFill>
                  <a:srgbClr val="002060"/>
                </a:solidFill>
              </a:rPr>
              <a:t>Keberkalaan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F8D425E-99E5-7144-BC4C-31A656BA37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02245" y="1615109"/>
            <a:ext cx="17213579" cy="960120"/>
          </a:xfrm>
        </p:spPr>
        <p:txBody>
          <a:bodyPr/>
          <a:lstStyle/>
          <a:p>
            <a:r>
              <a:rPr lang="en-US" sz="4800" b="1" dirty="0">
                <a:solidFill>
                  <a:srgbClr val="C0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2. </a:t>
            </a:r>
            <a:r>
              <a:rPr lang="en-US" sz="4800" b="1" dirty="0" err="1">
                <a:solidFill>
                  <a:srgbClr val="C0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PenomoranPenerbitan</a:t>
            </a:r>
            <a:r>
              <a:rPr lang="en-US" sz="4800" b="1" dirty="0">
                <a:solidFill>
                  <a:srgbClr val="C0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 </a:t>
            </a:r>
            <a:r>
              <a:rPr lang="en-US" sz="4800" b="1" dirty="0">
                <a:solidFill>
                  <a:srgbClr val="FF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(</a:t>
            </a:r>
            <a:r>
              <a:rPr lang="en-US" sz="4800" b="1" dirty="0" err="1">
                <a:solidFill>
                  <a:srgbClr val="FF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berubah</a:t>
            </a:r>
            <a:r>
              <a:rPr lang="en-US" sz="4800" b="1" dirty="0">
                <a:solidFill>
                  <a:srgbClr val="FF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) </a:t>
            </a:r>
            <a:endParaRPr lang="en-US" b="1" dirty="0">
              <a:solidFill>
                <a:srgbClr val="FF0000"/>
              </a:solidFill>
              <a:latin typeface="Brush Script MT" panose="03060802040406070304" pitchFamily="66" charset="-122"/>
              <a:ea typeface="Brush Script MT" panose="03060802040406070304" pitchFamily="66" charset="-122"/>
              <a:cs typeface="Brush Script MT" panose="03060802040406070304" pitchFamily="66" charset="-122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E1F27AB-3E78-A243-A5BA-97DD62E82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82</a:t>
            </a:fld>
            <a:endParaRPr lang="en-US"/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342FBC0A-AE52-DB4C-9FA2-810CFC653E97}"/>
              </a:ext>
            </a:extLst>
          </p:cNvPr>
          <p:cNvSpPr txBox="1">
            <a:spLocks/>
          </p:cNvSpPr>
          <p:nvPr/>
        </p:nvSpPr>
        <p:spPr>
          <a:xfrm>
            <a:off x="918893" y="2983260"/>
            <a:ext cx="7817442" cy="1492478"/>
          </a:xfrm>
          <a:prstGeom prst="rect">
            <a:avLst/>
          </a:prstGeom>
          <a:solidFill>
            <a:schemeClr val="accent4">
              <a:lumMod val="75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0" indent="0" algn="ctr" defTabSz="137150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75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371509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2057263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743017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3428771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4114526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4800280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548603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0" lang="en-US" sz="6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Aturan</a:t>
            </a:r>
            <a:r>
              <a:rPr kumimoji="0" lang="en-US" sz="6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 Lama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AA587775-21D5-BA46-A69F-5E0C58D32C34}"/>
              </a:ext>
            </a:extLst>
          </p:cNvPr>
          <p:cNvSpPr txBox="1">
            <a:spLocks/>
          </p:cNvSpPr>
          <p:nvPr/>
        </p:nvSpPr>
        <p:spPr>
          <a:xfrm>
            <a:off x="9559222" y="2983258"/>
            <a:ext cx="8008920" cy="1492479"/>
          </a:xfrm>
          <a:prstGeom prst="rect">
            <a:avLst/>
          </a:prstGeom>
          <a:solidFill>
            <a:schemeClr val="accent4">
              <a:lumMod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marL="0" indent="0" algn="ctr" defTabSz="137150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75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371509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7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2057263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743017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3428771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4114526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4800280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5486034" indent="0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0" lang="en-US" sz="6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Aturan</a:t>
            </a:r>
            <a:r>
              <a:rPr kumimoji="0" lang="en-US" sz="6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 </a:t>
            </a:r>
            <a:r>
              <a:rPr kumimoji="0" lang="en-US" sz="6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IG CASLON MEDIUM" panose="02000603090000020003" pitchFamily="2" charset="-79"/>
                <a:cs typeface="BIG CASLON MEDIUM" panose="02000603090000020003" pitchFamily="2" charset="-79"/>
              </a:rPr>
              <a:t>Baru</a:t>
            </a:r>
            <a:endParaRPr kumimoji="0" lang="en-US" sz="6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BIG CASLON MEDIUM" panose="02000603090000020003" pitchFamily="2" charset="-79"/>
              <a:cs typeface="BIG CASLON MEDIUM" panose="02000603090000020003" pitchFamily="2" charset="-79"/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CFB0E4E8-A7A5-5144-8DF0-C3B25D818D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6330596"/>
              </p:ext>
            </p:extLst>
          </p:nvPr>
        </p:nvGraphicFramePr>
        <p:xfrm>
          <a:off x="15839950" y="4711452"/>
          <a:ext cx="1728192" cy="5187729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728192">
                  <a:extLst>
                    <a:ext uri="{9D8B030D-6E8A-4147-A177-3AD203B41FA5}">
                      <a16:colId xmlns:a16="http://schemas.microsoft.com/office/drawing/2014/main" val="2915724714"/>
                    </a:ext>
                  </a:extLst>
                </a:gridCol>
              </a:tblGrid>
              <a:tr h="1729243">
                <a:tc>
                  <a:txBody>
                    <a:bodyPr/>
                    <a:lstStyle/>
                    <a:p>
                      <a:pPr algn="ctr"/>
                      <a:r>
                        <a:rPr lang="en-US" sz="88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222206113"/>
                  </a:ext>
                </a:extLst>
              </a:tr>
              <a:tr h="1729243">
                <a:tc>
                  <a:txBody>
                    <a:bodyPr/>
                    <a:lstStyle/>
                    <a:p>
                      <a:pPr algn="ctr"/>
                      <a:r>
                        <a:rPr lang="en-US" sz="8800" b="1" dirty="0"/>
                        <a:t>0.5</a:t>
                      </a: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138869341"/>
                  </a:ext>
                </a:extLst>
              </a:tr>
              <a:tr h="1729243">
                <a:tc>
                  <a:txBody>
                    <a:bodyPr/>
                    <a:lstStyle/>
                    <a:p>
                      <a:pPr algn="ctr"/>
                      <a:r>
                        <a:rPr lang="en-US" sz="8800" b="1" dirty="0"/>
                        <a:t>0</a:t>
                      </a: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4215354731"/>
                  </a:ext>
                </a:extLst>
              </a:tr>
            </a:tbl>
          </a:graphicData>
        </a:graphic>
      </p:graphicFrame>
      <p:sp>
        <p:nvSpPr>
          <p:cNvPr id="9" name="Content Placeholder 13">
            <a:extLst>
              <a:ext uri="{FF2B5EF4-FFF2-40B4-BE49-F238E27FC236}">
                <a16:creationId xmlns:a16="http://schemas.microsoft.com/office/drawing/2014/main" id="{90AD4375-ACF1-F142-BCEB-BF58EB975D4C}"/>
              </a:ext>
            </a:extLst>
          </p:cNvPr>
          <p:cNvSpPr txBox="1">
            <a:spLocks/>
          </p:cNvSpPr>
          <p:nvPr/>
        </p:nvSpPr>
        <p:spPr>
          <a:xfrm>
            <a:off x="3166542" y="4711452"/>
            <a:ext cx="12397506" cy="518773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274302" indent="-274302" algn="l" defTabSz="1371509" rtl="0" eaLnBrk="1" latinLnBrk="0" hangingPunct="1">
              <a:lnSpc>
                <a:spcPct val="100000"/>
              </a:lnSpc>
              <a:spcBef>
                <a:spcPts val="135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27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754" indent="-274302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097207" indent="-274302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2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508659" indent="-274302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2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920112" indent="-274302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2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399840" indent="-342877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2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849810" indent="-342877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2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99780" indent="-342877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2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749750" indent="-342877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2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t">
              <a:buFont typeface="Wingdings" pitchFamily="2" charset="2"/>
              <a:buChar char="Ø"/>
            </a:pPr>
            <a:endParaRPr lang="en-US" sz="6600" b="1" dirty="0"/>
          </a:p>
          <a:p>
            <a:pPr fontAlgn="t">
              <a:buFont typeface="Wingdings" pitchFamily="2" charset="2"/>
              <a:buChar char="Ø"/>
            </a:pPr>
            <a:r>
              <a:rPr lang="en-US" sz="6600" b="1" dirty="0"/>
              <a:t>Baku dan </a:t>
            </a:r>
            <a:r>
              <a:rPr lang="en-US" sz="6600" b="1" dirty="0" err="1"/>
              <a:t>bersistem</a:t>
            </a:r>
            <a:endParaRPr lang="en-ID" sz="6600" dirty="0"/>
          </a:p>
          <a:p>
            <a:pPr fontAlgn="t">
              <a:buFont typeface="Wingdings" pitchFamily="2" charset="2"/>
              <a:buChar char="Ø"/>
            </a:pPr>
            <a:r>
              <a:rPr lang="en-US" sz="6600" b="1" dirty="0" err="1"/>
              <a:t>Tidak</a:t>
            </a:r>
            <a:r>
              <a:rPr lang="en-US" sz="6600" b="1" dirty="0"/>
              <a:t> </a:t>
            </a:r>
            <a:r>
              <a:rPr lang="en-US" sz="6600" b="1" dirty="0" err="1"/>
              <a:t>baku</a:t>
            </a:r>
            <a:r>
              <a:rPr lang="en-US" sz="6600" b="1" dirty="0"/>
              <a:t> </a:t>
            </a:r>
            <a:r>
              <a:rPr lang="en-US" sz="6600" b="1" dirty="0" err="1"/>
              <a:t>tetapi</a:t>
            </a:r>
            <a:r>
              <a:rPr lang="en-US" sz="6600" b="1" dirty="0"/>
              <a:t> </a:t>
            </a:r>
            <a:r>
              <a:rPr lang="en-US" sz="6600" b="1" dirty="0" err="1"/>
              <a:t>bersistem</a:t>
            </a:r>
            <a:endParaRPr lang="en-ID" sz="6600" dirty="0"/>
          </a:p>
          <a:p>
            <a:pPr fontAlgn="t">
              <a:buFont typeface="Wingdings" pitchFamily="2" charset="2"/>
              <a:buChar char="Ø"/>
            </a:pPr>
            <a:r>
              <a:rPr lang="en-US" sz="6600" b="1" dirty="0" err="1"/>
              <a:t>Tidak</a:t>
            </a:r>
            <a:r>
              <a:rPr lang="en-US" sz="6600" b="1" dirty="0"/>
              <a:t> </a:t>
            </a:r>
            <a:r>
              <a:rPr lang="en-US" sz="6600" b="1" dirty="0" err="1"/>
              <a:t>bersistem</a:t>
            </a:r>
            <a:r>
              <a:rPr lang="en-US" sz="6600" b="1" dirty="0"/>
              <a:t> dan </a:t>
            </a:r>
            <a:r>
              <a:rPr lang="en-US" sz="6600" b="1" dirty="0" err="1"/>
              <a:t>tidak</a:t>
            </a:r>
            <a:r>
              <a:rPr lang="en-US" sz="6600" b="1" dirty="0"/>
              <a:t> </a:t>
            </a:r>
            <a:r>
              <a:rPr lang="en-US" sz="6600" b="1" dirty="0" err="1"/>
              <a:t>baku</a:t>
            </a:r>
            <a:endParaRPr lang="en-ID" sz="6600" dirty="0"/>
          </a:p>
          <a:p>
            <a:pPr algn="r" fontAlgn="t"/>
            <a:endParaRPr kumimoji="0" lang="id-ID" sz="4800" b="1" dirty="0"/>
          </a:p>
          <a:p>
            <a:pPr marL="0" indent="0" fontAlgn="t">
              <a:buFont typeface="Garamond" pitchFamily="18" charset="0"/>
              <a:buNone/>
            </a:pPr>
            <a:endParaRPr kumimoji="0" lang="en-ID" sz="4000" dirty="0">
              <a:latin typeface="Abadi MT Condensed Light" panose="020B0306030101010103" pitchFamily="34" charset="77"/>
            </a:endParaRP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A007699A-9127-D84A-AEFA-E98B71C805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460417"/>
              </p:ext>
            </p:extLst>
          </p:nvPr>
        </p:nvGraphicFramePr>
        <p:xfrm>
          <a:off x="918893" y="4783460"/>
          <a:ext cx="2031625" cy="517005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31625">
                  <a:extLst>
                    <a:ext uri="{9D8B030D-6E8A-4147-A177-3AD203B41FA5}">
                      <a16:colId xmlns:a16="http://schemas.microsoft.com/office/drawing/2014/main" val="2787384364"/>
                    </a:ext>
                  </a:extLst>
                </a:gridCol>
              </a:tblGrid>
              <a:tr h="1500148">
                <a:tc>
                  <a:txBody>
                    <a:bodyPr/>
                    <a:lstStyle/>
                    <a:p>
                      <a:pPr algn="ctr"/>
                      <a:r>
                        <a:rPr lang="en-US" sz="9600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342451372"/>
                  </a:ext>
                </a:extLst>
              </a:tr>
              <a:tr h="1807786">
                <a:tc>
                  <a:txBody>
                    <a:bodyPr/>
                    <a:lstStyle/>
                    <a:p>
                      <a:pPr algn="ctr"/>
                      <a:r>
                        <a:rPr lang="en-US" sz="96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41735756"/>
                  </a:ext>
                </a:extLst>
              </a:tr>
              <a:tr h="1807786">
                <a:tc>
                  <a:txBody>
                    <a:bodyPr/>
                    <a:lstStyle/>
                    <a:p>
                      <a:pPr algn="ctr"/>
                      <a:r>
                        <a:rPr lang="en-US" sz="9600" b="1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697685862"/>
                  </a:ext>
                </a:extLst>
              </a:tr>
            </a:tbl>
          </a:graphicData>
        </a:graphic>
      </p:graphicFrame>
      <p:sp>
        <p:nvSpPr>
          <p:cNvPr id="10" name="Oval 9">
            <a:extLst>
              <a:ext uri="{FF2B5EF4-FFF2-40B4-BE49-F238E27FC236}">
                <a16:creationId xmlns:a16="http://schemas.microsoft.com/office/drawing/2014/main" id="{21E8D00E-A512-4A48-855D-1DDF79A7C990}"/>
              </a:ext>
            </a:extLst>
          </p:cNvPr>
          <p:cNvSpPr/>
          <p:nvPr/>
        </p:nvSpPr>
        <p:spPr>
          <a:xfrm>
            <a:off x="6046862" y="870462"/>
            <a:ext cx="914400" cy="914400"/>
          </a:xfrm>
          <a:prstGeom prst="ellipse">
            <a:avLst/>
          </a:prstGeom>
          <a:solidFill>
            <a:srgbClr val="C00000"/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/>
              <a:t>7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12561338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タイトル 9"/>
          <p:cNvSpPr>
            <a:spLocks noGrp="1"/>
          </p:cNvSpPr>
          <p:nvPr>
            <p:ph type="title"/>
          </p:nvPr>
        </p:nvSpPr>
        <p:spPr>
          <a:xfrm>
            <a:off x="808281" y="581149"/>
            <a:ext cx="16615846" cy="1610023"/>
          </a:xfrm>
          <a:solidFill>
            <a:schemeClr val="bg2">
              <a:lumMod val="5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txBody>
          <a:bodyPr>
            <a:normAutofit/>
          </a:bodyPr>
          <a:lstStyle/>
          <a:p>
            <a:pPr algn="ctr"/>
            <a:r>
              <a:rPr kumimoji="1" lang="en-US" altLang="ja-JP" sz="8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8.  </a:t>
            </a:r>
            <a:r>
              <a:rPr kumimoji="1" lang="en-US" altLang="ja-JP" sz="88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Penyebarluasan</a:t>
            </a:r>
            <a:r>
              <a:rPr kumimoji="1" lang="en-US" altLang="ja-JP" sz="8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</a:t>
            </a:r>
            <a:r>
              <a:rPr kumimoji="1" lang="en-US" altLang="ja-JP" sz="6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(</a:t>
            </a:r>
            <a:r>
              <a:rPr kumimoji="1" lang="en-US" altLang="ja-JP" sz="6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berubah</a:t>
            </a:r>
            <a:r>
              <a:rPr kumimoji="1" lang="en-US" altLang="ja-JP" sz="6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)</a:t>
            </a:r>
            <a:endParaRPr kumimoji="1" lang="ja-JP" altLang="en-US" sz="8800" b="1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/>
            <a:r>
              <a:rPr lang="en-US" altLang="ja-JP"/>
              <a:t>The Power of PowerPoint | thepopp.com</a:t>
            </a:r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7CB87ED-CE54-4A81-84E3-F65697A29D35}" type="slidenum">
              <a:rPr lang="ja-JP" altLang="en-US" smtClean="0"/>
              <a:pPr/>
              <a:t>83</a:t>
            </a:fld>
            <a:endParaRPr lang="ja-JP" altLang="en-US" dirty="0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3"/>
          </p:nvPr>
        </p:nvSpPr>
        <p:spPr>
          <a:xfrm>
            <a:off x="808280" y="2767236"/>
            <a:ext cx="5454606" cy="1224138"/>
          </a:xfrm>
          <a:solidFill>
            <a:schemeClr val="accent4">
              <a:lumMod val="75000"/>
            </a:schemeClr>
          </a:solidFill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en-US" altLang="ja-JP" dirty="0">
                <a:solidFill>
                  <a:srgbClr val="C0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Nilai 3 </a:t>
            </a:r>
            <a:r>
              <a:rPr lang="en-US" altLang="ja-JP" b="1" dirty="0">
                <a:solidFill>
                  <a:srgbClr val="00206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(</a:t>
            </a:r>
            <a:r>
              <a:rPr lang="en-US" altLang="ja-JP" b="1" dirty="0" err="1">
                <a:solidFill>
                  <a:srgbClr val="00206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baru</a:t>
            </a:r>
            <a:r>
              <a:rPr lang="en-US" altLang="ja-JP" b="1" dirty="0">
                <a:solidFill>
                  <a:srgbClr val="00206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)</a:t>
            </a:r>
            <a:endParaRPr kumimoji="1" lang="ja-JP" altLang="en-US" b="1" dirty="0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endParaRPr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sz="quarter" idx="14"/>
          </p:nvPr>
        </p:nvSpPr>
        <p:spPr>
          <a:xfrm>
            <a:off x="1087311" y="4423420"/>
            <a:ext cx="4896544" cy="4032448"/>
          </a:xfrm>
        </p:spPr>
        <p:txBody>
          <a:bodyPr/>
          <a:lstStyle/>
          <a:p>
            <a:pPr algn="ctr"/>
            <a:r>
              <a:rPr lang="en-US" altLang="ja-JP" sz="4800" b="1" dirty="0" err="1"/>
              <a:t>Diatas</a:t>
            </a:r>
            <a:r>
              <a:rPr lang="en-US" altLang="ja-JP" sz="4800" b="1" dirty="0"/>
              <a:t> 50 </a:t>
            </a:r>
            <a:r>
              <a:rPr lang="en-US" altLang="ja-JP" sz="4800" b="1" dirty="0" err="1"/>
              <a:t>kunjungan</a:t>
            </a:r>
            <a:r>
              <a:rPr lang="en-US" altLang="ja-JP" sz="4800" b="1" dirty="0"/>
              <a:t> </a:t>
            </a:r>
            <a:r>
              <a:rPr lang="en-US" altLang="ja-JP" sz="4800" b="1" dirty="0" err="1"/>
              <a:t>unik</a:t>
            </a:r>
            <a:r>
              <a:rPr lang="en-US" altLang="ja-JP" sz="4800" b="1" dirty="0"/>
              <a:t> </a:t>
            </a:r>
            <a:r>
              <a:rPr lang="en-US" altLang="ja-JP" sz="4800" b="1" dirty="0" err="1"/>
              <a:t>ke</a:t>
            </a:r>
            <a:r>
              <a:rPr lang="en-US" altLang="ja-JP" sz="4800" b="1" dirty="0"/>
              <a:t> </a:t>
            </a:r>
            <a:r>
              <a:rPr lang="en-US" altLang="ja-JP" sz="4800" b="1" dirty="0" err="1"/>
              <a:t>laman</a:t>
            </a:r>
            <a:r>
              <a:rPr lang="en-US" altLang="ja-JP" sz="4800" b="1" dirty="0"/>
              <a:t> </a:t>
            </a:r>
            <a:r>
              <a:rPr lang="en-US" altLang="ja-JP" sz="4800" b="1" dirty="0" err="1"/>
              <a:t>rerata</a:t>
            </a:r>
            <a:r>
              <a:rPr lang="en-US" altLang="ja-JP" sz="4800" b="1" dirty="0"/>
              <a:t> per </a:t>
            </a:r>
            <a:r>
              <a:rPr lang="en-US" altLang="ja-JP" sz="4800" b="1" dirty="0" err="1"/>
              <a:t>hari</a:t>
            </a:r>
            <a:r>
              <a:rPr lang="en-US" altLang="ja-JP" sz="4800" b="1" dirty="0"/>
              <a:t> </a:t>
            </a:r>
            <a:r>
              <a:rPr lang="en-US" altLang="ja-JP" sz="4800" b="1" dirty="0" err="1"/>
              <a:t>utk</a:t>
            </a:r>
            <a:r>
              <a:rPr lang="en-US" altLang="ja-JP" sz="4800" b="1" dirty="0"/>
              <a:t> </a:t>
            </a:r>
            <a:r>
              <a:rPr lang="en-US" altLang="ja-JP" sz="4800" b="1" dirty="0" err="1"/>
              <a:t>jurnal</a:t>
            </a:r>
            <a:r>
              <a:rPr lang="en-US" altLang="ja-JP" sz="4800" b="1" dirty="0"/>
              <a:t> </a:t>
            </a:r>
            <a:r>
              <a:rPr lang="en-US" altLang="ja-JP" sz="4800" b="1" dirty="0" err="1"/>
              <a:t>yg</a:t>
            </a:r>
            <a:r>
              <a:rPr lang="en-US" altLang="ja-JP" sz="4800" b="1" dirty="0"/>
              <a:t> </a:t>
            </a:r>
            <a:r>
              <a:rPr lang="en-US" altLang="ja-JP" sz="4800" b="1" dirty="0" err="1"/>
              <a:t>terbit</a:t>
            </a:r>
            <a:endParaRPr lang="en-US" altLang="ja-JP" sz="4800" b="1" dirty="0"/>
          </a:p>
          <a:p>
            <a:endParaRPr kumimoji="1" lang="ja-JP" altLang="en-US" dirty="0"/>
          </a:p>
        </p:txBody>
      </p:sp>
      <p:sp>
        <p:nvSpPr>
          <p:cNvPr id="14" name="テキスト プレースホルダー 13"/>
          <p:cNvSpPr>
            <a:spLocks noGrp="1"/>
          </p:cNvSpPr>
          <p:nvPr>
            <p:ph type="body" sz="quarter" idx="15"/>
          </p:nvPr>
        </p:nvSpPr>
        <p:spPr>
          <a:xfrm>
            <a:off x="6388900" y="2767236"/>
            <a:ext cx="5454606" cy="1224138"/>
          </a:xfrm>
          <a:solidFill>
            <a:schemeClr val="accent4">
              <a:lumMod val="75000"/>
            </a:schemeClr>
          </a:solidFill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kumimoji="1" lang="en-US" altLang="ja-JP" dirty="0">
                <a:solidFill>
                  <a:srgbClr val="C0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Nilai 2</a:t>
            </a:r>
            <a:endParaRPr kumimoji="1" lang="ja-JP" altLang="en-US" dirty="0">
              <a:solidFill>
                <a:srgbClr val="C00000"/>
              </a:solidFill>
              <a:latin typeface="Big Caslon Medium" panose="02000603090000020003" pitchFamily="2" charset="-79"/>
              <a:cs typeface="Big Caslon Medium" panose="02000603090000020003" pitchFamily="2" charset="-79"/>
            </a:endParaRPr>
          </a:p>
        </p:txBody>
      </p:sp>
      <p:sp>
        <p:nvSpPr>
          <p:cNvPr id="15" name="テキスト プレースホルダー 14"/>
          <p:cNvSpPr>
            <a:spLocks noGrp="1"/>
          </p:cNvSpPr>
          <p:nvPr>
            <p:ph type="body" sz="quarter" idx="16"/>
          </p:nvPr>
        </p:nvSpPr>
        <p:spPr>
          <a:xfrm>
            <a:off x="6667931" y="4423420"/>
            <a:ext cx="4896544" cy="4032448"/>
          </a:xfrm>
        </p:spPr>
        <p:txBody>
          <a:bodyPr/>
          <a:lstStyle/>
          <a:p>
            <a:pPr algn="ctr"/>
            <a:r>
              <a:rPr lang="en-US" altLang="ja-JP" sz="4800" b="1" dirty="0"/>
              <a:t>10-50 </a:t>
            </a:r>
            <a:r>
              <a:rPr lang="en-US" altLang="ja-JP" sz="4800" b="1" dirty="0" err="1"/>
              <a:t>kunjungan</a:t>
            </a:r>
            <a:r>
              <a:rPr lang="en-US" altLang="ja-JP" sz="4800" b="1" dirty="0"/>
              <a:t> </a:t>
            </a:r>
            <a:r>
              <a:rPr lang="en-US" altLang="ja-JP" sz="4800" b="1" dirty="0" err="1"/>
              <a:t>unik</a:t>
            </a:r>
            <a:r>
              <a:rPr lang="en-US" altLang="ja-JP" sz="4800" b="1" dirty="0"/>
              <a:t> </a:t>
            </a:r>
            <a:r>
              <a:rPr lang="en-US" altLang="ja-JP" sz="4800" b="1" dirty="0" err="1"/>
              <a:t>ke</a:t>
            </a:r>
            <a:r>
              <a:rPr lang="en-US" altLang="ja-JP" sz="4800" b="1" dirty="0"/>
              <a:t> </a:t>
            </a:r>
            <a:r>
              <a:rPr lang="en-US" altLang="ja-JP" sz="4800" b="1" dirty="0" err="1"/>
              <a:t>laman</a:t>
            </a:r>
            <a:r>
              <a:rPr lang="en-US" altLang="ja-JP" sz="4800" b="1" dirty="0"/>
              <a:t> </a:t>
            </a:r>
            <a:r>
              <a:rPr lang="en-US" altLang="ja-JP" sz="4800" b="1" dirty="0" err="1"/>
              <a:t>rerata</a:t>
            </a:r>
            <a:r>
              <a:rPr lang="en-US" altLang="ja-JP" sz="4800" b="1" dirty="0"/>
              <a:t> per </a:t>
            </a:r>
            <a:r>
              <a:rPr lang="en-US" altLang="ja-JP" sz="4800" b="1" dirty="0" err="1"/>
              <a:t>hari</a:t>
            </a:r>
            <a:r>
              <a:rPr lang="en-US" altLang="ja-JP" sz="4800" b="1" dirty="0"/>
              <a:t> </a:t>
            </a:r>
            <a:r>
              <a:rPr lang="en-US" altLang="ja-JP" sz="4800" b="1" dirty="0" err="1"/>
              <a:t>utk</a:t>
            </a:r>
            <a:r>
              <a:rPr lang="en-US" altLang="ja-JP" sz="4800" b="1" dirty="0"/>
              <a:t> </a:t>
            </a:r>
            <a:r>
              <a:rPr lang="en-US" altLang="ja-JP" sz="4800" b="1" dirty="0" err="1"/>
              <a:t>jurnal</a:t>
            </a:r>
            <a:r>
              <a:rPr lang="en-US" altLang="ja-JP" sz="4800" b="1" dirty="0"/>
              <a:t> </a:t>
            </a:r>
            <a:r>
              <a:rPr lang="en-US" altLang="ja-JP" sz="4800" b="1" dirty="0" err="1"/>
              <a:t>yg</a:t>
            </a:r>
            <a:r>
              <a:rPr lang="en-US" altLang="ja-JP" sz="4800" b="1" dirty="0"/>
              <a:t> </a:t>
            </a:r>
            <a:r>
              <a:rPr lang="en-US" altLang="ja-JP" sz="4800" b="1" dirty="0" err="1"/>
              <a:t>terbit</a:t>
            </a:r>
            <a:endParaRPr lang="en-US" altLang="ja-JP" sz="4800" b="1" dirty="0"/>
          </a:p>
          <a:p>
            <a:endParaRPr kumimoji="1" lang="ja-JP" altLang="en-US" sz="3200" dirty="0"/>
          </a:p>
        </p:txBody>
      </p:sp>
      <p:sp>
        <p:nvSpPr>
          <p:cNvPr id="16" name="テキスト プレースホルダー 15"/>
          <p:cNvSpPr>
            <a:spLocks noGrp="1"/>
          </p:cNvSpPr>
          <p:nvPr>
            <p:ph type="body" sz="quarter" idx="17"/>
          </p:nvPr>
        </p:nvSpPr>
        <p:spPr>
          <a:xfrm>
            <a:off x="11969520" y="2767236"/>
            <a:ext cx="5454606" cy="1224138"/>
          </a:xfrm>
          <a:solidFill>
            <a:schemeClr val="accent4">
              <a:lumMod val="75000"/>
            </a:schemeClr>
          </a:solidFill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en-US" altLang="ja-JP" b="1" dirty="0">
                <a:solidFill>
                  <a:srgbClr val="C0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Nilai 1</a:t>
            </a:r>
            <a:endParaRPr kumimoji="1" lang="ja-JP" altLang="en-US" b="1" dirty="0">
              <a:solidFill>
                <a:srgbClr val="C00000"/>
              </a:solidFill>
              <a:latin typeface="BIG CASLON MEDIUM" panose="02000603090000020003" pitchFamily="2" charset="-79"/>
              <a:cs typeface="BIG CASLON MEDIUM" panose="02000603090000020003" pitchFamily="2" charset="-79"/>
            </a:endParaRPr>
          </a:p>
        </p:txBody>
      </p:sp>
      <p:sp>
        <p:nvSpPr>
          <p:cNvPr id="17" name="テキスト プレースホルダー 16"/>
          <p:cNvSpPr>
            <a:spLocks noGrp="1"/>
          </p:cNvSpPr>
          <p:nvPr>
            <p:ph type="body" sz="quarter" idx="18"/>
          </p:nvPr>
        </p:nvSpPr>
        <p:spPr>
          <a:xfrm>
            <a:off x="12248551" y="4423420"/>
            <a:ext cx="4896544" cy="4032448"/>
          </a:xfrm>
        </p:spPr>
        <p:txBody>
          <a:bodyPr/>
          <a:lstStyle/>
          <a:p>
            <a:pPr algn="ctr"/>
            <a:r>
              <a:rPr lang="en-US" altLang="ja-JP" sz="4800" b="1" dirty="0"/>
              <a:t>&lt;10 </a:t>
            </a:r>
            <a:r>
              <a:rPr lang="en-US" altLang="ja-JP" sz="4800" b="1" dirty="0" err="1"/>
              <a:t>kunjungan</a:t>
            </a:r>
            <a:r>
              <a:rPr lang="en-US" altLang="ja-JP" sz="4800" b="1" dirty="0"/>
              <a:t> </a:t>
            </a:r>
            <a:r>
              <a:rPr lang="en-US" altLang="ja-JP" sz="4800" b="1" dirty="0" err="1"/>
              <a:t>unik</a:t>
            </a:r>
            <a:r>
              <a:rPr lang="en-US" altLang="ja-JP" sz="4800" b="1" dirty="0"/>
              <a:t> </a:t>
            </a:r>
            <a:r>
              <a:rPr lang="en-US" altLang="ja-JP" sz="4800" b="1" dirty="0" err="1"/>
              <a:t>ke</a:t>
            </a:r>
            <a:r>
              <a:rPr lang="en-US" altLang="ja-JP" sz="4800" b="1" dirty="0"/>
              <a:t> </a:t>
            </a:r>
            <a:r>
              <a:rPr lang="en-US" altLang="ja-JP" sz="4800" b="1" dirty="0" err="1"/>
              <a:t>laman</a:t>
            </a:r>
            <a:r>
              <a:rPr lang="en-US" altLang="ja-JP" sz="4800" b="1" dirty="0"/>
              <a:t> </a:t>
            </a:r>
            <a:r>
              <a:rPr lang="en-US" altLang="ja-JP" sz="4800" b="1" dirty="0" err="1"/>
              <a:t>rerata</a:t>
            </a:r>
            <a:r>
              <a:rPr lang="en-US" altLang="ja-JP" sz="4800" b="1" dirty="0"/>
              <a:t> per </a:t>
            </a:r>
            <a:r>
              <a:rPr lang="en-US" altLang="ja-JP" sz="4800" b="1" dirty="0" err="1"/>
              <a:t>hari</a:t>
            </a:r>
            <a:r>
              <a:rPr lang="en-US" altLang="ja-JP" sz="4800" b="1" dirty="0"/>
              <a:t> </a:t>
            </a:r>
            <a:r>
              <a:rPr lang="en-US" altLang="ja-JP" sz="4800" b="1" dirty="0" err="1"/>
              <a:t>utk</a:t>
            </a:r>
            <a:r>
              <a:rPr lang="en-US" altLang="ja-JP" sz="4800" b="1" dirty="0"/>
              <a:t> </a:t>
            </a:r>
            <a:r>
              <a:rPr lang="en-US" altLang="ja-JP" sz="4800" b="1" dirty="0" err="1"/>
              <a:t>jurnal</a:t>
            </a:r>
            <a:r>
              <a:rPr lang="en-US" altLang="ja-JP" sz="4800" b="1" dirty="0"/>
              <a:t> </a:t>
            </a:r>
            <a:r>
              <a:rPr lang="en-US" altLang="ja-JP" sz="4800" b="1" dirty="0" err="1"/>
              <a:t>yg</a:t>
            </a:r>
            <a:r>
              <a:rPr lang="en-US" altLang="ja-JP" sz="4800" b="1" dirty="0"/>
              <a:t> </a:t>
            </a:r>
            <a:r>
              <a:rPr lang="en-US" altLang="ja-JP" sz="4800" b="1" dirty="0" err="1"/>
              <a:t>terbit</a:t>
            </a:r>
            <a:endParaRPr lang="en-US" altLang="ja-JP" sz="4800" b="1" dirty="0"/>
          </a:p>
          <a:p>
            <a:endParaRPr kumimoji="1" lang="ja-JP" altLang="en-US" dirty="0"/>
          </a:p>
        </p:txBody>
      </p:sp>
      <p:sp>
        <p:nvSpPr>
          <p:cNvPr id="11" name="テキスト プレースホルダー 11">
            <a:extLst>
              <a:ext uri="{FF2B5EF4-FFF2-40B4-BE49-F238E27FC236}">
                <a16:creationId xmlns:a16="http://schemas.microsoft.com/office/drawing/2014/main" id="{C178BF66-1C59-4D42-A711-EEFC0B38C193}"/>
              </a:ext>
            </a:extLst>
          </p:cNvPr>
          <p:cNvSpPr txBox="1">
            <a:spLocks/>
          </p:cNvSpPr>
          <p:nvPr/>
        </p:nvSpPr>
        <p:spPr>
          <a:xfrm>
            <a:off x="808280" y="8455868"/>
            <a:ext cx="5454606" cy="1224138"/>
          </a:xfrm>
          <a:prstGeom prst="rect">
            <a:avLst/>
          </a:prstGeom>
          <a:solidFill>
            <a:schemeClr val="bg2">
              <a:lumMod val="75000"/>
            </a:schemeClr>
          </a:solidFill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Autofit/>
          </a:bodyPr>
          <a:lstStyle>
            <a:lvl1pPr marL="274302" indent="-274302" algn="ctr" defTabSz="137150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6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54" indent="-274302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097207" indent="-274302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2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508659" indent="-274302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2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920112" indent="-274302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2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399840" indent="-342877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2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849810" indent="-342877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2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99780" indent="-342877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2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749750" indent="-342877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2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Garamond" pitchFamily="18" charset="0"/>
              <a:buNone/>
            </a:pPr>
            <a:r>
              <a:rPr kumimoji="0" lang="en-US" altLang="ja-JP" dirty="0">
                <a:solidFill>
                  <a:srgbClr val="C0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Nilai 4 </a:t>
            </a:r>
            <a:r>
              <a:rPr kumimoji="0" lang="en-US" altLang="ja-JP" b="1" dirty="0">
                <a:solidFill>
                  <a:srgbClr val="00206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(lama)</a:t>
            </a:r>
            <a:endParaRPr kumimoji="1" lang="ja-JP" altLang="en-US" b="1" dirty="0">
              <a:solidFill>
                <a:srgbClr val="002060"/>
              </a:solidFill>
              <a:latin typeface="Big Caslon Medium" panose="02000603090000020003" pitchFamily="2" charset="-79"/>
              <a:cs typeface="Big Caslon Medium" panose="02000603090000020003" pitchFamily="2" charset="-79"/>
            </a:endParaRPr>
          </a:p>
        </p:txBody>
      </p:sp>
      <p:sp>
        <p:nvSpPr>
          <p:cNvPr id="18" name="テキスト プレースホルダー 11">
            <a:extLst>
              <a:ext uri="{FF2B5EF4-FFF2-40B4-BE49-F238E27FC236}">
                <a16:creationId xmlns:a16="http://schemas.microsoft.com/office/drawing/2014/main" id="{D554DABA-A96E-8E4C-A462-75063F222110}"/>
              </a:ext>
            </a:extLst>
          </p:cNvPr>
          <p:cNvSpPr txBox="1">
            <a:spLocks/>
          </p:cNvSpPr>
          <p:nvPr/>
        </p:nvSpPr>
        <p:spPr>
          <a:xfrm>
            <a:off x="6451907" y="8481713"/>
            <a:ext cx="5454606" cy="1224138"/>
          </a:xfrm>
          <a:prstGeom prst="rect">
            <a:avLst/>
          </a:prstGeom>
          <a:solidFill>
            <a:schemeClr val="bg2">
              <a:lumMod val="75000"/>
            </a:schemeClr>
          </a:solidFill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Autofit/>
          </a:bodyPr>
          <a:lstStyle>
            <a:lvl1pPr marL="274302" indent="-274302" algn="ctr" defTabSz="137150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6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54" indent="-274302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097207" indent="-274302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2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508659" indent="-274302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2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920112" indent="-274302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2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399840" indent="-342877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2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849810" indent="-342877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2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99780" indent="-342877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2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749750" indent="-342877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2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Garamond" pitchFamily="18" charset="0"/>
              <a:buNone/>
            </a:pPr>
            <a:r>
              <a:rPr kumimoji="0" lang="en-US" altLang="ja-JP" dirty="0">
                <a:solidFill>
                  <a:srgbClr val="C0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Nilai 2</a:t>
            </a:r>
            <a:endParaRPr kumimoji="1" lang="ja-JP" altLang="en-US" dirty="0">
              <a:solidFill>
                <a:srgbClr val="C00000"/>
              </a:solidFill>
              <a:latin typeface="Big Caslon Medium" panose="02000603090000020003" pitchFamily="2" charset="-79"/>
              <a:cs typeface="Big Caslon Medium" panose="02000603090000020003" pitchFamily="2" charset="-79"/>
            </a:endParaRPr>
          </a:p>
        </p:txBody>
      </p:sp>
      <p:sp>
        <p:nvSpPr>
          <p:cNvPr id="19" name="テキスト プレースホルダー 11">
            <a:extLst>
              <a:ext uri="{FF2B5EF4-FFF2-40B4-BE49-F238E27FC236}">
                <a16:creationId xmlns:a16="http://schemas.microsoft.com/office/drawing/2014/main" id="{9386335D-3B94-3B43-B209-9EC911641B21}"/>
              </a:ext>
            </a:extLst>
          </p:cNvPr>
          <p:cNvSpPr txBox="1">
            <a:spLocks/>
          </p:cNvSpPr>
          <p:nvPr/>
        </p:nvSpPr>
        <p:spPr>
          <a:xfrm>
            <a:off x="12023527" y="8481713"/>
            <a:ext cx="5454606" cy="1224138"/>
          </a:xfrm>
          <a:prstGeom prst="rect">
            <a:avLst/>
          </a:prstGeom>
          <a:solidFill>
            <a:schemeClr val="bg2">
              <a:lumMod val="75000"/>
            </a:schemeClr>
          </a:solidFill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Autofit/>
          </a:bodyPr>
          <a:lstStyle>
            <a:lvl1pPr marL="274302" indent="-274302" algn="ctr" defTabSz="137150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6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54" indent="-274302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097207" indent="-274302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2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508659" indent="-274302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2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920112" indent="-274302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2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399840" indent="-342877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2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849810" indent="-342877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2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99780" indent="-342877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2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749750" indent="-342877" algn="l" defTabSz="137150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2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Garamond" pitchFamily="18" charset="0"/>
              <a:buNone/>
            </a:pPr>
            <a:r>
              <a:rPr kumimoji="0" lang="en-US" altLang="ja-JP" dirty="0">
                <a:solidFill>
                  <a:srgbClr val="C00000"/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Nilai 1</a:t>
            </a:r>
            <a:endParaRPr kumimoji="1" lang="ja-JP" altLang="en-US" dirty="0">
              <a:solidFill>
                <a:srgbClr val="C00000"/>
              </a:solidFill>
              <a:latin typeface="Big Caslon Medium" panose="02000603090000020003" pitchFamily="2" charset="-79"/>
              <a:cs typeface="Big Caslon Medium" panose="02000603090000020003" pitchFamily="2" charset="-79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31F51465-5088-7245-8B01-D34249676C3E}"/>
              </a:ext>
            </a:extLst>
          </p:cNvPr>
          <p:cNvSpPr/>
          <p:nvPr/>
        </p:nvSpPr>
        <p:spPr>
          <a:xfrm>
            <a:off x="2834430" y="774091"/>
            <a:ext cx="1402305" cy="1224138"/>
          </a:xfrm>
          <a:prstGeom prst="ellipse">
            <a:avLst/>
          </a:prstGeom>
          <a:solidFill>
            <a:srgbClr val="C00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 dirty="0"/>
              <a:t>8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187209098"/>
      </p:ext>
    </p:extLst>
  </p:cSld>
  <p:clrMapOvr>
    <a:masterClrMapping/>
  </p:clrMapOvr>
  <p:transition spd="slow" advTm="4338">
    <p:push dir="u"/>
  </p:transition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kHorz">
          <a:fgClr>
            <a:schemeClr val="accent1"/>
          </a:fgClr>
          <a:bgClr>
            <a:schemeClr val="accent4">
              <a:lumMod val="60000"/>
              <a:lumOff val="4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タイトル 10"/>
          <p:cNvSpPr>
            <a:spLocks noGrp="1"/>
          </p:cNvSpPr>
          <p:nvPr>
            <p:ph type="title"/>
          </p:nvPr>
        </p:nvSpPr>
        <p:spPr>
          <a:xfrm>
            <a:off x="1078310" y="823020"/>
            <a:ext cx="6192688" cy="2304256"/>
          </a:xfrm>
          <a:solidFill>
            <a:schemeClr val="bg2">
              <a:lumMod val="75000"/>
            </a:schemeClr>
          </a:solidFill>
          <a:scene3d>
            <a:camera prst="orthographicFront"/>
            <a:lightRig rig="harsh" dir="t"/>
          </a:scene3d>
          <a:sp3d>
            <a:bevelT w="139700" h="139700" prst="divot"/>
          </a:sp3d>
        </p:spPr>
        <p:txBody>
          <a:bodyPr>
            <a:normAutofit/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kumimoji="1" lang="en-US" altLang="ja-JP" sz="8800" b="1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8.2 INDEKS</a:t>
            </a:r>
            <a:endParaRPr kumimoji="1" lang="ja-JP" altLang="en-US" sz="8800" b="1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002060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4"/>
          </p:nvPr>
        </p:nvSpPr>
        <p:spPr>
          <a:xfrm>
            <a:off x="9503246" y="606996"/>
            <a:ext cx="8280920" cy="1334960"/>
          </a:xfrm>
          <a:solidFill>
            <a:schemeClr val="accent5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/>
          <a:lstStyle/>
          <a:p>
            <a:pPr marL="0" indent="0">
              <a:buNone/>
            </a:pPr>
            <a:r>
              <a:rPr kumimoji="1" lang="en-US" altLang="ja-JP" sz="6600" dirty="0"/>
              <a:t>Nilai </a:t>
            </a:r>
            <a:r>
              <a:rPr kumimoji="1" lang="en-US" altLang="ja-JP" sz="6600" b="1" dirty="0"/>
              <a:t>8 (</a:t>
            </a:r>
            <a:r>
              <a:rPr kumimoji="1" lang="en-US" altLang="ja-JP" sz="6600" b="1" dirty="0" err="1"/>
              <a:t>baru</a:t>
            </a:r>
            <a:r>
              <a:rPr kumimoji="1" lang="en-US" altLang="ja-JP" sz="6600" b="1" dirty="0"/>
              <a:t>)</a:t>
            </a:r>
            <a:r>
              <a:rPr kumimoji="1" lang="en-US" altLang="ja-JP" sz="6600" dirty="0"/>
              <a:t>/</a:t>
            </a:r>
            <a:r>
              <a:rPr kumimoji="1" lang="en-US" altLang="ja-JP" sz="6600" b="1" dirty="0">
                <a:solidFill>
                  <a:srgbClr val="FF0000">
                    <a:alpha val="90000"/>
                  </a:srgbClr>
                </a:solidFill>
              </a:rPr>
              <a:t>5 (lama)</a:t>
            </a:r>
            <a:endParaRPr kumimoji="1" lang="ja-JP" altLang="en-US" b="1" dirty="0">
              <a:solidFill>
                <a:srgbClr val="FF0000">
                  <a:alpha val="90000"/>
                </a:srgbClr>
              </a:solidFill>
            </a:endParaRPr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altLang="ja-JP" sz="5400" b="1" dirty="0" err="1">
                <a:solidFill>
                  <a:schemeClr val="accent4">
                    <a:lumMod val="50000"/>
                    <a:alpha val="90000"/>
                  </a:schemeClr>
                </a:solidFill>
              </a:rPr>
              <a:t>Internasional</a:t>
            </a:r>
            <a:r>
              <a:rPr lang="en-US" altLang="ja-JP" sz="5400" b="1" dirty="0">
                <a:solidFill>
                  <a:schemeClr val="accent4">
                    <a:lumMod val="50000"/>
                    <a:alpha val="90000"/>
                  </a:schemeClr>
                </a:solidFill>
              </a:rPr>
              <a:t> </a:t>
            </a:r>
            <a:r>
              <a:rPr lang="en-US" altLang="ja-JP" sz="5400" b="1" dirty="0" err="1">
                <a:solidFill>
                  <a:schemeClr val="accent4">
                    <a:lumMod val="50000"/>
                    <a:alpha val="90000"/>
                  </a:schemeClr>
                </a:solidFill>
              </a:rPr>
              <a:t>Bereputasi</a:t>
            </a:r>
            <a:endParaRPr lang="en-US" altLang="ja-JP" sz="3600" b="1" dirty="0">
              <a:solidFill>
                <a:schemeClr val="accent4">
                  <a:lumMod val="50000"/>
                  <a:alpha val="90000"/>
                </a:schemeClr>
              </a:solidFill>
            </a:endParaRPr>
          </a:p>
          <a:p>
            <a:endParaRPr kumimoji="1" lang="ja-JP" altLang="en-US" dirty="0"/>
          </a:p>
        </p:txBody>
      </p:sp>
      <p:sp>
        <p:nvSpPr>
          <p:cNvPr id="14" name="テキスト プレースホルダー 13"/>
          <p:cNvSpPr>
            <a:spLocks noGrp="1"/>
          </p:cNvSpPr>
          <p:nvPr>
            <p:ph type="body" sz="quarter" idx="16"/>
          </p:nvPr>
        </p:nvSpPr>
        <p:spPr>
          <a:xfrm>
            <a:off x="1078310" y="3703340"/>
            <a:ext cx="7687362" cy="1512168"/>
          </a:xfrm>
          <a:solidFill>
            <a:schemeClr val="accent5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en-US" altLang="ja-JP" dirty="0"/>
              <a:t>Nilai </a:t>
            </a:r>
            <a:r>
              <a:rPr lang="en-US" altLang="ja-JP" b="1" dirty="0">
                <a:solidFill>
                  <a:srgbClr val="002060">
                    <a:alpha val="90000"/>
                  </a:srgbClr>
                </a:solidFill>
              </a:rPr>
              <a:t>6</a:t>
            </a:r>
            <a:r>
              <a:rPr lang="en-US" altLang="ja-JP" dirty="0"/>
              <a:t>/</a:t>
            </a:r>
            <a:r>
              <a:rPr lang="en-US" altLang="ja-JP" b="1" dirty="0">
                <a:solidFill>
                  <a:srgbClr val="FF0000">
                    <a:alpha val="90000"/>
                  </a:srgbClr>
                </a:solidFill>
              </a:rPr>
              <a:t>3</a:t>
            </a:r>
            <a:endParaRPr kumimoji="1" lang="ja-JP" altLang="en-US" b="1" dirty="0">
              <a:solidFill>
                <a:srgbClr val="FF0000">
                  <a:alpha val="90000"/>
                </a:srgbClr>
              </a:solidFill>
            </a:endParaRPr>
          </a:p>
        </p:txBody>
      </p:sp>
      <p:sp>
        <p:nvSpPr>
          <p:cNvPr id="15" name="テキスト プレースホルダー 14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altLang="ja-JP" sz="6000" b="1" dirty="0" err="1">
                <a:solidFill>
                  <a:schemeClr val="accent4">
                    <a:lumMod val="50000"/>
                    <a:alpha val="90000"/>
                  </a:schemeClr>
                </a:solidFill>
              </a:rPr>
              <a:t>Internasional</a:t>
            </a:r>
            <a:endParaRPr kumimoji="1" lang="ja-JP" altLang="en-US" sz="6000" b="1" dirty="0">
              <a:solidFill>
                <a:schemeClr val="accent4">
                  <a:lumMod val="50000"/>
                  <a:alpha val="90000"/>
                </a:schemeClr>
              </a:solidFill>
            </a:endParaRPr>
          </a:p>
        </p:txBody>
      </p:sp>
      <p:sp>
        <p:nvSpPr>
          <p:cNvPr id="16" name="テキスト プレースホルダー 15"/>
          <p:cNvSpPr>
            <a:spLocks noGrp="1"/>
          </p:cNvSpPr>
          <p:nvPr>
            <p:ph type="body" sz="quarter" idx="18"/>
          </p:nvPr>
        </p:nvSpPr>
        <p:spPr>
          <a:xfrm>
            <a:off x="9503246" y="6943700"/>
            <a:ext cx="8280920" cy="1296144"/>
          </a:xfrm>
          <a:solidFill>
            <a:schemeClr val="accent5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/>
          <a:lstStyle/>
          <a:p>
            <a:pPr marL="0" indent="0">
              <a:buNone/>
            </a:pPr>
            <a:r>
              <a:rPr kumimoji="1" lang="en-US" altLang="ja-JP" dirty="0"/>
              <a:t>    Nilai </a:t>
            </a:r>
            <a:r>
              <a:rPr kumimoji="1" lang="en-US" altLang="ja-JP" b="1" dirty="0">
                <a:solidFill>
                  <a:srgbClr val="002060">
                    <a:alpha val="90000"/>
                  </a:srgbClr>
                </a:solidFill>
              </a:rPr>
              <a:t>4</a:t>
            </a:r>
            <a:r>
              <a:rPr kumimoji="1" lang="en-US" altLang="ja-JP" dirty="0"/>
              <a:t>/</a:t>
            </a:r>
            <a:r>
              <a:rPr kumimoji="1" lang="en-US" altLang="ja-JP" b="1" dirty="0">
                <a:solidFill>
                  <a:srgbClr val="FF0000">
                    <a:alpha val="90000"/>
                  </a:srgbClr>
                </a:solidFill>
              </a:rPr>
              <a:t>1</a:t>
            </a:r>
            <a:endParaRPr kumimoji="1" lang="ja-JP" altLang="en-US" b="1" dirty="0">
              <a:solidFill>
                <a:srgbClr val="FF0000">
                  <a:alpha val="90000"/>
                </a:srgbClr>
              </a:solidFill>
            </a:endParaRPr>
          </a:p>
        </p:txBody>
      </p:sp>
      <p:sp>
        <p:nvSpPr>
          <p:cNvPr id="17" name="テキスト プレースホルダー 16"/>
          <p:cNvSpPr>
            <a:spLocks noGrp="1"/>
          </p:cNvSpPr>
          <p:nvPr>
            <p:ph type="body" sz="quarter" idx="19"/>
          </p:nvPr>
        </p:nvSpPr>
        <p:spPr>
          <a:xfrm>
            <a:off x="9503246" y="8023820"/>
            <a:ext cx="5158172" cy="1656184"/>
          </a:xfrm>
        </p:spPr>
        <p:txBody>
          <a:bodyPr/>
          <a:lstStyle/>
          <a:p>
            <a:r>
              <a:rPr lang="en-US" altLang="ja-JP" sz="6000" b="1" dirty="0">
                <a:solidFill>
                  <a:schemeClr val="accent4">
                    <a:lumMod val="50000"/>
                    <a:alpha val="90000"/>
                  </a:schemeClr>
                </a:solidFill>
              </a:rPr>
              <a:t>    Nasional</a:t>
            </a:r>
            <a:endParaRPr kumimoji="1" lang="ja-JP" altLang="en-US" b="1" dirty="0">
              <a:solidFill>
                <a:schemeClr val="accent4">
                  <a:lumMod val="50000"/>
                  <a:alpha val="90000"/>
                </a:schemeClr>
              </a:solidFill>
            </a:endParaRPr>
          </a:p>
        </p:txBody>
      </p:sp>
      <p:pic>
        <p:nvPicPr>
          <p:cNvPr id="13314" name="Picture 2" descr="Citedness in Scopus">
            <a:extLst>
              <a:ext uri="{FF2B5EF4-FFF2-40B4-BE49-F238E27FC236}">
                <a16:creationId xmlns:a16="http://schemas.microsoft.com/office/drawing/2014/main" id="{D74AD4A2-287A-6841-8091-029E079EFB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3784" y="2814228"/>
            <a:ext cx="2196244" cy="232927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World&amp;#39;s most influential journals - BYinnovation sustainable development">
            <a:extLst>
              <a:ext uri="{FF2B5EF4-FFF2-40B4-BE49-F238E27FC236}">
                <a16:creationId xmlns:a16="http://schemas.microsoft.com/office/drawing/2014/main" id="{B2DE82F6-3C68-8A42-B195-325EC08974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71050" y="3450970"/>
            <a:ext cx="1979192" cy="20819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8" name="Picture 6" descr="Download PubMed Logo in SVG Vector or PNG File Format - Logo.wine">
            <a:extLst>
              <a:ext uri="{FF2B5EF4-FFF2-40B4-BE49-F238E27FC236}">
                <a16:creationId xmlns:a16="http://schemas.microsoft.com/office/drawing/2014/main" id="{5A8FC32A-ED40-E044-B37E-F48BF945DD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43706" y="4266896"/>
            <a:ext cx="1979191" cy="218525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13320" name="Picture 8" descr="DOAJ | Abah Syahida">
            <a:extLst>
              <a:ext uri="{FF2B5EF4-FFF2-40B4-BE49-F238E27FC236}">
                <a16:creationId xmlns:a16="http://schemas.microsoft.com/office/drawing/2014/main" id="{31AF061D-851C-7245-BBD4-EC3169A466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4995" y="8001100"/>
            <a:ext cx="2601887" cy="167890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2" name="Picture 10">
            <a:extLst>
              <a:ext uri="{FF2B5EF4-FFF2-40B4-BE49-F238E27FC236}">
                <a16:creationId xmlns:a16="http://schemas.microsoft.com/office/drawing/2014/main" id="{FE7BAA14-E948-1B43-9D7B-E270217667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9693" y="8001100"/>
            <a:ext cx="2304256" cy="16561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4" name="Picture 12" descr="Garuda – Garba Rujukan Digital – PERPUSTAKAAN">
            <a:extLst>
              <a:ext uri="{FF2B5EF4-FFF2-40B4-BE49-F238E27FC236}">
                <a16:creationId xmlns:a16="http://schemas.microsoft.com/office/drawing/2014/main" id="{57E7E360-80E7-C54A-931D-695E6572F7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90749" y="7159724"/>
            <a:ext cx="2664296" cy="252028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Electrical Engineering &amp;amp; Computer Science">
            <a:extLst>
              <a:ext uri="{FF2B5EF4-FFF2-40B4-BE49-F238E27FC236}">
                <a16:creationId xmlns:a16="http://schemas.microsoft.com/office/drawing/2014/main" id="{43AD08C7-64F6-6D41-91CC-BA8DDF1A26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02892" y="2923842"/>
            <a:ext cx="1979191" cy="20819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4" name="Picture 4" descr="Dimensions">
            <a:extLst>
              <a:ext uri="{FF2B5EF4-FFF2-40B4-BE49-F238E27FC236}">
                <a16:creationId xmlns:a16="http://schemas.microsoft.com/office/drawing/2014/main" id="{9B905B67-49BE-C34F-B3AB-1C85936BC2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310" y="8023820"/>
            <a:ext cx="2366664" cy="16561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6" name="Picture 6" descr="The Normal Lights (TNL) is now indexed in the ASEAN CITATION INDEX (ACI)  database | Publication Office">
            <a:extLst>
              <a:ext uri="{FF2B5EF4-FFF2-40B4-BE49-F238E27FC236}">
                <a16:creationId xmlns:a16="http://schemas.microsoft.com/office/drawing/2014/main" id="{85694622-8B62-B042-8138-83034132B8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310" y="6223620"/>
            <a:ext cx="2366664" cy="15121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8" name="Picture 8" descr="Mengenal dan Cara Membuat Akun Google Scholar | LPPM Universitas 45 Mataram">
            <a:extLst>
              <a:ext uri="{FF2B5EF4-FFF2-40B4-BE49-F238E27FC236}">
                <a16:creationId xmlns:a16="http://schemas.microsoft.com/office/drawing/2014/main" id="{2D97BC58-6884-8543-A50A-5863229721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4995" y="6223620"/>
            <a:ext cx="2601887" cy="15121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10" name="Picture 10" descr="ProQuest Launches ProQuest One™ Academic">
            <a:extLst>
              <a:ext uri="{FF2B5EF4-FFF2-40B4-BE49-F238E27FC236}">
                <a16:creationId xmlns:a16="http://schemas.microsoft.com/office/drawing/2014/main" id="{DBDD4A8B-BB49-EF47-BA43-D03463090E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0108" y="6223620"/>
            <a:ext cx="2373841" cy="155442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0DA52AC6-B745-DE4A-9E7D-B99B4DF2333E}"/>
              </a:ext>
            </a:extLst>
          </p:cNvPr>
          <p:cNvSpPr/>
          <p:nvPr/>
        </p:nvSpPr>
        <p:spPr>
          <a:xfrm>
            <a:off x="1077288" y="1255068"/>
            <a:ext cx="1729213" cy="1559160"/>
          </a:xfrm>
          <a:prstGeom prst="ellipse">
            <a:avLst/>
          </a:prstGeom>
          <a:solidFill>
            <a:srgbClr val="C00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/>
              <a:t>8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961469500"/>
      </p:ext>
    </p:extLst>
  </p:cSld>
  <p:clrMapOvr>
    <a:masterClrMapping/>
  </p:clrMapOvr>
  <p:transition spd="slow" advTm="6559">
    <p:push dir="u"/>
  </p:transition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464C1E52-D23A-8444-A19C-1BF42E322E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10358" y="3271292"/>
            <a:ext cx="9073008" cy="4320480"/>
          </a:xfrm>
        </p:spPr>
        <p:txBody>
          <a:bodyPr>
            <a:normAutofit/>
          </a:bodyPr>
          <a:lstStyle/>
          <a:p>
            <a:pPr fontAlgn="t">
              <a:buFont typeface="Wingdings" pitchFamily="2" charset="2"/>
              <a:buChar char="v"/>
            </a:pPr>
            <a:r>
              <a:rPr lang="en-US" sz="4800" b="1" dirty="0" err="1"/>
              <a:t>Memiliki</a:t>
            </a:r>
            <a:r>
              <a:rPr lang="en-US" sz="4800" b="1" dirty="0"/>
              <a:t> DOI </a:t>
            </a:r>
            <a:r>
              <a:rPr lang="en-US" sz="4800" b="1" dirty="0" err="1"/>
              <a:t>tiap</a:t>
            </a:r>
            <a:r>
              <a:rPr lang="en-US" sz="4800" b="1" dirty="0"/>
              <a:t> </a:t>
            </a:r>
            <a:r>
              <a:rPr lang="en-US" sz="4800" b="1" dirty="0" err="1"/>
              <a:t>artikel</a:t>
            </a:r>
            <a:endParaRPr lang="en-ID" sz="4800" dirty="0"/>
          </a:p>
          <a:p>
            <a:pPr fontAlgn="t">
              <a:buFont typeface="Wingdings" pitchFamily="2" charset="2"/>
              <a:buChar char="v"/>
            </a:pPr>
            <a:r>
              <a:rPr lang="en-US" sz="4800" b="1" dirty="0" err="1"/>
              <a:t>Memiliki</a:t>
            </a:r>
            <a:r>
              <a:rPr lang="en-US" sz="4800" b="1" dirty="0"/>
              <a:t> </a:t>
            </a:r>
            <a:r>
              <a:rPr lang="en-US" sz="4800" b="1" dirty="0" err="1"/>
              <a:t>alamat</a:t>
            </a:r>
            <a:r>
              <a:rPr lang="en-US" sz="4800" b="1" dirty="0"/>
              <a:t> </a:t>
            </a:r>
            <a:r>
              <a:rPr lang="id-ID" sz="4800" b="1" dirty="0"/>
              <a:t>laman </a:t>
            </a:r>
            <a:r>
              <a:rPr lang="en-US" sz="4800" b="1" dirty="0"/>
              <a:t>yang </a:t>
            </a:r>
            <a:r>
              <a:rPr lang="en-US" sz="4800" b="1" dirty="0" err="1"/>
              <a:t>permanen</a:t>
            </a:r>
            <a:r>
              <a:rPr lang="en-US" sz="4800" b="1" dirty="0"/>
              <a:t> </a:t>
            </a:r>
            <a:r>
              <a:rPr lang="en-US" sz="4800" b="1" dirty="0" err="1"/>
              <a:t>tiap</a:t>
            </a:r>
            <a:r>
              <a:rPr lang="en-US" sz="4800" b="1" dirty="0"/>
              <a:t> </a:t>
            </a:r>
            <a:r>
              <a:rPr lang="en-US" sz="4800" b="1" dirty="0" err="1"/>
              <a:t>artikel</a:t>
            </a:r>
            <a:endParaRPr lang="en-ID" sz="4800" dirty="0"/>
          </a:p>
          <a:p>
            <a:pPr fontAlgn="t">
              <a:buFont typeface="Wingdings" pitchFamily="2" charset="2"/>
              <a:buChar char="v"/>
            </a:pPr>
            <a:r>
              <a:rPr lang="en-US" sz="4800" b="1" dirty="0" err="1"/>
              <a:t>Tidak</a:t>
            </a:r>
            <a:r>
              <a:rPr lang="en-US" sz="4800" b="1" dirty="0"/>
              <a:t> </a:t>
            </a:r>
            <a:r>
              <a:rPr lang="en-US" sz="4800" b="1" dirty="0" err="1"/>
              <a:t>memiliki</a:t>
            </a:r>
            <a:r>
              <a:rPr lang="en-US" sz="4800" b="1" dirty="0"/>
              <a:t> DOI </a:t>
            </a:r>
            <a:r>
              <a:rPr lang="id-ID" sz="4800" b="1" dirty="0"/>
              <a:t>ataupun</a:t>
            </a:r>
            <a:r>
              <a:rPr lang="en-US" sz="4800" b="1" dirty="0"/>
              <a:t> </a:t>
            </a:r>
            <a:r>
              <a:rPr lang="en-US" sz="4800" b="1" dirty="0" err="1"/>
              <a:t>alamat</a:t>
            </a:r>
            <a:r>
              <a:rPr lang="en-US" sz="4800" b="1" dirty="0"/>
              <a:t> </a:t>
            </a:r>
            <a:r>
              <a:rPr lang="id-ID" sz="4800" b="1" dirty="0"/>
              <a:t>laman</a:t>
            </a:r>
            <a:r>
              <a:rPr lang="en-US" sz="4800" b="1" dirty="0"/>
              <a:t> </a:t>
            </a:r>
            <a:r>
              <a:rPr lang="en-US" sz="4800" b="1" dirty="0" err="1"/>
              <a:t>permanen</a:t>
            </a:r>
            <a:endParaRPr lang="en-ID" sz="4800" dirty="0"/>
          </a:p>
          <a:p>
            <a:endParaRPr lang="en-US" dirty="0"/>
          </a:p>
        </p:txBody>
      </p:sp>
      <p:graphicFrame>
        <p:nvGraphicFramePr>
          <p:cNvPr id="12" name="Table 12">
            <a:extLst>
              <a:ext uri="{FF2B5EF4-FFF2-40B4-BE49-F238E27FC236}">
                <a16:creationId xmlns:a16="http://schemas.microsoft.com/office/drawing/2014/main" id="{3E6ECA88-DB72-B94E-949E-619230DDD757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112989641"/>
              </p:ext>
            </p:extLst>
          </p:nvPr>
        </p:nvGraphicFramePr>
        <p:xfrm>
          <a:off x="1510358" y="1255069"/>
          <a:ext cx="9073008" cy="11887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268252">
                  <a:extLst>
                    <a:ext uri="{9D8B030D-6E8A-4147-A177-3AD203B41FA5}">
                      <a16:colId xmlns:a16="http://schemas.microsoft.com/office/drawing/2014/main" val="16811931"/>
                    </a:ext>
                  </a:extLst>
                </a:gridCol>
                <a:gridCol w="2268252">
                  <a:extLst>
                    <a:ext uri="{9D8B030D-6E8A-4147-A177-3AD203B41FA5}">
                      <a16:colId xmlns:a16="http://schemas.microsoft.com/office/drawing/2014/main" val="2064329385"/>
                    </a:ext>
                  </a:extLst>
                </a:gridCol>
                <a:gridCol w="2268252">
                  <a:extLst>
                    <a:ext uri="{9D8B030D-6E8A-4147-A177-3AD203B41FA5}">
                      <a16:colId xmlns:a16="http://schemas.microsoft.com/office/drawing/2014/main" val="2517914252"/>
                    </a:ext>
                  </a:extLst>
                </a:gridCol>
                <a:gridCol w="2268252">
                  <a:extLst>
                    <a:ext uri="{9D8B030D-6E8A-4147-A177-3AD203B41FA5}">
                      <a16:colId xmlns:a16="http://schemas.microsoft.com/office/drawing/2014/main" val="712858245"/>
                    </a:ext>
                  </a:extLst>
                </a:gridCol>
              </a:tblGrid>
              <a:tr h="1080120">
                <a:tc>
                  <a:txBody>
                    <a:bodyPr/>
                    <a:lstStyle/>
                    <a:p>
                      <a:pPr algn="ctr"/>
                      <a:r>
                        <a:rPr lang="en-US" sz="5400" dirty="0" err="1">
                          <a:solidFill>
                            <a:srgbClr val="002060"/>
                          </a:solidFill>
                        </a:rPr>
                        <a:t>Baru</a:t>
                      </a:r>
                      <a:endParaRPr lang="en-US" sz="54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200" dirty="0">
                          <a:solidFill>
                            <a:srgbClr val="002060"/>
                          </a:solidFill>
                        </a:rPr>
                        <a:t>1</a:t>
                      </a: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200" dirty="0">
                          <a:solidFill>
                            <a:srgbClr val="002060"/>
                          </a:solidFill>
                        </a:rPr>
                        <a:t>0.5</a:t>
                      </a: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200" dirty="0">
                          <a:solidFill>
                            <a:srgbClr val="002060"/>
                          </a:solidFill>
                        </a:rPr>
                        <a:t>0</a:t>
                      </a: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480444258"/>
                  </a:ext>
                </a:extLst>
              </a:tr>
            </a:tbl>
          </a:graphicData>
        </a:graphic>
      </p:graphicFrame>
      <p:pic>
        <p:nvPicPr>
          <p:cNvPr id="16386" name="Picture 2">
            <a:extLst>
              <a:ext uri="{FF2B5EF4-FFF2-40B4-BE49-F238E27FC236}">
                <a16:creationId xmlns:a16="http://schemas.microsoft.com/office/drawing/2014/main" id="{7E2B0E1A-BB03-D243-B054-03F953BE0E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9390" y="1795129"/>
            <a:ext cx="6696745" cy="698477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3" name="Table 14">
            <a:extLst>
              <a:ext uri="{FF2B5EF4-FFF2-40B4-BE49-F238E27FC236}">
                <a16:creationId xmlns:a16="http://schemas.microsoft.com/office/drawing/2014/main" id="{529F0E99-FAD5-F749-8DB8-FF94E93BB1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512158"/>
              </p:ext>
            </p:extLst>
          </p:nvPr>
        </p:nvGraphicFramePr>
        <p:xfrm>
          <a:off x="1510359" y="8095828"/>
          <a:ext cx="9073008" cy="118872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268252">
                  <a:extLst>
                    <a:ext uri="{9D8B030D-6E8A-4147-A177-3AD203B41FA5}">
                      <a16:colId xmlns:a16="http://schemas.microsoft.com/office/drawing/2014/main" val="2985438007"/>
                    </a:ext>
                  </a:extLst>
                </a:gridCol>
                <a:gridCol w="2268252">
                  <a:extLst>
                    <a:ext uri="{9D8B030D-6E8A-4147-A177-3AD203B41FA5}">
                      <a16:colId xmlns:a16="http://schemas.microsoft.com/office/drawing/2014/main" val="4134046683"/>
                    </a:ext>
                  </a:extLst>
                </a:gridCol>
                <a:gridCol w="2268252">
                  <a:extLst>
                    <a:ext uri="{9D8B030D-6E8A-4147-A177-3AD203B41FA5}">
                      <a16:colId xmlns:a16="http://schemas.microsoft.com/office/drawing/2014/main" val="1316037816"/>
                    </a:ext>
                  </a:extLst>
                </a:gridCol>
                <a:gridCol w="2268252">
                  <a:extLst>
                    <a:ext uri="{9D8B030D-6E8A-4147-A177-3AD203B41FA5}">
                      <a16:colId xmlns:a16="http://schemas.microsoft.com/office/drawing/2014/main" val="4172873242"/>
                    </a:ext>
                  </a:extLst>
                </a:gridCol>
              </a:tblGrid>
              <a:tr h="936102">
                <a:tc>
                  <a:txBody>
                    <a:bodyPr/>
                    <a:lstStyle/>
                    <a:p>
                      <a:pPr algn="ctr"/>
                      <a:r>
                        <a:rPr lang="en-US" sz="5400" dirty="0">
                          <a:solidFill>
                            <a:srgbClr val="002060"/>
                          </a:solidFill>
                        </a:rPr>
                        <a:t>Lama</a:t>
                      </a: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200" dirty="0">
                          <a:solidFill>
                            <a:schemeClr val="bg2"/>
                          </a:solidFill>
                        </a:rPr>
                        <a:t>2</a:t>
                      </a: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200" dirty="0">
                          <a:solidFill>
                            <a:schemeClr val="bg2"/>
                          </a:solidFill>
                        </a:rPr>
                        <a:t>1</a:t>
                      </a: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200" dirty="0">
                          <a:solidFill>
                            <a:schemeClr val="bg2"/>
                          </a:solidFill>
                        </a:rPr>
                        <a:t>0</a:t>
                      </a: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8937879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0797042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2105907F-7F96-FF45-9F03-7685A8A900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0278" y="1471093"/>
            <a:ext cx="5090017" cy="7344816"/>
          </a:xfrm>
        </p:spPr>
        <p:txBody>
          <a:bodyPr>
            <a:normAutofit/>
          </a:bodyPr>
          <a:lstStyle/>
          <a:p>
            <a:r>
              <a:rPr lang="en-US" sz="6600" dirty="0" err="1"/>
              <a:t>Kelengkapan</a:t>
            </a:r>
            <a:r>
              <a:rPr lang="en-US" sz="6600" dirty="0"/>
              <a:t> </a:t>
            </a:r>
            <a:r>
              <a:rPr lang="en-US" sz="6600" dirty="0" err="1"/>
              <a:t>Muatan</a:t>
            </a:r>
            <a:r>
              <a:rPr lang="en-US" sz="6600" dirty="0"/>
              <a:t> </a:t>
            </a:r>
            <a:r>
              <a:rPr lang="en-US" sz="6600" b="1" dirty="0" err="1">
                <a:solidFill>
                  <a:srgbClr val="C00000"/>
                </a:solidFill>
              </a:rPr>
              <a:t>Jurnal</a:t>
            </a:r>
            <a:endParaRPr lang="en-US" sz="6600" b="1" dirty="0">
              <a:solidFill>
                <a:srgbClr val="C00000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E4F07F-F902-C848-8EA3-557807CFE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86</a:t>
            </a:fld>
            <a:endParaRPr lang="en-US"/>
          </a:p>
        </p:txBody>
      </p:sp>
      <p:graphicFrame>
        <p:nvGraphicFramePr>
          <p:cNvPr id="15" name="Diagram 14">
            <a:extLst>
              <a:ext uri="{FF2B5EF4-FFF2-40B4-BE49-F238E27FC236}">
                <a16:creationId xmlns:a16="http://schemas.microsoft.com/office/drawing/2014/main" id="{633C2B64-8E66-9841-BB74-0DF5B0FD344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20872444"/>
              </p:ext>
            </p:extLst>
          </p:nvPr>
        </p:nvGraphicFramePr>
        <p:xfrm>
          <a:off x="4678710" y="1079852"/>
          <a:ext cx="14761640" cy="81272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4578" name="Picture 2" descr="KarebaUnhas Sebagai rangkaian... - Universitas Hasanuddin | Facebook">
            <a:extLst>
              <a:ext uri="{FF2B5EF4-FFF2-40B4-BE49-F238E27FC236}">
                <a16:creationId xmlns:a16="http://schemas.microsoft.com/office/drawing/2014/main" id="{37EF42B2-9724-314F-8271-BE6263E782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278" y="6943701"/>
            <a:ext cx="5090017" cy="223224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0" name="Picture 4" descr="Cara Menampilkan Iklan Adsense Pada Samping Logo Header">
            <a:extLst>
              <a:ext uri="{FF2B5EF4-FFF2-40B4-BE49-F238E27FC236}">
                <a16:creationId xmlns:a16="http://schemas.microsoft.com/office/drawing/2014/main" id="{13C7774A-BDF8-C840-802E-2422A5DE5D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278" y="1255067"/>
            <a:ext cx="5090017" cy="223224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207524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2"/>
          <p:cNvSpPr>
            <a:spLocks noChangeArrowheads="1"/>
          </p:cNvSpPr>
          <p:nvPr/>
        </p:nvSpPr>
        <p:spPr bwMode="auto">
          <a:xfrm>
            <a:off x="-1" y="447"/>
            <a:ext cx="18286413" cy="10286107"/>
          </a:xfrm>
          <a:prstGeom prst="rect">
            <a:avLst/>
          </a:prstGeom>
          <a:solidFill>
            <a:srgbClr val="C0B572">
              <a:alpha val="70195"/>
            </a:srgbClr>
          </a:solidFill>
          <a:ln w="9525">
            <a:solidFill>
              <a:srgbClr val="C0B57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id-ID" sz="3600">
              <a:solidFill>
                <a:srgbClr val="000000"/>
              </a:solidFill>
              <a:latin typeface="Times New Roman" pitchFamily="18" charset="0"/>
              <a:cs typeface="Arial" charset="0"/>
            </a:endParaRPr>
          </a:p>
        </p:txBody>
      </p:sp>
      <p:graphicFrame>
        <p:nvGraphicFramePr>
          <p:cNvPr id="2050" name="Object 3"/>
          <p:cNvGraphicFramePr>
            <a:graphicFrameLocks noChangeAspect="1"/>
          </p:cNvGraphicFramePr>
          <p:nvPr/>
        </p:nvGraphicFramePr>
        <p:xfrm>
          <a:off x="-235724" y="1564793"/>
          <a:ext cx="18729287" cy="100503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77" name="Clip" r:id="rId3" imgW="3657600" imgH="2437790" progId="">
                  <p:embed/>
                </p:oleObj>
              </mc:Choice>
              <mc:Fallback>
                <p:oleObj name="Clip" r:id="rId3" imgW="3657600" imgH="2437790" progId="">
                  <p:embed/>
                  <p:pic>
                    <p:nvPicPr>
                      <p:cNvPr id="205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35724" y="1564793"/>
                        <a:ext cx="18729287" cy="1005038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3" name="WordArt 4"/>
          <p:cNvSpPr>
            <a:spLocks noChangeArrowheads="1" noChangeShapeType="1" noTextEdit="1"/>
          </p:cNvSpPr>
          <p:nvPr/>
        </p:nvSpPr>
        <p:spPr bwMode="auto">
          <a:xfrm>
            <a:off x="5485923" y="7315011"/>
            <a:ext cx="12107607" cy="217865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5400" b="1" kern="10" dirty="0" err="1">
                <a:ln/>
                <a:solidFill>
                  <a:schemeClr val="accent3"/>
                </a:solidFill>
                <a:latin typeface="Impact"/>
                <a:cs typeface="Arial" charset="0"/>
              </a:rPr>
              <a:t>Terima</a:t>
            </a:r>
            <a:r>
              <a:rPr lang="en-US" sz="5400" b="1" kern="10" dirty="0">
                <a:ln/>
                <a:solidFill>
                  <a:schemeClr val="accent3"/>
                </a:solidFill>
                <a:latin typeface="Impact"/>
                <a:cs typeface="Arial" charset="0"/>
              </a:rPr>
              <a:t> </a:t>
            </a:r>
            <a:r>
              <a:rPr lang="en-US" sz="5400" b="1" kern="10" dirty="0" err="1">
                <a:ln/>
                <a:solidFill>
                  <a:schemeClr val="accent3"/>
                </a:solidFill>
                <a:latin typeface="Impact"/>
                <a:cs typeface="Arial" charset="0"/>
              </a:rPr>
              <a:t>kasih</a:t>
            </a:r>
            <a:endParaRPr lang="en-US" sz="5400" b="1" kern="10" dirty="0">
              <a:ln/>
              <a:solidFill>
                <a:schemeClr val="accent3"/>
              </a:solidFill>
              <a:latin typeface="Impact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3490107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theme1.xml><?xml version="1.0" encoding="utf-8"?>
<a:theme xmlns:a="http://schemas.openxmlformats.org/drawingml/2006/main" name="Title">
  <a:themeElements>
    <a:clrScheme name="ユーザー定義 2">
      <a:dk1>
        <a:srgbClr val="FFFFFF"/>
      </a:dk1>
      <a:lt1>
        <a:srgbClr val="000000"/>
      </a:lt1>
      <a:dk2>
        <a:srgbClr val="FFFFFF"/>
      </a:dk2>
      <a:lt2>
        <a:srgbClr val="EEECE1"/>
      </a:lt2>
      <a:accent1>
        <a:srgbClr val="BBFF02"/>
      </a:accent1>
      <a:accent2>
        <a:srgbClr val="02FFB5"/>
      </a:accent2>
      <a:accent3>
        <a:srgbClr val="00CCFF"/>
      </a:accent3>
      <a:accent4>
        <a:srgbClr val="FF99FF"/>
      </a:accent4>
      <a:accent5>
        <a:srgbClr val="4BACC6"/>
      </a:accent5>
      <a:accent6>
        <a:srgbClr val="F79646"/>
      </a:accent6>
      <a:hlink>
        <a:srgbClr val="BBFF02"/>
      </a:hlink>
      <a:folHlink>
        <a:srgbClr val="8CC000"/>
      </a:folHlink>
    </a:clrScheme>
    <a:fontScheme name="Scheat">
      <a:majorFont>
        <a:latin typeface="Crimson Text"/>
        <a:ea typeface="Spica Neue"/>
        <a:cs typeface=""/>
      </a:majorFont>
      <a:minorFont>
        <a:latin typeface="Crimson Text"/>
        <a:ea typeface="Spica Neue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736059"/>
      </a:dk2>
      <a:lt2>
        <a:srgbClr val="E7E0C7"/>
      </a:lt2>
      <a:accent1>
        <a:srgbClr val="92B0C8"/>
      </a:accent1>
      <a:accent2>
        <a:srgbClr val="E37C3D"/>
      </a:accent2>
      <a:accent3>
        <a:srgbClr val="A5AB81"/>
      </a:accent3>
      <a:accent4>
        <a:srgbClr val="E9B635"/>
      </a:accent4>
      <a:accent5>
        <a:srgbClr val="7BA79D"/>
      </a:accent5>
      <a:accent6>
        <a:srgbClr val="968C8C"/>
      </a:accent6>
      <a:hlink>
        <a:srgbClr val="F7A115"/>
      </a:hlink>
      <a:folHlink>
        <a:srgbClr val="969696"/>
      </a:folHlink>
    </a:clrScheme>
    <a:fontScheme name="Savon">
      <a:majorFont>
        <a:latin typeface="Garamond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3F20CFC1-E34F-405B-AA49-5BE0E194F1B3}"/>
    </a:ext>
  </a:extLst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20215</TotalTime>
  <Words>3435</Words>
  <Application>Microsoft Macintosh PowerPoint</Application>
  <PresentationFormat>Custom</PresentationFormat>
  <Paragraphs>868</Paragraphs>
  <Slides>87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21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87</vt:i4>
      </vt:variant>
    </vt:vector>
  </HeadingPairs>
  <TitlesOfParts>
    <vt:vector size="111" baseType="lpstr">
      <vt:lpstr>Brush Script MT</vt:lpstr>
      <vt:lpstr>Abadi MT Condensed Light</vt:lpstr>
      <vt:lpstr>Adobe Garamond Pro Bold</vt:lpstr>
      <vt:lpstr>Adobe Hebrew</vt:lpstr>
      <vt:lpstr>Al Tarikh</vt:lpstr>
      <vt:lpstr>Apple Chancery</vt:lpstr>
      <vt:lpstr>Arial</vt:lpstr>
      <vt:lpstr>Arial Rounded MT Bold</vt:lpstr>
      <vt:lpstr>BIG CASLON MEDIUM</vt:lpstr>
      <vt:lpstr>BIG CASLON MEDIUM</vt:lpstr>
      <vt:lpstr>Book Antiqua</vt:lpstr>
      <vt:lpstr>Bookman Old Style</vt:lpstr>
      <vt:lpstr>Brush Script Std</vt:lpstr>
      <vt:lpstr>Calibri</vt:lpstr>
      <vt:lpstr>Crimson Text</vt:lpstr>
      <vt:lpstr>Garamond</vt:lpstr>
      <vt:lpstr>Impact</vt:lpstr>
      <vt:lpstr>Times</vt:lpstr>
      <vt:lpstr>Times New Roman</vt:lpstr>
      <vt:lpstr>Times,Italic</vt:lpstr>
      <vt:lpstr>Wingdings</vt:lpstr>
      <vt:lpstr>Title</vt:lpstr>
      <vt:lpstr>Savon</vt:lpstr>
      <vt:lpstr>Clip</vt:lpstr>
      <vt:lpstr>     </vt:lpstr>
      <vt:lpstr>Dasar Hukum Pengelolaan Jurnal</vt:lpstr>
      <vt:lpstr>PowerPoint Presentation</vt:lpstr>
      <vt:lpstr>PowerPoint Presentation</vt:lpstr>
      <vt:lpstr>Penamaan Jurnal Ilmiah (berubah)</vt:lpstr>
      <vt:lpstr>PowerPoint Presentation</vt:lpstr>
      <vt:lpstr>PowerPoint Presentation</vt:lpstr>
      <vt:lpstr>2. Kelembagaan Penerbit (berubah)</vt:lpstr>
      <vt:lpstr>Kelembagaan Penerbit</vt:lpstr>
      <vt:lpstr>PowerPoint Presentation</vt:lpstr>
      <vt:lpstr>PowerPoint Presentation</vt:lpstr>
      <vt:lpstr>3. Penyuntingan &amp; Manajemen Jurnal</vt:lpstr>
      <vt:lpstr>                        Kualifikasi Mitra Bestari</vt:lpstr>
      <vt:lpstr>Mitra Bestari</vt:lpstr>
      <vt:lpstr>PowerPoint Presentation</vt:lpstr>
      <vt:lpstr>3. Penyuntingan &amp; Manajemen Jurnal</vt:lpstr>
      <vt:lpstr>PowerPoint Presentation</vt:lpstr>
      <vt:lpstr>3. Penyuntingan &amp; Manajemen Jurnal</vt:lpstr>
      <vt:lpstr>PowerPoint Presentation</vt:lpstr>
      <vt:lpstr>                        Kualifikasi Dewan Editor</vt:lpstr>
      <vt:lpstr>3. Penyuntingan &amp; Manajemen Jurnal</vt:lpstr>
      <vt:lpstr>PowerPoint Presentation</vt:lpstr>
      <vt:lpstr>3. Penyuntingan &amp; Manajemen Jurnal</vt:lpstr>
      <vt:lpstr>3. Penyuntingan &amp; Manajemen Jurnal</vt:lpstr>
      <vt:lpstr>PowerPoint Presentation</vt:lpstr>
      <vt:lpstr>PowerPoint Presentation</vt:lpstr>
      <vt:lpstr> Substansi Artikel</vt:lpstr>
      <vt:lpstr>Substansi Artikel</vt:lpstr>
      <vt:lpstr>Aspirasi Wawasan</vt:lpstr>
      <vt:lpstr> Substansi Artikel</vt:lpstr>
      <vt:lpstr>ORISINALITAS KARYA/ KEPIONIRAN ILMIAH</vt:lpstr>
      <vt:lpstr>ORISINALITAS KARYA/ Kepioniran Ilmiah</vt:lpstr>
      <vt:lpstr>PowerPoint Presentation</vt:lpstr>
      <vt:lpstr>PowerPoint Presentation</vt:lpstr>
      <vt:lpstr>    Orisinalitas &amp; Kontribusi (Nyata)</vt:lpstr>
      <vt:lpstr>PowerPoint Presentation</vt:lpstr>
      <vt:lpstr>PowerPoint Presentation</vt:lpstr>
      <vt:lpstr>PENDAHULUAN</vt:lpstr>
      <vt:lpstr>Pendahuluan</vt:lpstr>
      <vt:lpstr>PowerPoint Presentation</vt:lpstr>
      <vt:lpstr>Novelty</vt:lpstr>
      <vt:lpstr>Substansi Artikel</vt:lpstr>
      <vt:lpstr>5. SITASI 3 Tahun Terakhir</vt:lpstr>
      <vt:lpstr>Substansi Artikel Nisbah Sumber Acuan Primer  berbanding Sumber Lainnya (tidak berubah)</vt:lpstr>
      <vt:lpstr>Substansi Artikel Derajat Kemutakhiran Pustaka Acuan</vt:lpstr>
      <vt:lpstr>Substansi Artikel Analisis dan Sintesis (Nilai Tetap, Redaksi berubah)</vt:lpstr>
      <vt:lpstr>PowerPoint Presentation</vt:lpstr>
      <vt:lpstr> Substansi Artikel Penyimpulan </vt:lpstr>
      <vt:lpstr>PowerPoint Presentation</vt:lpstr>
      <vt:lpstr>PowerPoint Presentation</vt:lpstr>
      <vt:lpstr>4. Gaya Penulisan</vt:lpstr>
      <vt:lpstr>                                Judul Artikel</vt:lpstr>
      <vt:lpstr>Minus Aturan</vt:lpstr>
      <vt:lpstr>4. Gaya Penulisan</vt:lpstr>
      <vt:lpstr>Posisi Penulis</vt:lpstr>
      <vt:lpstr>4. Gaya Penulisan</vt:lpstr>
      <vt:lpstr>PowerPoint Presentation</vt:lpstr>
      <vt:lpstr>       Muatan abstrak</vt:lpstr>
      <vt:lpstr>4. Gaya Penulisan</vt:lpstr>
      <vt:lpstr>Keywords</vt:lpstr>
      <vt:lpstr>4. Gaya Penulisan</vt:lpstr>
      <vt:lpstr>SISTIMATIKA Tulisan</vt:lpstr>
      <vt:lpstr>Hasil &amp; Pembahasan</vt:lpstr>
      <vt:lpstr>4. Gaya Penulisan</vt:lpstr>
      <vt:lpstr>Instrumen pendukung</vt:lpstr>
      <vt:lpstr>4. Gaya Penulisan</vt:lpstr>
      <vt:lpstr>PowerPoint Presentation</vt:lpstr>
      <vt:lpstr>4. Gaya Penulisan</vt:lpstr>
      <vt:lpstr>6. Penampilan </vt:lpstr>
      <vt:lpstr>PowerPoint Presentation</vt:lpstr>
      <vt:lpstr>6. Penampilan </vt:lpstr>
      <vt:lpstr>6. Penampilan </vt:lpstr>
      <vt:lpstr>6. Penampilan </vt:lpstr>
      <vt:lpstr>6. Penampilan </vt:lpstr>
      <vt:lpstr>6. Penampilan</vt:lpstr>
      <vt:lpstr>6. Penampilan </vt:lpstr>
      <vt:lpstr>PowerPoint Presentation</vt:lpstr>
      <vt:lpstr>7. Keberkalaan</vt:lpstr>
      <vt:lpstr>7. Keberkalaan</vt:lpstr>
      <vt:lpstr>7. Keberkalaan</vt:lpstr>
      <vt:lpstr>7. Keberkalaan</vt:lpstr>
      <vt:lpstr>7. Keberkalaan</vt:lpstr>
      <vt:lpstr>8.  Penyebarluasan (berubah)</vt:lpstr>
      <vt:lpstr>8.2 INDEKS</vt:lpstr>
      <vt:lpstr>PowerPoint Presentation</vt:lpstr>
      <vt:lpstr>Kelengkapan Muatan Jurnal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Scheat</dc:title>
  <dc:creator>Jun</dc:creator>
  <cp:lastModifiedBy>irwansyahrawydharma@yahoo.com</cp:lastModifiedBy>
  <cp:revision>223</cp:revision>
  <dcterms:created xsi:type="dcterms:W3CDTF">2015-02-26T15:14:38Z</dcterms:created>
  <dcterms:modified xsi:type="dcterms:W3CDTF">2022-05-13T10:08:53Z</dcterms:modified>
</cp:coreProperties>
</file>