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9.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0.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1.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2.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 id="2147483814" r:id="rId4"/>
    <p:sldMasterId id="2147483832" r:id="rId5"/>
    <p:sldMasterId id="2147483850" r:id="rId6"/>
    <p:sldMasterId id="2147483862" r:id="rId7"/>
    <p:sldMasterId id="2147483874" r:id="rId8"/>
    <p:sldMasterId id="2147483907" r:id="rId9"/>
    <p:sldMasterId id="2147483919" r:id="rId10"/>
    <p:sldMasterId id="2147483931" r:id="rId11"/>
    <p:sldMasterId id="2147483943" r:id="rId12"/>
    <p:sldMasterId id="2147483976" r:id="rId13"/>
  </p:sldMasterIdLst>
  <p:notesMasterIdLst>
    <p:notesMasterId r:id="rId38"/>
  </p:notesMasterIdLst>
  <p:sldIdLst>
    <p:sldId id="256" r:id="rId14"/>
    <p:sldId id="355" r:id="rId15"/>
    <p:sldId id="315" r:id="rId16"/>
    <p:sldId id="356" r:id="rId17"/>
    <p:sldId id="285" r:id="rId18"/>
    <p:sldId id="358" r:id="rId19"/>
    <p:sldId id="359" r:id="rId20"/>
    <p:sldId id="360" r:id="rId21"/>
    <p:sldId id="361" r:id="rId22"/>
    <p:sldId id="362" r:id="rId23"/>
    <p:sldId id="363" r:id="rId24"/>
    <p:sldId id="364" r:id="rId25"/>
    <p:sldId id="365" r:id="rId26"/>
    <p:sldId id="366" r:id="rId27"/>
    <p:sldId id="367" r:id="rId28"/>
    <p:sldId id="368" r:id="rId29"/>
    <p:sldId id="369" r:id="rId30"/>
    <p:sldId id="316" r:id="rId31"/>
    <p:sldId id="370" r:id="rId32"/>
    <p:sldId id="371" r:id="rId33"/>
    <p:sldId id="373" r:id="rId34"/>
    <p:sldId id="374" r:id="rId35"/>
    <p:sldId id="375" r:id="rId36"/>
    <p:sldId id="260" r:id="rId37"/>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62" autoAdjust="0"/>
    <p:restoredTop sz="94390" autoAdjust="0"/>
  </p:normalViewPr>
  <p:slideViewPr>
    <p:cSldViewPr snapToGrid="0">
      <p:cViewPr varScale="1">
        <p:scale>
          <a:sx n="69" d="100"/>
          <a:sy n="69" d="100"/>
        </p:scale>
        <p:origin x="942" y="72"/>
      </p:cViewPr>
      <p:guideLst>
        <p:guide orient="horz" pos="232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 /><Relationship Id="rId13" Type="http://schemas.openxmlformats.org/officeDocument/2006/relationships/slideMaster" Target="slideMasters/slideMaster13.xml" /><Relationship Id="rId18" Type="http://schemas.openxmlformats.org/officeDocument/2006/relationships/slide" Target="slides/slide5.xml" /><Relationship Id="rId26" Type="http://schemas.openxmlformats.org/officeDocument/2006/relationships/slide" Target="slides/slide13.xml" /><Relationship Id="rId39" Type="http://schemas.openxmlformats.org/officeDocument/2006/relationships/presProps" Target="presProps.xml" /><Relationship Id="rId3" Type="http://schemas.openxmlformats.org/officeDocument/2006/relationships/slideMaster" Target="slideMasters/slideMaster3.xml" /><Relationship Id="rId21" Type="http://schemas.openxmlformats.org/officeDocument/2006/relationships/slide" Target="slides/slide8.xml" /><Relationship Id="rId34" Type="http://schemas.openxmlformats.org/officeDocument/2006/relationships/slide" Target="slides/slide21.xml" /><Relationship Id="rId42" Type="http://schemas.openxmlformats.org/officeDocument/2006/relationships/tableStyles" Target="tableStyles.xml" /><Relationship Id="rId7" Type="http://schemas.openxmlformats.org/officeDocument/2006/relationships/slideMaster" Target="slideMasters/slideMaster7.xml" /><Relationship Id="rId12" Type="http://schemas.openxmlformats.org/officeDocument/2006/relationships/slideMaster" Target="slideMasters/slideMaster12.xml" /><Relationship Id="rId17" Type="http://schemas.openxmlformats.org/officeDocument/2006/relationships/slide" Target="slides/slide4.xml" /><Relationship Id="rId25" Type="http://schemas.openxmlformats.org/officeDocument/2006/relationships/slide" Target="slides/slide12.xml" /><Relationship Id="rId33" Type="http://schemas.openxmlformats.org/officeDocument/2006/relationships/slide" Target="slides/slide20.xml" /><Relationship Id="rId38" Type="http://schemas.openxmlformats.org/officeDocument/2006/relationships/notesMaster" Target="notesMasters/notesMaster1.xml" /><Relationship Id="rId2" Type="http://schemas.openxmlformats.org/officeDocument/2006/relationships/slideMaster" Target="slideMasters/slideMaster2.xml" /><Relationship Id="rId16" Type="http://schemas.openxmlformats.org/officeDocument/2006/relationships/slide" Target="slides/slide3.xml" /><Relationship Id="rId20" Type="http://schemas.openxmlformats.org/officeDocument/2006/relationships/slide" Target="slides/slide7.xml" /><Relationship Id="rId29" Type="http://schemas.openxmlformats.org/officeDocument/2006/relationships/slide" Target="slides/slide16.xml" /><Relationship Id="rId41"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Master" Target="slideMasters/slideMaster6.xml" /><Relationship Id="rId11" Type="http://schemas.openxmlformats.org/officeDocument/2006/relationships/slideMaster" Target="slideMasters/slideMaster11.xml" /><Relationship Id="rId24" Type="http://schemas.openxmlformats.org/officeDocument/2006/relationships/slide" Target="slides/slide11.xml" /><Relationship Id="rId32" Type="http://schemas.openxmlformats.org/officeDocument/2006/relationships/slide" Target="slides/slide19.xml" /><Relationship Id="rId37" Type="http://schemas.openxmlformats.org/officeDocument/2006/relationships/slide" Target="slides/slide24.xml" /><Relationship Id="rId40" Type="http://schemas.openxmlformats.org/officeDocument/2006/relationships/viewProps" Target="viewProps.xml" /><Relationship Id="rId5" Type="http://schemas.openxmlformats.org/officeDocument/2006/relationships/slideMaster" Target="slideMasters/slideMaster5.xml" /><Relationship Id="rId15" Type="http://schemas.openxmlformats.org/officeDocument/2006/relationships/slide" Target="slides/slide2.xml" /><Relationship Id="rId23" Type="http://schemas.openxmlformats.org/officeDocument/2006/relationships/slide" Target="slides/slide10.xml" /><Relationship Id="rId28" Type="http://schemas.openxmlformats.org/officeDocument/2006/relationships/slide" Target="slides/slide15.xml" /><Relationship Id="rId36" Type="http://schemas.openxmlformats.org/officeDocument/2006/relationships/slide" Target="slides/slide23.xml" /><Relationship Id="rId10" Type="http://schemas.openxmlformats.org/officeDocument/2006/relationships/slideMaster" Target="slideMasters/slideMaster10.xml" /><Relationship Id="rId19" Type="http://schemas.openxmlformats.org/officeDocument/2006/relationships/slide" Target="slides/slide6.xml" /><Relationship Id="rId31" Type="http://schemas.openxmlformats.org/officeDocument/2006/relationships/slide" Target="slides/slide18.xml" /><Relationship Id="rId4" Type="http://schemas.openxmlformats.org/officeDocument/2006/relationships/slideMaster" Target="slideMasters/slideMaster4.xml" /><Relationship Id="rId9" Type="http://schemas.openxmlformats.org/officeDocument/2006/relationships/slideMaster" Target="slideMasters/slideMaster9.xml" /><Relationship Id="rId14" Type="http://schemas.openxmlformats.org/officeDocument/2006/relationships/slide" Target="slides/slide1.xml" /><Relationship Id="rId22" Type="http://schemas.openxmlformats.org/officeDocument/2006/relationships/slide" Target="slides/slide9.xml" /><Relationship Id="rId27" Type="http://schemas.openxmlformats.org/officeDocument/2006/relationships/slide" Target="slides/slide14.xml" /><Relationship Id="rId30" Type="http://schemas.openxmlformats.org/officeDocument/2006/relationships/slide" Target="slides/slide17.xml" /><Relationship Id="rId35" Type="http://schemas.openxmlformats.org/officeDocument/2006/relationships/slide" Target="slides/slide2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AA91F-5C3B-4DB5-8387-C091B248C10D}" type="datetimeFigureOut">
              <a:rPr lang="en-US" smtClean="0"/>
              <a:t>12/14/2020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C5BD3-70EF-4C81-AC92-C9BD14DB92A2}" type="slidenum">
              <a:rPr lang="en-US" smtClean="0"/>
              <a:t>‹#›</a:t>
            </a:fld>
            <a:endParaRPr lang="en-US"/>
          </a:p>
        </p:txBody>
      </p:sp>
    </p:spTree>
    <p:extLst>
      <p:ext uri="{BB962C8B-B14F-4D97-AF65-F5344CB8AC3E}">
        <p14:creationId xmlns:p14="http://schemas.microsoft.com/office/powerpoint/2010/main" val="625640373"/>
      </p:ext>
    </p:extLst>
  </p:cSld>
  <p:clrMap bg1="lt1" tx1="dk1" bg2="lt2" tx2="dk2" accent1="accent1" accent2="accent2" accent3="accent3" accent4="accent4" accent5="accent5" accent6="accent6" hlink="hlink" folHlink="folHlink"/>
  <p:notesStyle>
    <a:lvl1pPr marL="0" algn="l" defTabSz="609539" rtl="0" eaLnBrk="1" latinLnBrk="0" hangingPunct="1">
      <a:defRPr sz="800" kern="1200">
        <a:solidFill>
          <a:schemeClr val="tx1"/>
        </a:solidFill>
        <a:latin typeface="+mn-lt"/>
        <a:ea typeface="+mn-ea"/>
        <a:cs typeface="+mn-cs"/>
      </a:defRPr>
    </a:lvl1pPr>
    <a:lvl2pPr marL="304770" algn="l" defTabSz="609539" rtl="0" eaLnBrk="1" latinLnBrk="0" hangingPunct="1">
      <a:defRPr sz="800" kern="1200">
        <a:solidFill>
          <a:schemeClr val="tx1"/>
        </a:solidFill>
        <a:latin typeface="+mn-lt"/>
        <a:ea typeface="+mn-ea"/>
        <a:cs typeface="+mn-cs"/>
      </a:defRPr>
    </a:lvl2pPr>
    <a:lvl3pPr marL="609539" algn="l" defTabSz="609539" rtl="0" eaLnBrk="1" latinLnBrk="0" hangingPunct="1">
      <a:defRPr sz="800" kern="1200">
        <a:solidFill>
          <a:schemeClr val="tx1"/>
        </a:solidFill>
        <a:latin typeface="+mn-lt"/>
        <a:ea typeface="+mn-ea"/>
        <a:cs typeface="+mn-cs"/>
      </a:defRPr>
    </a:lvl3pPr>
    <a:lvl4pPr marL="914309" algn="l" defTabSz="609539" rtl="0" eaLnBrk="1" latinLnBrk="0" hangingPunct="1">
      <a:defRPr sz="800" kern="1200">
        <a:solidFill>
          <a:schemeClr val="tx1"/>
        </a:solidFill>
        <a:latin typeface="+mn-lt"/>
        <a:ea typeface="+mn-ea"/>
        <a:cs typeface="+mn-cs"/>
      </a:defRPr>
    </a:lvl4pPr>
    <a:lvl5pPr marL="1219078" algn="l" defTabSz="609539" rtl="0" eaLnBrk="1" latinLnBrk="0" hangingPunct="1">
      <a:defRPr sz="800" kern="1200">
        <a:solidFill>
          <a:schemeClr val="tx1"/>
        </a:solidFill>
        <a:latin typeface="+mn-lt"/>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9D722A52-DCF9-4790-BCF7-59F758A67F20}" type="slidenum">
              <a:rPr lang="ko-KR" altLang="en-US" smtClean="0"/>
              <a:t>17</a:t>
            </a:fld>
            <a:endParaRPr lang="ko-KR" altLang="en-US"/>
          </a:p>
        </p:txBody>
      </p:sp>
    </p:spTree>
    <p:extLst>
      <p:ext uri="{BB962C8B-B14F-4D97-AF65-F5344CB8AC3E}">
        <p14:creationId xmlns:p14="http://schemas.microsoft.com/office/powerpoint/2010/main" val="3735272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9D722A52-DCF9-4790-BCF7-59F758A67F20}" type="slidenum">
              <a:rPr lang="ko-KR" altLang="en-US" smtClean="0"/>
              <a:t>20</a:t>
            </a:fld>
            <a:endParaRPr lang="ko-KR" altLang="en-US"/>
          </a:p>
        </p:txBody>
      </p:sp>
    </p:spTree>
    <p:extLst>
      <p:ext uri="{BB962C8B-B14F-4D97-AF65-F5344CB8AC3E}">
        <p14:creationId xmlns:p14="http://schemas.microsoft.com/office/powerpoint/2010/main" val="1622756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Master" Target="../slideMasters/slideMaster4.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Master" Target="../slideMasters/slideMaster6.xml" /></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Master" Target="../slideMasters/slideMaster7.xml" /></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 /></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 /></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 /></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 /></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Master" Target="../slideMasters/slideMaster12.xml" /></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 /></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Master" Target="../slideMasters/slideMaster13.xml" /></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 /></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42" name="Freeform: Shape 41">
            <a:extLst>
              <a:ext uri="{FF2B5EF4-FFF2-40B4-BE49-F238E27FC236}">
                <a16:creationId xmlns:a16="http://schemas.microsoft.com/office/drawing/2014/main" id="{276371D3-4FF4-4780-8DCC-1A9DD3FBADB1}"/>
              </a:ext>
            </a:extLst>
          </p:cNvPr>
          <p:cNvSpPr/>
          <p:nvPr/>
        </p:nvSpPr>
        <p:spPr>
          <a:xfrm>
            <a:off x="4" y="10323"/>
            <a:ext cx="12197526" cy="6858000"/>
          </a:xfrm>
          <a:custGeom>
            <a:avLst/>
            <a:gdLst>
              <a:gd name="connsiteX0" fmla="*/ 488332 w 18296289"/>
              <a:gd name="connsiteY0" fmla="*/ 6 h 10287000"/>
              <a:gd name="connsiteX1" fmla="*/ 716342 w 18296289"/>
              <a:gd name="connsiteY1" fmla="*/ 6 h 10287000"/>
              <a:gd name="connsiteX2" fmla="*/ 716342 w 18296289"/>
              <a:gd name="connsiteY2" fmla="*/ 10287000 h 10287000"/>
              <a:gd name="connsiteX3" fmla="*/ 488332 w 18296289"/>
              <a:gd name="connsiteY3" fmla="*/ 10287000 h 10287000"/>
              <a:gd name="connsiteX4" fmla="*/ 0 w 18296289"/>
              <a:gd name="connsiteY4" fmla="*/ 6 h 10287000"/>
              <a:gd name="connsiteX5" fmla="*/ 228011 w 18296289"/>
              <a:gd name="connsiteY5" fmla="*/ 6 h 10287000"/>
              <a:gd name="connsiteX6" fmla="*/ 228011 w 18296289"/>
              <a:gd name="connsiteY6" fmla="*/ 10287000 h 10287000"/>
              <a:gd name="connsiteX7" fmla="*/ 0 w 18296289"/>
              <a:gd name="connsiteY7" fmla="*/ 10287000 h 10287000"/>
              <a:gd name="connsiteX8" fmla="*/ 976663 w 18296289"/>
              <a:gd name="connsiteY8" fmla="*/ 5 h 10287000"/>
              <a:gd name="connsiteX9" fmla="*/ 1204675 w 18296289"/>
              <a:gd name="connsiteY9" fmla="*/ 5 h 10287000"/>
              <a:gd name="connsiteX10" fmla="*/ 1204675 w 18296289"/>
              <a:gd name="connsiteY10" fmla="*/ 10287000 h 10287000"/>
              <a:gd name="connsiteX11" fmla="*/ 976663 w 18296289"/>
              <a:gd name="connsiteY11" fmla="*/ 10287000 h 10287000"/>
              <a:gd name="connsiteX12" fmla="*/ 1464995 w 18296289"/>
              <a:gd name="connsiteY12" fmla="*/ 5 h 10287000"/>
              <a:gd name="connsiteX13" fmla="*/ 1693006 w 18296289"/>
              <a:gd name="connsiteY13" fmla="*/ 5 h 10287000"/>
              <a:gd name="connsiteX14" fmla="*/ 1693006 w 18296289"/>
              <a:gd name="connsiteY14" fmla="*/ 10287000 h 10287000"/>
              <a:gd name="connsiteX15" fmla="*/ 1464995 w 18296289"/>
              <a:gd name="connsiteY15" fmla="*/ 10287000 h 10287000"/>
              <a:gd name="connsiteX16" fmla="*/ 1953326 w 18296289"/>
              <a:gd name="connsiteY16" fmla="*/ 5 h 10287000"/>
              <a:gd name="connsiteX17" fmla="*/ 2181338 w 18296289"/>
              <a:gd name="connsiteY17" fmla="*/ 5 h 10287000"/>
              <a:gd name="connsiteX18" fmla="*/ 2181338 w 18296289"/>
              <a:gd name="connsiteY18" fmla="*/ 10287000 h 10287000"/>
              <a:gd name="connsiteX19" fmla="*/ 1953326 w 18296289"/>
              <a:gd name="connsiteY19" fmla="*/ 10287000 h 10287000"/>
              <a:gd name="connsiteX20" fmla="*/ 2441658 w 18296289"/>
              <a:gd name="connsiteY20" fmla="*/ 5 h 10287000"/>
              <a:gd name="connsiteX21" fmla="*/ 2669670 w 18296289"/>
              <a:gd name="connsiteY21" fmla="*/ 5 h 10287000"/>
              <a:gd name="connsiteX22" fmla="*/ 2669670 w 18296289"/>
              <a:gd name="connsiteY22" fmla="*/ 10287000 h 10287000"/>
              <a:gd name="connsiteX23" fmla="*/ 2441658 w 18296289"/>
              <a:gd name="connsiteY23" fmla="*/ 10287000 h 10287000"/>
              <a:gd name="connsiteX24" fmla="*/ 2929991 w 18296289"/>
              <a:gd name="connsiteY24" fmla="*/ 5 h 10287000"/>
              <a:gd name="connsiteX25" fmla="*/ 3158002 w 18296289"/>
              <a:gd name="connsiteY25" fmla="*/ 5 h 10287000"/>
              <a:gd name="connsiteX26" fmla="*/ 3158002 w 18296289"/>
              <a:gd name="connsiteY26" fmla="*/ 10287000 h 10287000"/>
              <a:gd name="connsiteX27" fmla="*/ 2929991 w 18296289"/>
              <a:gd name="connsiteY27" fmla="*/ 10287000 h 10287000"/>
              <a:gd name="connsiteX28" fmla="*/ 3418323 w 18296289"/>
              <a:gd name="connsiteY28" fmla="*/ 5 h 10287000"/>
              <a:gd name="connsiteX29" fmla="*/ 3646334 w 18296289"/>
              <a:gd name="connsiteY29" fmla="*/ 5 h 10287000"/>
              <a:gd name="connsiteX30" fmla="*/ 3646334 w 18296289"/>
              <a:gd name="connsiteY30" fmla="*/ 10287000 h 10287000"/>
              <a:gd name="connsiteX31" fmla="*/ 3418323 w 18296289"/>
              <a:gd name="connsiteY31" fmla="*/ 10287000 h 10287000"/>
              <a:gd name="connsiteX32" fmla="*/ 3906655 w 18296289"/>
              <a:gd name="connsiteY32" fmla="*/ 5 h 10287000"/>
              <a:gd name="connsiteX33" fmla="*/ 4134665 w 18296289"/>
              <a:gd name="connsiteY33" fmla="*/ 5 h 10287000"/>
              <a:gd name="connsiteX34" fmla="*/ 4134665 w 18296289"/>
              <a:gd name="connsiteY34" fmla="*/ 10287000 h 10287000"/>
              <a:gd name="connsiteX35" fmla="*/ 3906655 w 18296289"/>
              <a:gd name="connsiteY35" fmla="*/ 10287000 h 10287000"/>
              <a:gd name="connsiteX36" fmla="*/ 4394985 w 18296289"/>
              <a:gd name="connsiteY36" fmla="*/ 4 h 10287000"/>
              <a:gd name="connsiteX37" fmla="*/ 4622994 w 18296289"/>
              <a:gd name="connsiteY37" fmla="*/ 4 h 10287000"/>
              <a:gd name="connsiteX38" fmla="*/ 4622994 w 18296289"/>
              <a:gd name="connsiteY38" fmla="*/ 10287000 h 10287000"/>
              <a:gd name="connsiteX39" fmla="*/ 4394985 w 18296289"/>
              <a:gd name="connsiteY39" fmla="*/ 10287000 h 10287000"/>
              <a:gd name="connsiteX40" fmla="*/ 4883318 w 18296289"/>
              <a:gd name="connsiteY40" fmla="*/ 4 h 10287000"/>
              <a:gd name="connsiteX41" fmla="*/ 5111327 w 18296289"/>
              <a:gd name="connsiteY41" fmla="*/ 4 h 10287000"/>
              <a:gd name="connsiteX42" fmla="*/ 5111327 w 18296289"/>
              <a:gd name="connsiteY42" fmla="*/ 10287000 h 10287000"/>
              <a:gd name="connsiteX43" fmla="*/ 4883318 w 18296289"/>
              <a:gd name="connsiteY43" fmla="*/ 10287000 h 10287000"/>
              <a:gd name="connsiteX44" fmla="*/ 5371649 w 18296289"/>
              <a:gd name="connsiteY44" fmla="*/ 4 h 10287000"/>
              <a:gd name="connsiteX45" fmla="*/ 5599660 w 18296289"/>
              <a:gd name="connsiteY45" fmla="*/ 4 h 10287000"/>
              <a:gd name="connsiteX46" fmla="*/ 5599660 w 18296289"/>
              <a:gd name="connsiteY46" fmla="*/ 10287000 h 10287000"/>
              <a:gd name="connsiteX47" fmla="*/ 5371649 w 18296289"/>
              <a:gd name="connsiteY47" fmla="*/ 10287000 h 10287000"/>
              <a:gd name="connsiteX48" fmla="*/ 5859980 w 18296289"/>
              <a:gd name="connsiteY48" fmla="*/ 4 h 10287000"/>
              <a:gd name="connsiteX49" fmla="*/ 6087990 w 18296289"/>
              <a:gd name="connsiteY49" fmla="*/ 4 h 10287000"/>
              <a:gd name="connsiteX50" fmla="*/ 6087990 w 18296289"/>
              <a:gd name="connsiteY50" fmla="*/ 10287000 h 10287000"/>
              <a:gd name="connsiteX51" fmla="*/ 5859980 w 18296289"/>
              <a:gd name="connsiteY51" fmla="*/ 10287000 h 10287000"/>
              <a:gd name="connsiteX52" fmla="*/ 6348314 w 18296289"/>
              <a:gd name="connsiteY52" fmla="*/ 4 h 10287000"/>
              <a:gd name="connsiteX53" fmla="*/ 6576324 w 18296289"/>
              <a:gd name="connsiteY53" fmla="*/ 4 h 10287000"/>
              <a:gd name="connsiteX54" fmla="*/ 6576324 w 18296289"/>
              <a:gd name="connsiteY54" fmla="*/ 10287000 h 10287000"/>
              <a:gd name="connsiteX55" fmla="*/ 6348314 w 18296289"/>
              <a:gd name="connsiteY55" fmla="*/ 10287000 h 10287000"/>
              <a:gd name="connsiteX56" fmla="*/ 6836644 w 18296289"/>
              <a:gd name="connsiteY56" fmla="*/ 4 h 10287000"/>
              <a:gd name="connsiteX57" fmla="*/ 7064654 w 18296289"/>
              <a:gd name="connsiteY57" fmla="*/ 4 h 10287000"/>
              <a:gd name="connsiteX58" fmla="*/ 7064654 w 18296289"/>
              <a:gd name="connsiteY58" fmla="*/ 10287000 h 10287000"/>
              <a:gd name="connsiteX59" fmla="*/ 6836644 w 18296289"/>
              <a:gd name="connsiteY59" fmla="*/ 10287000 h 10287000"/>
              <a:gd name="connsiteX60" fmla="*/ 7324976 w 18296289"/>
              <a:gd name="connsiteY60" fmla="*/ 3 h 10287000"/>
              <a:gd name="connsiteX61" fmla="*/ 7552987 w 18296289"/>
              <a:gd name="connsiteY61" fmla="*/ 3 h 10287000"/>
              <a:gd name="connsiteX62" fmla="*/ 7552987 w 18296289"/>
              <a:gd name="connsiteY62" fmla="*/ 10287000 h 10287000"/>
              <a:gd name="connsiteX63" fmla="*/ 7324976 w 18296289"/>
              <a:gd name="connsiteY63" fmla="*/ 10287000 h 10287000"/>
              <a:gd name="connsiteX64" fmla="*/ 7813308 w 18296289"/>
              <a:gd name="connsiteY64" fmla="*/ 3 h 10287000"/>
              <a:gd name="connsiteX65" fmla="*/ 8041318 w 18296289"/>
              <a:gd name="connsiteY65" fmla="*/ 3 h 10287000"/>
              <a:gd name="connsiteX66" fmla="*/ 8041318 w 18296289"/>
              <a:gd name="connsiteY66" fmla="*/ 10287000 h 10287000"/>
              <a:gd name="connsiteX67" fmla="*/ 7813308 w 18296289"/>
              <a:gd name="connsiteY67" fmla="*/ 10287000 h 10287000"/>
              <a:gd name="connsiteX68" fmla="*/ 8301639 w 18296289"/>
              <a:gd name="connsiteY68" fmla="*/ 3 h 10287000"/>
              <a:gd name="connsiteX69" fmla="*/ 8529649 w 18296289"/>
              <a:gd name="connsiteY69" fmla="*/ 3 h 10287000"/>
              <a:gd name="connsiteX70" fmla="*/ 8529649 w 18296289"/>
              <a:gd name="connsiteY70" fmla="*/ 10287000 h 10287000"/>
              <a:gd name="connsiteX71" fmla="*/ 8301639 w 18296289"/>
              <a:gd name="connsiteY71" fmla="*/ 10287000 h 10287000"/>
              <a:gd name="connsiteX72" fmla="*/ 8789970 w 18296289"/>
              <a:gd name="connsiteY72" fmla="*/ 3 h 10287000"/>
              <a:gd name="connsiteX73" fmla="*/ 9017981 w 18296289"/>
              <a:gd name="connsiteY73" fmla="*/ 3 h 10287000"/>
              <a:gd name="connsiteX74" fmla="*/ 9017981 w 18296289"/>
              <a:gd name="connsiteY74" fmla="*/ 10287000 h 10287000"/>
              <a:gd name="connsiteX75" fmla="*/ 8789970 w 18296289"/>
              <a:gd name="connsiteY75" fmla="*/ 10287000 h 10287000"/>
              <a:gd name="connsiteX76" fmla="*/ 9278302 w 18296289"/>
              <a:gd name="connsiteY76" fmla="*/ 3 h 10287000"/>
              <a:gd name="connsiteX77" fmla="*/ 9506313 w 18296289"/>
              <a:gd name="connsiteY77" fmla="*/ 3 h 10287000"/>
              <a:gd name="connsiteX78" fmla="*/ 9506313 w 18296289"/>
              <a:gd name="connsiteY78" fmla="*/ 10287000 h 10287000"/>
              <a:gd name="connsiteX79" fmla="*/ 9278302 w 18296289"/>
              <a:gd name="connsiteY79" fmla="*/ 10287000 h 10287000"/>
              <a:gd name="connsiteX80" fmla="*/ 9766634 w 18296289"/>
              <a:gd name="connsiteY80" fmla="*/ 3 h 10287000"/>
              <a:gd name="connsiteX81" fmla="*/ 9994645 w 18296289"/>
              <a:gd name="connsiteY81" fmla="*/ 3 h 10287000"/>
              <a:gd name="connsiteX82" fmla="*/ 9994645 w 18296289"/>
              <a:gd name="connsiteY82" fmla="*/ 10287000 h 10287000"/>
              <a:gd name="connsiteX83" fmla="*/ 9766634 w 18296289"/>
              <a:gd name="connsiteY83" fmla="*/ 10287000 h 10287000"/>
              <a:gd name="connsiteX84" fmla="*/ 10254966 w 18296289"/>
              <a:gd name="connsiteY84" fmla="*/ 3 h 10287000"/>
              <a:gd name="connsiteX85" fmla="*/ 10482977 w 18296289"/>
              <a:gd name="connsiteY85" fmla="*/ 3 h 10287000"/>
              <a:gd name="connsiteX86" fmla="*/ 10482977 w 18296289"/>
              <a:gd name="connsiteY86" fmla="*/ 10287000 h 10287000"/>
              <a:gd name="connsiteX87" fmla="*/ 10254966 w 18296289"/>
              <a:gd name="connsiteY87" fmla="*/ 10287000 h 10287000"/>
              <a:gd name="connsiteX88" fmla="*/ 10743298 w 18296289"/>
              <a:gd name="connsiteY88" fmla="*/ 2 h 10287000"/>
              <a:gd name="connsiteX89" fmla="*/ 10971309 w 18296289"/>
              <a:gd name="connsiteY89" fmla="*/ 2 h 10287000"/>
              <a:gd name="connsiteX90" fmla="*/ 10971309 w 18296289"/>
              <a:gd name="connsiteY90" fmla="*/ 10287000 h 10287000"/>
              <a:gd name="connsiteX91" fmla="*/ 10743298 w 18296289"/>
              <a:gd name="connsiteY91" fmla="*/ 10287000 h 10287000"/>
              <a:gd name="connsiteX92" fmla="*/ 11231630 w 18296289"/>
              <a:gd name="connsiteY92" fmla="*/ 2 h 10287000"/>
              <a:gd name="connsiteX93" fmla="*/ 11459641 w 18296289"/>
              <a:gd name="connsiteY93" fmla="*/ 2 h 10287000"/>
              <a:gd name="connsiteX94" fmla="*/ 11459641 w 18296289"/>
              <a:gd name="connsiteY94" fmla="*/ 10287000 h 10287000"/>
              <a:gd name="connsiteX95" fmla="*/ 11231630 w 18296289"/>
              <a:gd name="connsiteY95" fmla="*/ 10287000 h 10287000"/>
              <a:gd name="connsiteX96" fmla="*/ 11719962 w 18296289"/>
              <a:gd name="connsiteY96" fmla="*/ 2 h 10287000"/>
              <a:gd name="connsiteX97" fmla="*/ 11947973 w 18296289"/>
              <a:gd name="connsiteY97" fmla="*/ 2 h 10287000"/>
              <a:gd name="connsiteX98" fmla="*/ 11947973 w 18296289"/>
              <a:gd name="connsiteY98" fmla="*/ 10287000 h 10287000"/>
              <a:gd name="connsiteX99" fmla="*/ 11719962 w 18296289"/>
              <a:gd name="connsiteY99" fmla="*/ 10287000 h 10287000"/>
              <a:gd name="connsiteX100" fmla="*/ 12208294 w 18296289"/>
              <a:gd name="connsiteY100" fmla="*/ 2 h 10287000"/>
              <a:gd name="connsiteX101" fmla="*/ 12436305 w 18296289"/>
              <a:gd name="connsiteY101" fmla="*/ 2 h 10287000"/>
              <a:gd name="connsiteX102" fmla="*/ 12436305 w 18296289"/>
              <a:gd name="connsiteY102" fmla="*/ 10287000 h 10287000"/>
              <a:gd name="connsiteX103" fmla="*/ 12208294 w 18296289"/>
              <a:gd name="connsiteY103" fmla="*/ 10287000 h 10287000"/>
              <a:gd name="connsiteX104" fmla="*/ 12696626 w 18296289"/>
              <a:gd name="connsiteY104" fmla="*/ 2 h 10287000"/>
              <a:gd name="connsiteX105" fmla="*/ 12924637 w 18296289"/>
              <a:gd name="connsiteY105" fmla="*/ 2 h 10287000"/>
              <a:gd name="connsiteX106" fmla="*/ 12924637 w 18296289"/>
              <a:gd name="connsiteY106" fmla="*/ 10287000 h 10287000"/>
              <a:gd name="connsiteX107" fmla="*/ 12696626 w 18296289"/>
              <a:gd name="connsiteY107" fmla="*/ 10287000 h 10287000"/>
              <a:gd name="connsiteX108" fmla="*/ 13184958 w 18296289"/>
              <a:gd name="connsiteY108" fmla="*/ 2 h 10287000"/>
              <a:gd name="connsiteX109" fmla="*/ 13412969 w 18296289"/>
              <a:gd name="connsiteY109" fmla="*/ 2 h 10287000"/>
              <a:gd name="connsiteX110" fmla="*/ 13412969 w 18296289"/>
              <a:gd name="connsiteY110" fmla="*/ 10287000 h 10287000"/>
              <a:gd name="connsiteX111" fmla="*/ 13184958 w 18296289"/>
              <a:gd name="connsiteY111" fmla="*/ 10287000 h 10287000"/>
              <a:gd name="connsiteX112" fmla="*/ 13673290 w 18296289"/>
              <a:gd name="connsiteY112" fmla="*/ 1 h 10287000"/>
              <a:gd name="connsiteX113" fmla="*/ 13901301 w 18296289"/>
              <a:gd name="connsiteY113" fmla="*/ 1 h 10287000"/>
              <a:gd name="connsiteX114" fmla="*/ 13901301 w 18296289"/>
              <a:gd name="connsiteY114" fmla="*/ 10287000 h 10287000"/>
              <a:gd name="connsiteX115" fmla="*/ 13673290 w 18296289"/>
              <a:gd name="connsiteY115" fmla="*/ 10287000 h 10287000"/>
              <a:gd name="connsiteX116" fmla="*/ 14161622 w 18296289"/>
              <a:gd name="connsiteY116" fmla="*/ 1 h 10287000"/>
              <a:gd name="connsiteX117" fmla="*/ 14389633 w 18296289"/>
              <a:gd name="connsiteY117" fmla="*/ 1 h 10287000"/>
              <a:gd name="connsiteX118" fmla="*/ 14389633 w 18296289"/>
              <a:gd name="connsiteY118" fmla="*/ 10287000 h 10287000"/>
              <a:gd name="connsiteX119" fmla="*/ 14161622 w 18296289"/>
              <a:gd name="connsiteY119" fmla="*/ 10287000 h 10287000"/>
              <a:gd name="connsiteX120" fmla="*/ 14649954 w 18296289"/>
              <a:gd name="connsiteY120" fmla="*/ 1 h 10287000"/>
              <a:gd name="connsiteX121" fmla="*/ 14877965 w 18296289"/>
              <a:gd name="connsiteY121" fmla="*/ 1 h 10287000"/>
              <a:gd name="connsiteX122" fmla="*/ 14877965 w 18296289"/>
              <a:gd name="connsiteY122" fmla="*/ 10287000 h 10287000"/>
              <a:gd name="connsiteX123" fmla="*/ 14649954 w 18296289"/>
              <a:gd name="connsiteY123" fmla="*/ 10287000 h 10287000"/>
              <a:gd name="connsiteX124" fmla="*/ 15138286 w 18296289"/>
              <a:gd name="connsiteY124" fmla="*/ 1 h 10287000"/>
              <a:gd name="connsiteX125" fmla="*/ 15366297 w 18296289"/>
              <a:gd name="connsiteY125" fmla="*/ 1 h 10287000"/>
              <a:gd name="connsiteX126" fmla="*/ 15366297 w 18296289"/>
              <a:gd name="connsiteY126" fmla="*/ 10287000 h 10287000"/>
              <a:gd name="connsiteX127" fmla="*/ 15138286 w 18296289"/>
              <a:gd name="connsiteY127" fmla="*/ 10287000 h 10287000"/>
              <a:gd name="connsiteX128" fmla="*/ 15626618 w 18296289"/>
              <a:gd name="connsiteY128" fmla="*/ 1 h 10287000"/>
              <a:gd name="connsiteX129" fmla="*/ 15854629 w 18296289"/>
              <a:gd name="connsiteY129" fmla="*/ 1 h 10287000"/>
              <a:gd name="connsiteX130" fmla="*/ 15854629 w 18296289"/>
              <a:gd name="connsiteY130" fmla="*/ 10287000 h 10287000"/>
              <a:gd name="connsiteX131" fmla="*/ 15626618 w 18296289"/>
              <a:gd name="connsiteY131" fmla="*/ 10287000 h 10287000"/>
              <a:gd name="connsiteX132" fmla="*/ 16114950 w 18296289"/>
              <a:gd name="connsiteY132" fmla="*/ 1 h 10287000"/>
              <a:gd name="connsiteX133" fmla="*/ 16342961 w 18296289"/>
              <a:gd name="connsiteY133" fmla="*/ 1 h 10287000"/>
              <a:gd name="connsiteX134" fmla="*/ 16342961 w 18296289"/>
              <a:gd name="connsiteY134" fmla="*/ 10287000 h 10287000"/>
              <a:gd name="connsiteX135" fmla="*/ 16114950 w 18296289"/>
              <a:gd name="connsiteY135" fmla="*/ 10287000 h 10287000"/>
              <a:gd name="connsiteX136" fmla="*/ 16603282 w 18296289"/>
              <a:gd name="connsiteY136" fmla="*/ 1 h 10287000"/>
              <a:gd name="connsiteX137" fmla="*/ 16831293 w 18296289"/>
              <a:gd name="connsiteY137" fmla="*/ 1 h 10287000"/>
              <a:gd name="connsiteX138" fmla="*/ 16831293 w 18296289"/>
              <a:gd name="connsiteY138" fmla="*/ 10287000 h 10287000"/>
              <a:gd name="connsiteX139" fmla="*/ 16603282 w 18296289"/>
              <a:gd name="connsiteY139" fmla="*/ 10287000 h 10287000"/>
              <a:gd name="connsiteX140" fmla="*/ 17091615 w 18296289"/>
              <a:gd name="connsiteY140" fmla="*/ 0 h 10287000"/>
              <a:gd name="connsiteX141" fmla="*/ 17319625 w 18296289"/>
              <a:gd name="connsiteY141" fmla="*/ 0 h 10287000"/>
              <a:gd name="connsiteX142" fmla="*/ 17319625 w 18296289"/>
              <a:gd name="connsiteY142" fmla="*/ 10287000 h 10287000"/>
              <a:gd name="connsiteX143" fmla="*/ 17091615 w 18296289"/>
              <a:gd name="connsiteY143" fmla="*/ 10287000 h 10287000"/>
              <a:gd name="connsiteX144" fmla="*/ 17579947 w 18296289"/>
              <a:gd name="connsiteY144" fmla="*/ 0 h 10287000"/>
              <a:gd name="connsiteX145" fmla="*/ 17807957 w 18296289"/>
              <a:gd name="connsiteY145" fmla="*/ 0 h 10287000"/>
              <a:gd name="connsiteX146" fmla="*/ 17807957 w 18296289"/>
              <a:gd name="connsiteY146" fmla="*/ 10287000 h 10287000"/>
              <a:gd name="connsiteX147" fmla="*/ 17579947 w 18296289"/>
              <a:gd name="connsiteY147" fmla="*/ 10287000 h 10287000"/>
              <a:gd name="connsiteX148" fmla="*/ 18068279 w 18296289"/>
              <a:gd name="connsiteY148" fmla="*/ 0 h 10287000"/>
              <a:gd name="connsiteX149" fmla="*/ 18296289 w 18296289"/>
              <a:gd name="connsiteY149" fmla="*/ 0 h 10287000"/>
              <a:gd name="connsiteX150" fmla="*/ 18296289 w 18296289"/>
              <a:gd name="connsiteY150" fmla="*/ 10287000 h 10287000"/>
              <a:gd name="connsiteX151" fmla="*/ 18068279 w 18296289"/>
              <a:gd name="connsiteY151"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8296289" h="10287000">
                <a:moveTo>
                  <a:pt x="488332" y="6"/>
                </a:moveTo>
                <a:lnTo>
                  <a:pt x="716342" y="6"/>
                </a:lnTo>
                <a:lnTo>
                  <a:pt x="716342" y="10287000"/>
                </a:lnTo>
                <a:lnTo>
                  <a:pt x="488332" y="10287000"/>
                </a:lnTo>
                <a:close/>
                <a:moveTo>
                  <a:pt x="0" y="6"/>
                </a:moveTo>
                <a:lnTo>
                  <a:pt x="228011" y="6"/>
                </a:lnTo>
                <a:lnTo>
                  <a:pt x="228011" y="10287000"/>
                </a:lnTo>
                <a:lnTo>
                  <a:pt x="0" y="10287000"/>
                </a:lnTo>
                <a:close/>
                <a:moveTo>
                  <a:pt x="976663" y="5"/>
                </a:moveTo>
                <a:lnTo>
                  <a:pt x="1204675" y="5"/>
                </a:lnTo>
                <a:lnTo>
                  <a:pt x="1204675" y="10287000"/>
                </a:lnTo>
                <a:lnTo>
                  <a:pt x="976663" y="10287000"/>
                </a:lnTo>
                <a:close/>
                <a:moveTo>
                  <a:pt x="1464995" y="5"/>
                </a:moveTo>
                <a:lnTo>
                  <a:pt x="1693006" y="5"/>
                </a:lnTo>
                <a:lnTo>
                  <a:pt x="1693006" y="10287000"/>
                </a:lnTo>
                <a:lnTo>
                  <a:pt x="1464995" y="10287000"/>
                </a:lnTo>
                <a:close/>
                <a:moveTo>
                  <a:pt x="1953326" y="5"/>
                </a:moveTo>
                <a:lnTo>
                  <a:pt x="2181338" y="5"/>
                </a:lnTo>
                <a:lnTo>
                  <a:pt x="2181338" y="10287000"/>
                </a:lnTo>
                <a:lnTo>
                  <a:pt x="1953326" y="10287000"/>
                </a:lnTo>
                <a:close/>
                <a:moveTo>
                  <a:pt x="2441658" y="5"/>
                </a:moveTo>
                <a:lnTo>
                  <a:pt x="2669670" y="5"/>
                </a:lnTo>
                <a:lnTo>
                  <a:pt x="2669670" y="10287000"/>
                </a:lnTo>
                <a:lnTo>
                  <a:pt x="2441658" y="10287000"/>
                </a:lnTo>
                <a:close/>
                <a:moveTo>
                  <a:pt x="2929991" y="5"/>
                </a:moveTo>
                <a:lnTo>
                  <a:pt x="3158002" y="5"/>
                </a:lnTo>
                <a:lnTo>
                  <a:pt x="3158002" y="10287000"/>
                </a:lnTo>
                <a:lnTo>
                  <a:pt x="2929991" y="10287000"/>
                </a:lnTo>
                <a:close/>
                <a:moveTo>
                  <a:pt x="3418323" y="5"/>
                </a:moveTo>
                <a:lnTo>
                  <a:pt x="3646334" y="5"/>
                </a:lnTo>
                <a:lnTo>
                  <a:pt x="3646334" y="10287000"/>
                </a:lnTo>
                <a:lnTo>
                  <a:pt x="3418323" y="10287000"/>
                </a:lnTo>
                <a:close/>
                <a:moveTo>
                  <a:pt x="3906655" y="5"/>
                </a:moveTo>
                <a:lnTo>
                  <a:pt x="4134665" y="5"/>
                </a:lnTo>
                <a:lnTo>
                  <a:pt x="4134665" y="10287000"/>
                </a:lnTo>
                <a:lnTo>
                  <a:pt x="3906655" y="10287000"/>
                </a:lnTo>
                <a:close/>
                <a:moveTo>
                  <a:pt x="4394985" y="4"/>
                </a:moveTo>
                <a:lnTo>
                  <a:pt x="4622994" y="4"/>
                </a:lnTo>
                <a:lnTo>
                  <a:pt x="4622994" y="10287000"/>
                </a:lnTo>
                <a:lnTo>
                  <a:pt x="4394985" y="10287000"/>
                </a:lnTo>
                <a:close/>
                <a:moveTo>
                  <a:pt x="4883318" y="4"/>
                </a:moveTo>
                <a:lnTo>
                  <a:pt x="5111327" y="4"/>
                </a:lnTo>
                <a:lnTo>
                  <a:pt x="5111327" y="10287000"/>
                </a:lnTo>
                <a:lnTo>
                  <a:pt x="4883318" y="10287000"/>
                </a:lnTo>
                <a:close/>
                <a:moveTo>
                  <a:pt x="5371649" y="4"/>
                </a:moveTo>
                <a:lnTo>
                  <a:pt x="5599660" y="4"/>
                </a:lnTo>
                <a:lnTo>
                  <a:pt x="5599660" y="10287000"/>
                </a:lnTo>
                <a:lnTo>
                  <a:pt x="5371649" y="10287000"/>
                </a:lnTo>
                <a:close/>
                <a:moveTo>
                  <a:pt x="5859980" y="4"/>
                </a:moveTo>
                <a:lnTo>
                  <a:pt x="6087990" y="4"/>
                </a:lnTo>
                <a:lnTo>
                  <a:pt x="6087990" y="10287000"/>
                </a:lnTo>
                <a:lnTo>
                  <a:pt x="5859980" y="10287000"/>
                </a:lnTo>
                <a:close/>
                <a:moveTo>
                  <a:pt x="6348314" y="4"/>
                </a:moveTo>
                <a:lnTo>
                  <a:pt x="6576324" y="4"/>
                </a:lnTo>
                <a:lnTo>
                  <a:pt x="6576324" y="10287000"/>
                </a:lnTo>
                <a:lnTo>
                  <a:pt x="6348314" y="10287000"/>
                </a:lnTo>
                <a:close/>
                <a:moveTo>
                  <a:pt x="6836644" y="4"/>
                </a:moveTo>
                <a:lnTo>
                  <a:pt x="7064654" y="4"/>
                </a:lnTo>
                <a:lnTo>
                  <a:pt x="7064654" y="10287000"/>
                </a:lnTo>
                <a:lnTo>
                  <a:pt x="6836644" y="10287000"/>
                </a:lnTo>
                <a:close/>
                <a:moveTo>
                  <a:pt x="7324976" y="3"/>
                </a:moveTo>
                <a:lnTo>
                  <a:pt x="7552987" y="3"/>
                </a:lnTo>
                <a:lnTo>
                  <a:pt x="7552987" y="10287000"/>
                </a:lnTo>
                <a:lnTo>
                  <a:pt x="7324976" y="10287000"/>
                </a:lnTo>
                <a:close/>
                <a:moveTo>
                  <a:pt x="7813308" y="3"/>
                </a:moveTo>
                <a:lnTo>
                  <a:pt x="8041318" y="3"/>
                </a:lnTo>
                <a:lnTo>
                  <a:pt x="8041318" y="10287000"/>
                </a:lnTo>
                <a:lnTo>
                  <a:pt x="7813308" y="10287000"/>
                </a:lnTo>
                <a:close/>
                <a:moveTo>
                  <a:pt x="8301639" y="3"/>
                </a:moveTo>
                <a:lnTo>
                  <a:pt x="8529649" y="3"/>
                </a:lnTo>
                <a:lnTo>
                  <a:pt x="8529649" y="10287000"/>
                </a:lnTo>
                <a:lnTo>
                  <a:pt x="8301639" y="10287000"/>
                </a:lnTo>
                <a:close/>
                <a:moveTo>
                  <a:pt x="8789970" y="3"/>
                </a:moveTo>
                <a:lnTo>
                  <a:pt x="9017981" y="3"/>
                </a:lnTo>
                <a:lnTo>
                  <a:pt x="9017981" y="10287000"/>
                </a:lnTo>
                <a:lnTo>
                  <a:pt x="8789970" y="10287000"/>
                </a:lnTo>
                <a:close/>
                <a:moveTo>
                  <a:pt x="9278302" y="3"/>
                </a:moveTo>
                <a:lnTo>
                  <a:pt x="9506313" y="3"/>
                </a:lnTo>
                <a:lnTo>
                  <a:pt x="9506313" y="10287000"/>
                </a:lnTo>
                <a:lnTo>
                  <a:pt x="9278302" y="10287000"/>
                </a:lnTo>
                <a:close/>
                <a:moveTo>
                  <a:pt x="9766634" y="3"/>
                </a:moveTo>
                <a:lnTo>
                  <a:pt x="9994645" y="3"/>
                </a:lnTo>
                <a:lnTo>
                  <a:pt x="9994645" y="10287000"/>
                </a:lnTo>
                <a:lnTo>
                  <a:pt x="9766634" y="10287000"/>
                </a:lnTo>
                <a:close/>
                <a:moveTo>
                  <a:pt x="10254966" y="3"/>
                </a:moveTo>
                <a:lnTo>
                  <a:pt x="10482977" y="3"/>
                </a:lnTo>
                <a:lnTo>
                  <a:pt x="10482977" y="10287000"/>
                </a:lnTo>
                <a:lnTo>
                  <a:pt x="10254966" y="10287000"/>
                </a:lnTo>
                <a:close/>
                <a:moveTo>
                  <a:pt x="10743298" y="2"/>
                </a:moveTo>
                <a:lnTo>
                  <a:pt x="10971309" y="2"/>
                </a:lnTo>
                <a:lnTo>
                  <a:pt x="10971309" y="10287000"/>
                </a:lnTo>
                <a:lnTo>
                  <a:pt x="10743298" y="10287000"/>
                </a:lnTo>
                <a:close/>
                <a:moveTo>
                  <a:pt x="11231630" y="2"/>
                </a:moveTo>
                <a:lnTo>
                  <a:pt x="11459641" y="2"/>
                </a:lnTo>
                <a:lnTo>
                  <a:pt x="11459641" y="10287000"/>
                </a:lnTo>
                <a:lnTo>
                  <a:pt x="11231630" y="10287000"/>
                </a:lnTo>
                <a:close/>
                <a:moveTo>
                  <a:pt x="11719962" y="2"/>
                </a:moveTo>
                <a:lnTo>
                  <a:pt x="11947973" y="2"/>
                </a:lnTo>
                <a:lnTo>
                  <a:pt x="11947973" y="10287000"/>
                </a:lnTo>
                <a:lnTo>
                  <a:pt x="11719962" y="10287000"/>
                </a:lnTo>
                <a:close/>
                <a:moveTo>
                  <a:pt x="12208294" y="2"/>
                </a:moveTo>
                <a:lnTo>
                  <a:pt x="12436305" y="2"/>
                </a:lnTo>
                <a:lnTo>
                  <a:pt x="12436305" y="10287000"/>
                </a:lnTo>
                <a:lnTo>
                  <a:pt x="12208294" y="10287000"/>
                </a:lnTo>
                <a:close/>
                <a:moveTo>
                  <a:pt x="12696626" y="2"/>
                </a:moveTo>
                <a:lnTo>
                  <a:pt x="12924637" y="2"/>
                </a:lnTo>
                <a:lnTo>
                  <a:pt x="12924637" y="10287000"/>
                </a:lnTo>
                <a:lnTo>
                  <a:pt x="12696626" y="10287000"/>
                </a:lnTo>
                <a:close/>
                <a:moveTo>
                  <a:pt x="13184958" y="2"/>
                </a:moveTo>
                <a:lnTo>
                  <a:pt x="13412969" y="2"/>
                </a:lnTo>
                <a:lnTo>
                  <a:pt x="13412969" y="10287000"/>
                </a:lnTo>
                <a:lnTo>
                  <a:pt x="13184958" y="10287000"/>
                </a:lnTo>
                <a:close/>
                <a:moveTo>
                  <a:pt x="13673290" y="1"/>
                </a:moveTo>
                <a:lnTo>
                  <a:pt x="13901301" y="1"/>
                </a:lnTo>
                <a:lnTo>
                  <a:pt x="13901301" y="10287000"/>
                </a:lnTo>
                <a:lnTo>
                  <a:pt x="13673290" y="10287000"/>
                </a:lnTo>
                <a:close/>
                <a:moveTo>
                  <a:pt x="14161622" y="1"/>
                </a:moveTo>
                <a:lnTo>
                  <a:pt x="14389633" y="1"/>
                </a:lnTo>
                <a:lnTo>
                  <a:pt x="14389633" y="10287000"/>
                </a:lnTo>
                <a:lnTo>
                  <a:pt x="14161622" y="10287000"/>
                </a:lnTo>
                <a:close/>
                <a:moveTo>
                  <a:pt x="14649954" y="1"/>
                </a:moveTo>
                <a:lnTo>
                  <a:pt x="14877965" y="1"/>
                </a:lnTo>
                <a:lnTo>
                  <a:pt x="14877965" y="10287000"/>
                </a:lnTo>
                <a:lnTo>
                  <a:pt x="14649954" y="10287000"/>
                </a:lnTo>
                <a:close/>
                <a:moveTo>
                  <a:pt x="15138286" y="1"/>
                </a:moveTo>
                <a:lnTo>
                  <a:pt x="15366297" y="1"/>
                </a:lnTo>
                <a:lnTo>
                  <a:pt x="15366297" y="10287000"/>
                </a:lnTo>
                <a:lnTo>
                  <a:pt x="15138286" y="10287000"/>
                </a:lnTo>
                <a:close/>
                <a:moveTo>
                  <a:pt x="15626618" y="1"/>
                </a:moveTo>
                <a:lnTo>
                  <a:pt x="15854629" y="1"/>
                </a:lnTo>
                <a:lnTo>
                  <a:pt x="15854629" y="10287000"/>
                </a:lnTo>
                <a:lnTo>
                  <a:pt x="15626618" y="10287000"/>
                </a:lnTo>
                <a:close/>
                <a:moveTo>
                  <a:pt x="16114950" y="1"/>
                </a:moveTo>
                <a:lnTo>
                  <a:pt x="16342961" y="1"/>
                </a:lnTo>
                <a:lnTo>
                  <a:pt x="16342961" y="10287000"/>
                </a:lnTo>
                <a:lnTo>
                  <a:pt x="16114950" y="10287000"/>
                </a:lnTo>
                <a:close/>
                <a:moveTo>
                  <a:pt x="16603282" y="1"/>
                </a:moveTo>
                <a:lnTo>
                  <a:pt x="16831293" y="1"/>
                </a:lnTo>
                <a:lnTo>
                  <a:pt x="16831293" y="10287000"/>
                </a:lnTo>
                <a:lnTo>
                  <a:pt x="16603282" y="10287000"/>
                </a:lnTo>
                <a:close/>
                <a:moveTo>
                  <a:pt x="17091615" y="0"/>
                </a:moveTo>
                <a:lnTo>
                  <a:pt x="17319625" y="0"/>
                </a:lnTo>
                <a:lnTo>
                  <a:pt x="17319625" y="10287000"/>
                </a:lnTo>
                <a:lnTo>
                  <a:pt x="17091615" y="10287000"/>
                </a:lnTo>
                <a:close/>
                <a:moveTo>
                  <a:pt x="17579947" y="0"/>
                </a:moveTo>
                <a:lnTo>
                  <a:pt x="17807957" y="0"/>
                </a:lnTo>
                <a:lnTo>
                  <a:pt x="17807957" y="10287000"/>
                </a:lnTo>
                <a:lnTo>
                  <a:pt x="17579947" y="10287000"/>
                </a:lnTo>
                <a:close/>
                <a:moveTo>
                  <a:pt x="18068279" y="0"/>
                </a:moveTo>
                <a:lnTo>
                  <a:pt x="18296289" y="0"/>
                </a:lnTo>
                <a:lnTo>
                  <a:pt x="18296289" y="10287000"/>
                </a:lnTo>
                <a:lnTo>
                  <a:pt x="18068279" y="10287000"/>
                </a:lnTo>
                <a:close/>
              </a:path>
            </a:pathLst>
          </a:custGeom>
          <a:solidFill>
            <a:schemeClr val="accent1">
              <a:lumMod val="9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Rectangle 40">
            <a:extLst>
              <a:ext uri="{FF2B5EF4-FFF2-40B4-BE49-F238E27FC236}">
                <a16:creationId xmlns:a16="http://schemas.microsoft.com/office/drawing/2014/main" id="{36F11E1C-D40B-4E44-841A-CDC5A1A8CE5D}"/>
              </a:ext>
            </a:extLst>
          </p:cNvPr>
          <p:cNvSpPr/>
          <p:nvPr userDrawn="1"/>
        </p:nvSpPr>
        <p:spPr>
          <a:xfrm>
            <a:off x="0" y="5670210"/>
            <a:ext cx="12192000" cy="1187791"/>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Break Slide layout">
    <p:bg>
      <p:bgPr>
        <a:solidFill>
          <a:schemeClr val="bg1"/>
        </a:solidFill>
        <a:effectLst/>
      </p:bgPr>
    </p:bg>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15C431FD-5460-4260-B8FE-1385C3A0A934}"/>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888396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tyle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EAF96E15-0CE0-49CA-8B27-4146CE72FB89}"/>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091733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ontents slide layout">
    <p:bg>
      <p:bgPr>
        <a:solidFill>
          <a:schemeClr val="accent2"/>
        </a:soli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E5BFE49F-B5E6-4A85-B42A-DBDD013F84AA}"/>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413964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accent3"/>
        </a:soli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AD834A1-2664-485F-A4FD-2D93E8FE03EB}"/>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09451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Basic Layout">
    <p:spTree>
      <p:nvGrpSpPr>
        <p:cNvPr id="1" name=""/>
        <p:cNvGrpSpPr/>
        <p:nvPr/>
      </p:nvGrpSpPr>
      <p:grpSpPr>
        <a:xfrm>
          <a:off x="0" y="0"/>
          <a:ext cx="0" cy="0"/>
          <a:chOff x="0" y="0"/>
          <a:chExt cx="0" cy="0"/>
        </a:xfrm>
      </p:grpSpPr>
      <p:sp>
        <p:nvSpPr>
          <p:cNvPr id="3" name="Rectangle 2"/>
          <p:cNvSpPr/>
          <p:nvPr userDrawn="1"/>
        </p:nvSpPr>
        <p:spPr>
          <a:xfrm>
            <a:off x="1" y="0"/>
            <a:ext cx="561594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6" name="Picture Placeholder 2"/>
          <p:cNvSpPr>
            <a:spLocks noGrp="1"/>
          </p:cNvSpPr>
          <p:nvPr>
            <p:ph type="pic" idx="10" hasCustomPrompt="1"/>
          </p:nvPr>
        </p:nvSpPr>
        <p:spPr>
          <a:xfrm>
            <a:off x="4611652" y="514559"/>
            <a:ext cx="1980000" cy="2268000"/>
          </a:xfrm>
          <a:prstGeom prst="rect">
            <a:avLst/>
          </a:prstGeom>
          <a:solidFill>
            <a:schemeClr val="bg1">
              <a:lumMod val="95000"/>
            </a:schemeClr>
          </a:solidFill>
          <a:ln w="88900">
            <a:solidFill>
              <a:schemeClr val="bg1"/>
            </a:solid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7" name="Picture Placeholder 2"/>
          <p:cNvSpPr>
            <a:spLocks noGrp="1"/>
          </p:cNvSpPr>
          <p:nvPr>
            <p:ph type="pic" idx="11" hasCustomPrompt="1"/>
          </p:nvPr>
        </p:nvSpPr>
        <p:spPr>
          <a:xfrm>
            <a:off x="6959881" y="514559"/>
            <a:ext cx="1980000" cy="2268000"/>
          </a:xfrm>
          <a:prstGeom prst="rect">
            <a:avLst/>
          </a:prstGeom>
          <a:solidFill>
            <a:schemeClr val="bg1">
              <a:lumMod val="95000"/>
            </a:schemeClr>
          </a:solidFill>
          <a:ln w="88900">
            <a:solidFill>
              <a:schemeClr val="bg1"/>
            </a:solid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8" name="Picture Placeholder 2"/>
          <p:cNvSpPr>
            <a:spLocks noGrp="1"/>
          </p:cNvSpPr>
          <p:nvPr>
            <p:ph type="pic" idx="12" hasCustomPrompt="1"/>
          </p:nvPr>
        </p:nvSpPr>
        <p:spPr>
          <a:xfrm>
            <a:off x="9308109" y="514559"/>
            <a:ext cx="1980000" cy="2268000"/>
          </a:xfrm>
          <a:prstGeom prst="rect">
            <a:avLst/>
          </a:prstGeom>
          <a:solidFill>
            <a:schemeClr val="bg1">
              <a:lumMod val="95000"/>
            </a:schemeClr>
          </a:solidFill>
          <a:ln w="88900">
            <a:solidFill>
              <a:schemeClr val="bg1"/>
            </a:solid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9" name="Picture Placeholder 2"/>
          <p:cNvSpPr>
            <a:spLocks noGrp="1"/>
          </p:cNvSpPr>
          <p:nvPr>
            <p:ph type="pic" idx="13" hasCustomPrompt="1"/>
          </p:nvPr>
        </p:nvSpPr>
        <p:spPr>
          <a:xfrm>
            <a:off x="4611652" y="3540570"/>
            <a:ext cx="1980000" cy="2268000"/>
          </a:xfrm>
          <a:prstGeom prst="rect">
            <a:avLst/>
          </a:prstGeom>
          <a:solidFill>
            <a:schemeClr val="bg1">
              <a:lumMod val="95000"/>
            </a:schemeClr>
          </a:solidFill>
          <a:ln w="88900">
            <a:solidFill>
              <a:schemeClr val="bg1"/>
            </a:solid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0" name="Picture Placeholder 2"/>
          <p:cNvSpPr>
            <a:spLocks noGrp="1"/>
          </p:cNvSpPr>
          <p:nvPr>
            <p:ph type="pic" idx="14" hasCustomPrompt="1"/>
          </p:nvPr>
        </p:nvSpPr>
        <p:spPr>
          <a:xfrm>
            <a:off x="6959881" y="3540570"/>
            <a:ext cx="1980000" cy="2268000"/>
          </a:xfrm>
          <a:prstGeom prst="rect">
            <a:avLst/>
          </a:prstGeom>
          <a:solidFill>
            <a:schemeClr val="bg1">
              <a:lumMod val="95000"/>
            </a:schemeClr>
          </a:solidFill>
          <a:ln w="88900">
            <a:solidFill>
              <a:schemeClr val="bg1"/>
            </a:solid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1" name="Picture Placeholder 2"/>
          <p:cNvSpPr>
            <a:spLocks noGrp="1"/>
          </p:cNvSpPr>
          <p:nvPr>
            <p:ph type="pic" idx="15" hasCustomPrompt="1"/>
          </p:nvPr>
        </p:nvSpPr>
        <p:spPr>
          <a:xfrm>
            <a:off x="9308109" y="3540570"/>
            <a:ext cx="1980000" cy="2268000"/>
          </a:xfrm>
          <a:prstGeom prst="rect">
            <a:avLst/>
          </a:prstGeom>
          <a:solidFill>
            <a:schemeClr val="bg1">
              <a:lumMod val="95000"/>
            </a:schemeClr>
          </a:solidFill>
          <a:ln w="88900">
            <a:solidFill>
              <a:schemeClr val="bg1"/>
            </a:solid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251386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7_Images &amp; Contents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E22A51-FB04-4FB6-8A9D-AE05811C1438}"/>
              </a:ext>
            </a:extLst>
          </p:cNvPr>
          <p:cNvSpPr/>
          <p:nvPr userDrawn="1"/>
        </p:nvSpPr>
        <p:spPr>
          <a:xfrm>
            <a:off x="360608" y="303727"/>
            <a:ext cx="5520743" cy="62505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 name="Picture Placeholder 2"/>
          <p:cNvSpPr>
            <a:spLocks noGrp="1"/>
          </p:cNvSpPr>
          <p:nvPr>
            <p:ph type="pic" idx="16" hasCustomPrompt="1"/>
          </p:nvPr>
        </p:nvSpPr>
        <p:spPr>
          <a:xfrm>
            <a:off x="549499" y="523741"/>
            <a:ext cx="3709115" cy="5855595"/>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837309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8_Images and Contents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04CEC-4D5F-45A7-9E19-734ADBE840F9}"/>
              </a:ext>
            </a:extLst>
          </p:cNvPr>
          <p:cNvSpPr/>
          <p:nvPr userDrawn="1"/>
        </p:nvSpPr>
        <p:spPr>
          <a:xfrm>
            <a:off x="0" y="1016001"/>
            <a:ext cx="12192000" cy="35898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 name="Picture Placeholder 2"/>
          <p:cNvSpPr>
            <a:spLocks noGrp="1"/>
          </p:cNvSpPr>
          <p:nvPr>
            <p:ph type="pic" idx="14" hasCustomPrompt="1"/>
          </p:nvPr>
        </p:nvSpPr>
        <p:spPr>
          <a:xfrm>
            <a:off x="425753" y="463848"/>
            <a:ext cx="11340495" cy="4142019"/>
          </a:xfrm>
          <a:prstGeom prst="rect">
            <a:avLst/>
          </a:prstGeom>
          <a:solidFill>
            <a:schemeClr val="bg1">
              <a:lumMod val="95000"/>
            </a:schemeClr>
          </a:solidFill>
          <a:ln w="19050">
            <a:solidFill>
              <a:schemeClr val="bg1">
                <a:lumMod val="65000"/>
              </a:schemeClr>
            </a:solidFill>
          </a:ln>
        </p:spPr>
        <p:txBody>
          <a:bodyPr anchor="ctr"/>
          <a:lstStyle>
            <a:lvl1pPr marL="0" indent="0" algn="ctr">
              <a:buNone/>
              <a:defRPr sz="12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84855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7_Images &amp; Contents Layout">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72920181-2924-4E1F-891D-E75A99509C25}"/>
              </a:ext>
            </a:extLst>
          </p:cNvPr>
          <p:cNvSpPr/>
          <p:nvPr userDrawn="1"/>
        </p:nvSpPr>
        <p:spPr>
          <a:xfrm>
            <a:off x="-1" y="0"/>
            <a:ext cx="428723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6" name="Picture Placeholder 5"/>
          <p:cNvSpPr>
            <a:spLocks noGrp="1"/>
          </p:cNvSpPr>
          <p:nvPr>
            <p:ph type="pic" sz="quarter" idx="10" hasCustomPrompt="1"/>
          </p:nvPr>
        </p:nvSpPr>
        <p:spPr>
          <a:xfrm>
            <a:off x="3205316" y="535022"/>
            <a:ext cx="3889913" cy="3542051"/>
          </a:xfrm>
          <a:prstGeom prst="rect">
            <a:avLst/>
          </a:prstGeom>
          <a:solidFill>
            <a:schemeClr val="bg1">
              <a:lumMod val="95000"/>
            </a:schemeClr>
          </a:solidFill>
          <a:ln w="88900">
            <a:solidFill>
              <a:schemeClr val="bg1"/>
            </a:solidFill>
          </a:ln>
        </p:spPr>
        <p:txBody>
          <a:bodyPr tIns="540000" anchor="ctr"/>
          <a:lstStyle>
            <a:lvl1pPr marL="0" marR="0" indent="0" algn="ctr" defTabSz="914446"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
        <p:nvSpPr>
          <p:cNvPr id="16" name="Picture Placeholder 5"/>
          <p:cNvSpPr>
            <a:spLocks noGrp="1"/>
          </p:cNvSpPr>
          <p:nvPr>
            <p:ph type="pic" sz="quarter" idx="12" hasCustomPrompt="1"/>
          </p:nvPr>
        </p:nvSpPr>
        <p:spPr>
          <a:xfrm>
            <a:off x="7244568" y="2025072"/>
            <a:ext cx="2628000" cy="2052000"/>
          </a:xfrm>
          <a:prstGeom prst="rect">
            <a:avLst/>
          </a:prstGeom>
          <a:solidFill>
            <a:schemeClr val="bg1">
              <a:lumMod val="95000"/>
            </a:schemeClr>
          </a:solidFill>
        </p:spPr>
        <p:txBody>
          <a:bodyPr tIns="360000" anchor="ctr"/>
          <a:lstStyle>
            <a:lvl1pPr marL="0" marR="0" indent="0" algn="ctr" defTabSz="914446"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
        <p:nvSpPr>
          <p:cNvPr id="14" name="Picture Placeholder 5"/>
          <p:cNvSpPr>
            <a:spLocks noGrp="1"/>
          </p:cNvSpPr>
          <p:nvPr>
            <p:ph type="pic" sz="quarter" idx="11" hasCustomPrompt="1"/>
          </p:nvPr>
        </p:nvSpPr>
        <p:spPr>
          <a:xfrm>
            <a:off x="4467228" y="4260714"/>
            <a:ext cx="2628000" cy="2052000"/>
          </a:xfrm>
          <a:prstGeom prst="rect">
            <a:avLst/>
          </a:prstGeom>
          <a:solidFill>
            <a:schemeClr val="bg1">
              <a:lumMod val="95000"/>
            </a:schemeClr>
          </a:solidFill>
        </p:spPr>
        <p:txBody>
          <a:bodyPr tIns="360000" anchor="ctr"/>
          <a:lstStyle>
            <a:lvl1pPr marL="0" marR="0" indent="0" algn="ctr" defTabSz="914446"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a:t>
            </a:r>
            <a:endParaRPr lang="ko-KR" altLang="en-US" dirty="0"/>
          </a:p>
          <a:p>
            <a:endParaRPr lang="ko-KR" altLang="en-US" dirty="0"/>
          </a:p>
        </p:txBody>
      </p:sp>
    </p:spTree>
    <p:extLst>
      <p:ext uri="{BB962C8B-B14F-4D97-AF65-F5344CB8AC3E}">
        <p14:creationId xmlns:p14="http://schemas.microsoft.com/office/powerpoint/2010/main" val="3675549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1_Images &amp; Contents Layou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30731E8C-4F6D-4237-9657-97AE0A1B11CD}"/>
              </a:ext>
            </a:extLst>
          </p:cNvPr>
          <p:cNvSpPr>
            <a:spLocks noGrp="1"/>
          </p:cNvSpPr>
          <p:nvPr>
            <p:ph type="pic" idx="12" hasCustomPrompt="1"/>
          </p:nvPr>
        </p:nvSpPr>
        <p:spPr>
          <a:xfrm>
            <a:off x="4799579" y="0"/>
            <a:ext cx="7392421" cy="6858000"/>
          </a:xfrm>
          <a:custGeom>
            <a:avLst/>
            <a:gdLst>
              <a:gd name="connsiteX0" fmla="*/ 1848908 w 7392421"/>
              <a:gd name="connsiteY0" fmla="*/ 6196465 h 6858000"/>
              <a:gd name="connsiteX1" fmla="*/ 1851185 w 7392421"/>
              <a:gd name="connsiteY1" fmla="*/ 6198075 h 6858000"/>
              <a:gd name="connsiteX2" fmla="*/ 1858075 w 7392421"/>
              <a:gd name="connsiteY2" fmla="*/ 6202346 h 6858000"/>
              <a:gd name="connsiteX3" fmla="*/ 1985274 w 7392421"/>
              <a:gd name="connsiteY3" fmla="*/ 6213735 h 6858000"/>
              <a:gd name="connsiteX4" fmla="*/ 2010714 w 7392421"/>
              <a:gd name="connsiteY4" fmla="*/ 6213735 h 6858000"/>
              <a:gd name="connsiteX5" fmla="*/ 2065834 w 7392421"/>
              <a:gd name="connsiteY5" fmla="*/ 6236514 h 6858000"/>
              <a:gd name="connsiteX6" fmla="*/ 2103994 w 7392421"/>
              <a:gd name="connsiteY6" fmla="*/ 6236514 h 6858000"/>
              <a:gd name="connsiteX7" fmla="*/ 2116714 w 7392421"/>
              <a:gd name="connsiteY7" fmla="*/ 6244107 h 6858000"/>
              <a:gd name="connsiteX8" fmla="*/ 2112474 w 7392421"/>
              <a:gd name="connsiteY8" fmla="*/ 6255496 h 6858000"/>
              <a:gd name="connsiteX9" fmla="*/ 2082794 w 7392421"/>
              <a:gd name="connsiteY9" fmla="*/ 6259293 h 6858000"/>
              <a:gd name="connsiteX10" fmla="*/ 2065834 w 7392421"/>
              <a:gd name="connsiteY10" fmla="*/ 6240310 h 6858000"/>
              <a:gd name="connsiteX11" fmla="*/ 2023434 w 7392421"/>
              <a:gd name="connsiteY11" fmla="*/ 6236514 h 6858000"/>
              <a:gd name="connsiteX12" fmla="*/ 1972554 w 7392421"/>
              <a:gd name="connsiteY12" fmla="*/ 6236514 h 6858000"/>
              <a:gd name="connsiteX13" fmla="*/ 1951355 w 7392421"/>
              <a:gd name="connsiteY13" fmla="*/ 6236514 h 6858000"/>
              <a:gd name="connsiteX14" fmla="*/ 1921675 w 7392421"/>
              <a:gd name="connsiteY14" fmla="*/ 6240310 h 6858000"/>
              <a:gd name="connsiteX15" fmla="*/ 1891994 w 7392421"/>
              <a:gd name="connsiteY15" fmla="*/ 6236514 h 6858000"/>
              <a:gd name="connsiteX16" fmla="*/ 1875035 w 7392421"/>
              <a:gd name="connsiteY16" fmla="*/ 6240310 h 6858000"/>
              <a:gd name="connsiteX17" fmla="*/ 1866555 w 7392421"/>
              <a:gd name="connsiteY17" fmla="*/ 6228921 h 6858000"/>
              <a:gd name="connsiteX18" fmla="*/ 1845355 w 7392421"/>
              <a:gd name="connsiteY18" fmla="*/ 6228921 h 6858000"/>
              <a:gd name="connsiteX19" fmla="*/ 1836875 w 7392421"/>
              <a:gd name="connsiteY19" fmla="*/ 6236514 h 6858000"/>
              <a:gd name="connsiteX20" fmla="*/ 1832635 w 7392421"/>
              <a:gd name="connsiteY20" fmla="*/ 6221328 h 6858000"/>
              <a:gd name="connsiteX21" fmla="*/ 1807195 w 7392421"/>
              <a:gd name="connsiteY21" fmla="*/ 6221328 h 6858000"/>
              <a:gd name="connsiteX22" fmla="*/ 1798716 w 7392421"/>
              <a:gd name="connsiteY22" fmla="*/ 6228921 h 6858000"/>
              <a:gd name="connsiteX23" fmla="*/ 1794475 w 7392421"/>
              <a:gd name="connsiteY23" fmla="*/ 6213735 h 6858000"/>
              <a:gd name="connsiteX24" fmla="*/ 1760555 w 7392421"/>
              <a:gd name="connsiteY24" fmla="*/ 6216108 h 6858000"/>
              <a:gd name="connsiteX25" fmla="*/ 1743434 w 7392421"/>
              <a:gd name="connsiteY25" fmla="*/ 6212994 h 6858000"/>
              <a:gd name="connsiteX26" fmla="*/ 1746224 w 7392421"/>
              <a:gd name="connsiteY26" fmla="*/ 6212355 h 6858000"/>
              <a:gd name="connsiteX27" fmla="*/ 1775913 w 7392421"/>
              <a:gd name="connsiteY27" fmla="*/ 6212355 h 6858000"/>
              <a:gd name="connsiteX28" fmla="*/ 1805602 w 7392421"/>
              <a:gd name="connsiteY28" fmla="*/ 6202655 h 6858000"/>
              <a:gd name="connsiteX29" fmla="*/ 1822567 w 7392421"/>
              <a:gd name="connsiteY29" fmla="*/ 6212355 h 6858000"/>
              <a:gd name="connsiteX30" fmla="*/ 1831049 w 7392421"/>
              <a:gd name="connsiteY30" fmla="*/ 6197805 h 6858000"/>
              <a:gd name="connsiteX31" fmla="*/ 1839532 w 7392421"/>
              <a:gd name="connsiteY31" fmla="*/ 6197805 h 6858000"/>
              <a:gd name="connsiteX32" fmla="*/ 1913195 w 7392421"/>
              <a:gd name="connsiteY32" fmla="*/ 6186999 h 6858000"/>
              <a:gd name="connsiteX33" fmla="*/ 1913195 w 7392421"/>
              <a:gd name="connsiteY33" fmla="*/ 6187160 h 6858000"/>
              <a:gd name="connsiteX34" fmla="*/ 1912033 w 7392421"/>
              <a:gd name="connsiteY34" fmla="*/ 6187221 h 6858000"/>
              <a:gd name="connsiteX35" fmla="*/ 863352 w 7392421"/>
              <a:gd name="connsiteY35" fmla="*/ 5843219 h 6858000"/>
              <a:gd name="connsiteX36" fmla="*/ 864073 w 7392421"/>
              <a:gd name="connsiteY36" fmla="*/ 5843752 h 6858000"/>
              <a:gd name="connsiteX37" fmla="*/ 863059 w 7392421"/>
              <a:gd name="connsiteY37" fmla="*/ 5843752 h 6858000"/>
              <a:gd name="connsiteX38" fmla="*/ 883526 w 7392421"/>
              <a:gd name="connsiteY38" fmla="*/ 5689580 h 6858000"/>
              <a:gd name="connsiteX39" fmla="*/ 892008 w 7392421"/>
              <a:gd name="connsiteY39" fmla="*/ 5689580 h 6858000"/>
              <a:gd name="connsiteX40" fmla="*/ 896249 w 7392421"/>
              <a:gd name="connsiteY40" fmla="*/ 5693132 h 6858000"/>
              <a:gd name="connsiteX41" fmla="*/ 895512 w 7392421"/>
              <a:gd name="connsiteY41" fmla="*/ 5693596 h 6858000"/>
              <a:gd name="connsiteX42" fmla="*/ 892008 w 7392421"/>
              <a:gd name="connsiteY42" fmla="*/ 5693132 h 6858000"/>
              <a:gd name="connsiteX43" fmla="*/ 883526 w 7392421"/>
              <a:gd name="connsiteY43" fmla="*/ 5689580 h 6858000"/>
              <a:gd name="connsiteX44" fmla="*/ 1298563 w 7392421"/>
              <a:gd name="connsiteY44" fmla="*/ 5672327 h 6858000"/>
              <a:gd name="connsiteX45" fmla="*/ 1299170 w 7392421"/>
              <a:gd name="connsiteY45" fmla="*/ 5675371 h 6858000"/>
              <a:gd name="connsiteX46" fmla="*/ 1299170 w 7392421"/>
              <a:gd name="connsiteY46" fmla="*/ 5682476 h 6858000"/>
              <a:gd name="connsiteX47" fmla="*/ 1294928 w 7392421"/>
              <a:gd name="connsiteY47" fmla="*/ 5675371 h 6858000"/>
              <a:gd name="connsiteX48" fmla="*/ 985317 w 7392421"/>
              <a:gd name="connsiteY48" fmla="*/ 5668268 h 6858000"/>
              <a:gd name="connsiteX49" fmla="*/ 1006522 w 7392421"/>
              <a:gd name="connsiteY49" fmla="*/ 5682476 h 6858000"/>
              <a:gd name="connsiteX50" fmla="*/ 1031970 w 7392421"/>
              <a:gd name="connsiteY50" fmla="*/ 5675371 h 6858000"/>
              <a:gd name="connsiteX51" fmla="*/ 1040453 w 7392421"/>
              <a:gd name="connsiteY51" fmla="*/ 5671819 h 6858000"/>
              <a:gd name="connsiteX52" fmla="*/ 1061659 w 7392421"/>
              <a:gd name="connsiteY52" fmla="*/ 5675371 h 6858000"/>
              <a:gd name="connsiteX53" fmla="*/ 1091348 w 7392421"/>
              <a:gd name="connsiteY53" fmla="*/ 5682476 h 6858000"/>
              <a:gd name="connsiteX54" fmla="*/ 1133760 w 7392421"/>
              <a:gd name="connsiteY54" fmla="*/ 5678923 h 6858000"/>
              <a:gd name="connsiteX55" fmla="*/ 1146484 w 7392421"/>
              <a:gd name="connsiteY55" fmla="*/ 5668268 h 6858000"/>
              <a:gd name="connsiteX56" fmla="*/ 1159208 w 7392421"/>
              <a:gd name="connsiteY56" fmla="*/ 5668268 h 6858000"/>
              <a:gd name="connsiteX57" fmla="*/ 1159208 w 7392421"/>
              <a:gd name="connsiteY57" fmla="*/ 5678923 h 6858000"/>
              <a:gd name="connsiteX58" fmla="*/ 1142243 w 7392421"/>
              <a:gd name="connsiteY58" fmla="*/ 5700236 h 6858000"/>
              <a:gd name="connsiteX59" fmla="*/ 1129518 w 7392421"/>
              <a:gd name="connsiteY59" fmla="*/ 5703788 h 6858000"/>
              <a:gd name="connsiteX60" fmla="*/ 1129518 w 7392421"/>
              <a:gd name="connsiteY60" fmla="*/ 5700236 h 6858000"/>
              <a:gd name="connsiteX61" fmla="*/ 1116795 w 7392421"/>
              <a:gd name="connsiteY61" fmla="*/ 5693132 h 6858000"/>
              <a:gd name="connsiteX62" fmla="*/ 1108314 w 7392421"/>
              <a:gd name="connsiteY62" fmla="*/ 5703788 h 6858000"/>
              <a:gd name="connsiteX63" fmla="*/ 1100226 w 7392421"/>
              <a:gd name="connsiteY63" fmla="*/ 5708967 h 6858000"/>
              <a:gd name="connsiteX64" fmla="*/ 1042644 w 7392421"/>
              <a:gd name="connsiteY64" fmla="*/ 5708967 h 6858000"/>
              <a:gd name="connsiteX65" fmla="*/ 1004472 w 7392421"/>
              <a:gd name="connsiteY65" fmla="*/ 5714762 h 6858000"/>
              <a:gd name="connsiteX66" fmla="*/ 995990 w 7392421"/>
              <a:gd name="connsiteY66" fmla="*/ 5711865 h 6858000"/>
              <a:gd name="connsiteX67" fmla="*/ 970542 w 7392421"/>
              <a:gd name="connsiteY67" fmla="*/ 5708605 h 6858000"/>
              <a:gd name="connsiteX68" fmla="*/ 953015 w 7392421"/>
              <a:gd name="connsiteY68" fmla="*/ 5710850 h 6858000"/>
              <a:gd name="connsiteX69" fmla="*/ 948204 w 7392421"/>
              <a:gd name="connsiteY69" fmla="*/ 5704232 h 6858000"/>
              <a:gd name="connsiteX70" fmla="*/ 934421 w 7392421"/>
              <a:gd name="connsiteY70" fmla="*/ 5696683 h 6858000"/>
              <a:gd name="connsiteX71" fmla="*/ 921698 w 7392421"/>
              <a:gd name="connsiteY71" fmla="*/ 5696683 h 6858000"/>
              <a:gd name="connsiteX72" fmla="*/ 904732 w 7392421"/>
              <a:gd name="connsiteY72" fmla="*/ 5703788 h 6858000"/>
              <a:gd name="connsiteX73" fmla="*/ 892008 w 7392421"/>
              <a:gd name="connsiteY73" fmla="*/ 5693132 h 6858000"/>
              <a:gd name="connsiteX74" fmla="*/ 894128 w 7392421"/>
              <a:gd name="connsiteY74" fmla="*/ 5694464 h 6858000"/>
              <a:gd name="connsiteX75" fmla="*/ 895512 w 7392421"/>
              <a:gd name="connsiteY75" fmla="*/ 5693596 h 6858000"/>
              <a:gd name="connsiteX76" fmla="*/ 902082 w 7392421"/>
              <a:gd name="connsiteY76" fmla="*/ 5694464 h 6858000"/>
              <a:gd name="connsiteX77" fmla="*/ 908973 w 7392421"/>
              <a:gd name="connsiteY77" fmla="*/ 5693132 h 6858000"/>
              <a:gd name="connsiteX78" fmla="*/ 951385 w 7392421"/>
              <a:gd name="connsiteY78" fmla="*/ 5682476 h 6858000"/>
              <a:gd name="connsiteX79" fmla="*/ 968351 w 7392421"/>
              <a:gd name="connsiteY79" fmla="*/ 5678923 h 6858000"/>
              <a:gd name="connsiteX80" fmla="*/ 985317 w 7392421"/>
              <a:gd name="connsiteY80" fmla="*/ 5668268 h 6858000"/>
              <a:gd name="connsiteX81" fmla="*/ 3069156 w 7392421"/>
              <a:gd name="connsiteY81" fmla="*/ 5224784 h 6858000"/>
              <a:gd name="connsiteX82" fmla="*/ 3069877 w 7392421"/>
              <a:gd name="connsiteY82" fmla="*/ 5225655 h 6858000"/>
              <a:gd name="connsiteX83" fmla="*/ 3070170 w 7392421"/>
              <a:gd name="connsiteY83" fmla="*/ 5224784 h 6858000"/>
              <a:gd name="connsiteX84" fmla="*/ 0 w 7392421"/>
              <a:gd name="connsiteY84" fmla="*/ 3728101 h 6858000"/>
              <a:gd name="connsiteX85" fmla="*/ 1014 w 7392421"/>
              <a:gd name="connsiteY85" fmla="*/ 3728101 h 6858000"/>
              <a:gd name="connsiteX86" fmla="*/ 293 w 7392421"/>
              <a:gd name="connsiteY86" fmla="*/ 3728972 h 6858000"/>
              <a:gd name="connsiteX87" fmla="*/ 1748249 w 7392421"/>
              <a:gd name="connsiteY87" fmla="*/ 900296 h 6858000"/>
              <a:gd name="connsiteX88" fmla="*/ 1750394 w 7392421"/>
              <a:gd name="connsiteY88" fmla="*/ 900296 h 6858000"/>
              <a:gd name="connsiteX89" fmla="*/ 1741171 w 7392421"/>
              <a:gd name="connsiteY89" fmla="*/ 901194 h 6858000"/>
              <a:gd name="connsiteX90" fmla="*/ 1738152 w 7392421"/>
              <a:gd name="connsiteY90" fmla="*/ 900900 h 6858000"/>
              <a:gd name="connsiteX91" fmla="*/ 1881554 w 7392421"/>
              <a:gd name="connsiteY91" fmla="*/ 886188 h 6858000"/>
              <a:gd name="connsiteX92" fmla="*/ 1912293 w 7392421"/>
              <a:gd name="connsiteY92" fmla="*/ 887026 h 6858000"/>
              <a:gd name="connsiteX93" fmla="*/ 1958933 w 7392421"/>
              <a:gd name="connsiteY93" fmla="*/ 894840 h 6858000"/>
              <a:gd name="connsiteX94" fmla="*/ 1961440 w 7392421"/>
              <a:gd name="connsiteY94" fmla="*/ 895896 h 6858000"/>
              <a:gd name="connsiteX95" fmla="*/ 1862047 w 7392421"/>
              <a:gd name="connsiteY95" fmla="*/ 895896 h 6858000"/>
              <a:gd name="connsiteX96" fmla="*/ 1840840 w 7392421"/>
              <a:gd name="connsiteY96" fmla="*/ 899749 h 6858000"/>
              <a:gd name="connsiteX97" fmla="*/ 1821936 w 7392421"/>
              <a:gd name="connsiteY97" fmla="*/ 894167 h 6858000"/>
              <a:gd name="connsiteX98" fmla="*/ 1844454 w 7392421"/>
              <a:gd name="connsiteY98" fmla="*/ 892607 h 6858000"/>
              <a:gd name="connsiteX99" fmla="*/ 1857174 w 7392421"/>
              <a:gd name="connsiteY99" fmla="*/ 890374 h 6858000"/>
              <a:gd name="connsiteX100" fmla="*/ 1881554 w 7392421"/>
              <a:gd name="connsiteY100" fmla="*/ 886188 h 6858000"/>
              <a:gd name="connsiteX101" fmla="*/ 1719279 w 7392421"/>
              <a:gd name="connsiteY101" fmla="*/ 884793 h 6858000"/>
              <a:gd name="connsiteX102" fmla="*/ 1738455 w 7392421"/>
              <a:gd name="connsiteY102" fmla="*/ 884793 h 6858000"/>
              <a:gd name="connsiteX103" fmla="*/ 1797815 w 7392421"/>
              <a:gd name="connsiteY103" fmla="*/ 890374 h 6858000"/>
              <a:gd name="connsiteX104" fmla="*/ 1737762 w 7392421"/>
              <a:gd name="connsiteY104" fmla="*/ 892482 h 6858000"/>
              <a:gd name="connsiteX105" fmla="*/ 1688889 w 7392421"/>
              <a:gd name="connsiteY105" fmla="*/ 892482 h 6858000"/>
              <a:gd name="connsiteX106" fmla="*/ 1722809 w 7392421"/>
              <a:gd name="connsiteY106" fmla="*/ 889133 h 6858000"/>
              <a:gd name="connsiteX107" fmla="*/ 1731289 w 7392421"/>
              <a:gd name="connsiteY107" fmla="*/ 886901 h 6858000"/>
              <a:gd name="connsiteX108" fmla="*/ 1645175 w 7392421"/>
              <a:gd name="connsiteY108" fmla="*/ 884793 h 6858000"/>
              <a:gd name="connsiteX109" fmla="*/ 1715727 w 7392421"/>
              <a:gd name="connsiteY109" fmla="*/ 884793 h 6858000"/>
              <a:gd name="connsiteX110" fmla="*/ 1667690 w 7392421"/>
              <a:gd name="connsiteY110" fmla="*/ 886901 h 6858000"/>
              <a:gd name="connsiteX111" fmla="*/ 1595610 w 7392421"/>
              <a:gd name="connsiteY111" fmla="*/ 886901 h 6858000"/>
              <a:gd name="connsiteX112" fmla="*/ 1594784 w 7392421"/>
              <a:gd name="connsiteY112" fmla="*/ 886834 h 6858000"/>
              <a:gd name="connsiteX113" fmla="*/ 1774961 w 7392421"/>
              <a:gd name="connsiteY113" fmla="*/ 491518 h 6858000"/>
              <a:gd name="connsiteX114" fmla="*/ 1774351 w 7392421"/>
              <a:gd name="connsiteY114" fmla="*/ 492814 h 6858000"/>
              <a:gd name="connsiteX115" fmla="*/ 1769849 w 7392421"/>
              <a:gd name="connsiteY115" fmla="*/ 491944 h 6858000"/>
              <a:gd name="connsiteX116" fmla="*/ 1982374 w 7392421"/>
              <a:gd name="connsiteY116" fmla="*/ 395710 h 6858000"/>
              <a:gd name="connsiteX117" fmla="*/ 1992974 w 7392421"/>
              <a:gd name="connsiteY117" fmla="*/ 397133 h 6858000"/>
              <a:gd name="connsiteX118" fmla="*/ 2005216 w 7392421"/>
              <a:gd name="connsiteY118" fmla="*/ 401518 h 6858000"/>
              <a:gd name="connsiteX119" fmla="*/ 1985984 w 7392421"/>
              <a:gd name="connsiteY119" fmla="*/ 397672 h 6858000"/>
              <a:gd name="connsiteX120" fmla="*/ 1980348 w 7392421"/>
              <a:gd name="connsiteY120" fmla="*/ 395982 h 6858000"/>
              <a:gd name="connsiteX121" fmla="*/ 1898608 w 7392421"/>
              <a:gd name="connsiteY121" fmla="*/ 46924 h 6858000"/>
              <a:gd name="connsiteX122" fmla="*/ 1906232 w 7392421"/>
              <a:gd name="connsiteY122" fmla="*/ 47706 h 6858000"/>
              <a:gd name="connsiteX123" fmla="*/ 1901691 w 7392421"/>
              <a:gd name="connsiteY123" fmla="*/ 51487 h 6858000"/>
              <a:gd name="connsiteX124" fmla="*/ 1898694 w 7392421"/>
              <a:gd name="connsiteY124" fmla="*/ 52622 h 6858000"/>
              <a:gd name="connsiteX125" fmla="*/ 1895454 w 7392421"/>
              <a:gd name="connsiteY125" fmla="*/ 51655 h 6858000"/>
              <a:gd name="connsiteX126" fmla="*/ 1893127 w 7392421"/>
              <a:gd name="connsiteY126" fmla="*/ 47486 h 6858000"/>
              <a:gd name="connsiteX127" fmla="*/ 2355584 w 7392421"/>
              <a:gd name="connsiteY127" fmla="*/ 38338 h 6858000"/>
              <a:gd name="connsiteX128" fmla="*/ 2354974 w 7392421"/>
              <a:gd name="connsiteY128" fmla="*/ 39445 h 6858000"/>
              <a:gd name="connsiteX129" fmla="*/ 2350472 w 7392421"/>
              <a:gd name="connsiteY129" fmla="*/ 38702 h 6858000"/>
              <a:gd name="connsiteX130" fmla="*/ 3146743 w 7392421"/>
              <a:gd name="connsiteY130" fmla="*/ 0 h 6858000"/>
              <a:gd name="connsiteX131" fmla="*/ 3202796 w 7392421"/>
              <a:gd name="connsiteY131" fmla="*/ 0 h 6858000"/>
              <a:gd name="connsiteX132" fmla="*/ 3202796 w 7392421"/>
              <a:gd name="connsiteY132" fmla="*/ 4543 h 6858000"/>
              <a:gd name="connsiteX133" fmla="*/ 3308828 w 7392421"/>
              <a:gd name="connsiteY133" fmla="*/ 4543 h 6858000"/>
              <a:gd name="connsiteX134" fmla="*/ 3334275 w 7392421"/>
              <a:gd name="connsiteY134" fmla="*/ 4543 h 6858000"/>
              <a:gd name="connsiteX135" fmla="*/ 3383051 w 7392421"/>
              <a:gd name="connsiteY135" fmla="*/ 559 h 6858000"/>
              <a:gd name="connsiteX136" fmla="*/ 3398101 w 7392421"/>
              <a:gd name="connsiteY136" fmla="*/ 0 h 6858000"/>
              <a:gd name="connsiteX137" fmla="*/ 7392421 w 7392421"/>
              <a:gd name="connsiteY137" fmla="*/ 0 h 6858000"/>
              <a:gd name="connsiteX138" fmla="*/ 7392421 w 7392421"/>
              <a:gd name="connsiteY138" fmla="*/ 6858000 h 6858000"/>
              <a:gd name="connsiteX139" fmla="*/ 2857168 w 7392421"/>
              <a:gd name="connsiteY139" fmla="*/ 6858000 h 6858000"/>
              <a:gd name="connsiteX140" fmla="*/ 2860240 w 7392421"/>
              <a:gd name="connsiteY140" fmla="*/ 6839268 h 6858000"/>
              <a:gd name="connsiteX141" fmla="*/ 2873493 w 7392421"/>
              <a:gd name="connsiteY141" fmla="*/ 6831079 h 6858000"/>
              <a:gd name="connsiteX142" fmla="*/ 2920147 w 7392421"/>
              <a:gd name="connsiteY142" fmla="*/ 6823372 h 6858000"/>
              <a:gd name="connsiteX143" fmla="*/ 2975283 w 7392421"/>
              <a:gd name="connsiteY143" fmla="*/ 6823372 h 6858000"/>
              <a:gd name="connsiteX144" fmla="*/ 3026178 w 7392421"/>
              <a:gd name="connsiteY144" fmla="*/ 6823372 h 6858000"/>
              <a:gd name="connsiteX145" fmla="*/ 3047384 w 7392421"/>
              <a:gd name="connsiteY145" fmla="*/ 6807959 h 6858000"/>
              <a:gd name="connsiteX146" fmla="*/ 3038903 w 7392421"/>
              <a:gd name="connsiteY146" fmla="*/ 6788692 h 6858000"/>
              <a:gd name="connsiteX147" fmla="*/ 3017697 w 7392421"/>
              <a:gd name="connsiteY147" fmla="*/ 6788692 h 6858000"/>
              <a:gd name="connsiteX148" fmla="*/ 2996489 w 7392421"/>
              <a:gd name="connsiteY148" fmla="*/ 6777131 h 6858000"/>
              <a:gd name="connsiteX149" fmla="*/ 2971042 w 7392421"/>
              <a:gd name="connsiteY149" fmla="*/ 6757864 h 6858000"/>
              <a:gd name="connsiteX150" fmla="*/ 2932870 w 7392421"/>
              <a:gd name="connsiteY150" fmla="*/ 6746304 h 6858000"/>
              <a:gd name="connsiteX151" fmla="*/ 2894699 w 7392421"/>
              <a:gd name="connsiteY151" fmla="*/ 6746304 h 6858000"/>
              <a:gd name="connsiteX152" fmla="*/ 2835322 w 7392421"/>
              <a:gd name="connsiteY152" fmla="*/ 6750157 h 6858000"/>
              <a:gd name="connsiteX153" fmla="*/ 2826839 w 7392421"/>
              <a:gd name="connsiteY153" fmla="*/ 6746304 h 6858000"/>
              <a:gd name="connsiteX154" fmla="*/ 2831081 w 7392421"/>
              <a:gd name="connsiteY154" fmla="*/ 6734743 h 6858000"/>
              <a:gd name="connsiteX155" fmla="*/ 2856528 w 7392421"/>
              <a:gd name="connsiteY155" fmla="*/ 6727037 h 6858000"/>
              <a:gd name="connsiteX156" fmla="*/ 2865010 w 7392421"/>
              <a:gd name="connsiteY156" fmla="*/ 6700063 h 6858000"/>
              <a:gd name="connsiteX157" fmla="*/ 2822598 w 7392421"/>
              <a:gd name="connsiteY157" fmla="*/ 6696209 h 6858000"/>
              <a:gd name="connsiteX158" fmla="*/ 2839564 w 7392421"/>
              <a:gd name="connsiteY158" fmla="*/ 6692356 h 6858000"/>
              <a:gd name="connsiteX159" fmla="*/ 2877734 w 7392421"/>
              <a:gd name="connsiteY159" fmla="*/ 6692356 h 6858000"/>
              <a:gd name="connsiteX160" fmla="*/ 2915906 w 7392421"/>
              <a:gd name="connsiteY160" fmla="*/ 6680796 h 6858000"/>
              <a:gd name="connsiteX161" fmla="*/ 2924389 w 7392421"/>
              <a:gd name="connsiteY161" fmla="*/ 6657675 h 6858000"/>
              <a:gd name="connsiteX162" fmla="*/ 2903182 w 7392421"/>
              <a:gd name="connsiteY162" fmla="*/ 6646115 h 6858000"/>
              <a:gd name="connsiteX163" fmla="*/ 2869251 w 7392421"/>
              <a:gd name="connsiteY163" fmla="*/ 6649968 h 6858000"/>
              <a:gd name="connsiteX164" fmla="*/ 2797151 w 7392421"/>
              <a:gd name="connsiteY164" fmla="*/ 6657675 h 6858000"/>
              <a:gd name="connsiteX165" fmla="*/ 2788668 w 7392421"/>
              <a:gd name="connsiteY165" fmla="*/ 6653822 h 6858000"/>
              <a:gd name="connsiteX166" fmla="*/ 2729290 w 7392421"/>
              <a:gd name="connsiteY166" fmla="*/ 6646115 h 6858000"/>
              <a:gd name="connsiteX167" fmla="*/ 2640224 w 7392421"/>
              <a:gd name="connsiteY167" fmla="*/ 6638408 h 6858000"/>
              <a:gd name="connsiteX168" fmla="*/ 2635982 w 7392421"/>
              <a:gd name="connsiteY168" fmla="*/ 6638408 h 6858000"/>
              <a:gd name="connsiteX169" fmla="*/ 2635982 w 7392421"/>
              <a:gd name="connsiteY169" fmla="*/ 6634555 h 6858000"/>
              <a:gd name="connsiteX170" fmla="*/ 2640224 w 7392421"/>
              <a:gd name="connsiteY170" fmla="*/ 6626848 h 6858000"/>
              <a:gd name="connsiteX171" fmla="*/ 2652948 w 7392421"/>
              <a:gd name="connsiteY171" fmla="*/ 6626848 h 6858000"/>
              <a:gd name="connsiteX172" fmla="*/ 2729290 w 7392421"/>
              <a:gd name="connsiteY172" fmla="*/ 6626848 h 6858000"/>
              <a:gd name="connsiteX173" fmla="*/ 2742014 w 7392421"/>
              <a:gd name="connsiteY173" fmla="*/ 6619141 h 6858000"/>
              <a:gd name="connsiteX174" fmla="*/ 2763220 w 7392421"/>
              <a:gd name="connsiteY174" fmla="*/ 6603727 h 6858000"/>
              <a:gd name="connsiteX175" fmla="*/ 2814115 w 7392421"/>
              <a:gd name="connsiteY175" fmla="*/ 6603727 h 6858000"/>
              <a:gd name="connsiteX176" fmla="*/ 2852287 w 7392421"/>
              <a:gd name="connsiteY176" fmla="*/ 6596020 h 6858000"/>
              <a:gd name="connsiteX177" fmla="*/ 2831081 w 7392421"/>
              <a:gd name="connsiteY177" fmla="*/ 6584460 h 6858000"/>
              <a:gd name="connsiteX178" fmla="*/ 2729290 w 7392421"/>
              <a:gd name="connsiteY178" fmla="*/ 6580607 h 6858000"/>
              <a:gd name="connsiteX179" fmla="*/ 2568123 w 7392421"/>
              <a:gd name="connsiteY179" fmla="*/ 6580607 h 6858000"/>
              <a:gd name="connsiteX180" fmla="*/ 2546916 w 7392421"/>
              <a:gd name="connsiteY180" fmla="*/ 6584460 h 6858000"/>
              <a:gd name="connsiteX181" fmla="*/ 2504504 w 7392421"/>
              <a:gd name="connsiteY181" fmla="*/ 6580607 h 6858000"/>
              <a:gd name="connsiteX182" fmla="*/ 2462091 w 7392421"/>
              <a:gd name="connsiteY182" fmla="*/ 6584460 h 6858000"/>
              <a:gd name="connsiteX183" fmla="*/ 2432402 w 7392421"/>
              <a:gd name="connsiteY183" fmla="*/ 6584460 h 6858000"/>
              <a:gd name="connsiteX184" fmla="*/ 2360301 w 7392421"/>
              <a:gd name="connsiteY184" fmla="*/ 6572900 h 6858000"/>
              <a:gd name="connsiteX185" fmla="*/ 2343335 w 7392421"/>
              <a:gd name="connsiteY185" fmla="*/ 6580607 h 6858000"/>
              <a:gd name="connsiteX186" fmla="*/ 2317888 w 7392421"/>
              <a:gd name="connsiteY186" fmla="*/ 6572900 h 6858000"/>
              <a:gd name="connsiteX187" fmla="*/ 2223860 w 7392421"/>
              <a:gd name="connsiteY187" fmla="*/ 6572900 h 6858000"/>
              <a:gd name="connsiteX188" fmla="*/ 2226954 w 7392421"/>
              <a:gd name="connsiteY188" fmla="*/ 6566806 h 6858000"/>
              <a:gd name="connsiteX189" fmla="*/ 2243914 w 7392421"/>
              <a:gd name="connsiteY189" fmla="*/ 6536434 h 6858000"/>
              <a:gd name="connsiteX190" fmla="*/ 2243914 w 7392421"/>
              <a:gd name="connsiteY190" fmla="*/ 6528842 h 6858000"/>
              <a:gd name="connsiteX191" fmla="*/ 2180314 w 7392421"/>
              <a:gd name="connsiteY191" fmla="*/ 6490877 h 6858000"/>
              <a:gd name="connsiteX192" fmla="*/ 1959834 w 7392421"/>
              <a:gd name="connsiteY192" fmla="*/ 6490877 h 6858000"/>
              <a:gd name="connsiteX193" fmla="*/ 1942874 w 7392421"/>
              <a:gd name="connsiteY193" fmla="*/ 6483284 h 6858000"/>
              <a:gd name="connsiteX194" fmla="*/ 1959834 w 7392421"/>
              <a:gd name="connsiteY194" fmla="*/ 6479487 h 6858000"/>
              <a:gd name="connsiteX195" fmla="*/ 2010714 w 7392421"/>
              <a:gd name="connsiteY195" fmla="*/ 6468098 h 6858000"/>
              <a:gd name="connsiteX196" fmla="*/ 2154873 w 7392421"/>
              <a:gd name="connsiteY196" fmla="*/ 6418744 h 6858000"/>
              <a:gd name="connsiteX197" fmla="*/ 2239673 w 7392421"/>
              <a:gd name="connsiteY197" fmla="*/ 6414948 h 6858000"/>
              <a:gd name="connsiteX198" fmla="*/ 2294793 w 7392421"/>
              <a:gd name="connsiteY198" fmla="*/ 6414948 h 6858000"/>
              <a:gd name="connsiteX199" fmla="*/ 2345673 w 7392421"/>
              <a:gd name="connsiteY199" fmla="*/ 6407355 h 6858000"/>
              <a:gd name="connsiteX200" fmla="*/ 2366873 w 7392421"/>
              <a:gd name="connsiteY200" fmla="*/ 6399762 h 6858000"/>
              <a:gd name="connsiteX201" fmla="*/ 2345673 w 7392421"/>
              <a:gd name="connsiteY201" fmla="*/ 6392169 h 6858000"/>
              <a:gd name="connsiteX202" fmla="*/ 2197274 w 7392421"/>
              <a:gd name="connsiteY202" fmla="*/ 6399762 h 6858000"/>
              <a:gd name="connsiteX203" fmla="*/ 2133674 w 7392421"/>
              <a:gd name="connsiteY203" fmla="*/ 6376983 h 6858000"/>
              <a:gd name="connsiteX204" fmla="*/ 2133674 w 7392421"/>
              <a:gd name="connsiteY204" fmla="*/ 6369390 h 6858000"/>
              <a:gd name="connsiteX205" fmla="*/ 2137913 w 7392421"/>
              <a:gd name="connsiteY205" fmla="*/ 6354204 h 6858000"/>
              <a:gd name="connsiteX206" fmla="*/ 2176073 w 7392421"/>
              <a:gd name="connsiteY206" fmla="*/ 6354204 h 6858000"/>
              <a:gd name="connsiteX207" fmla="*/ 2201513 w 7392421"/>
              <a:gd name="connsiteY207" fmla="*/ 6346611 h 6858000"/>
              <a:gd name="connsiteX208" fmla="*/ 2205753 w 7392421"/>
              <a:gd name="connsiteY208" fmla="*/ 6339018 h 6858000"/>
              <a:gd name="connsiteX209" fmla="*/ 2197274 w 7392421"/>
              <a:gd name="connsiteY209" fmla="*/ 6335222 h 6858000"/>
              <a:gd name="connsiteX210" fmla="*/ 2159113 w 7392421"/>
              <a:gd name="connsiteY210" fmla="*/ 6335222 h 6858000"/>
              <a:gd name="connsiteX211" fmla="*/ 2146394 w 7392421"/>
              <a:gd name="connsiteY211" fmla="*/ 6327629 h 6858000"/>
              <a:gd name="connsiteX212" fmla="*/ 2154873 w 7392421"/>
              <a:gd name="connsiteY212" fmla="*/ 6320036 h 6858000"/>
              <a:gd name="connsiteX213" fmla="*/ 2205753 w 7392421"/>
              <a:gd name="connsiteY213" fmla="*/ 6301054 h 6858000"/>
              <a:gd name="connsiteX214" fmla="*/ 2286313 w 7392421"/>
              <a:gd name="connsiteY214" fmla="*/ 6285868 h 6858000"/>
              <a:gd name="connsiteX215" fmla="*/ 2286313 w 7392421"/>
              <a:gd name="connsiteY215" fmla="*/ 6282071 h 6858000"/>
              <a:gd name="connsiteX216" fmla="*/ 2286313 w 7392421"/>
              <a:gd name="connsiteY216" fmla="*/ 6274478 h 6858000"/>
              <a:gd name="connsiteX217" fmla="*/ 2269353 w 7392421"/>
              <a:gd name="connsiteY217" fmla="*/ 6274478 h 6858000"/>
              <a:gd name="connsiteX218" fmla="*/ 2256633 w 7392421"/>
              <a:gd name="connsiteY218" fmla="*/ 6251700 h 6858000"/>
              <a:gd name="connsiteX219" fmla="*/ 2252393 w 7392421"/>
              <a:gd name="connsiteY219" fmla="*/ 6240310 h 6858000"/>
              <a:gd name="connsiteX220" fmla="*/ 2214234 w 7392421"/>
              <a:gd name="connsiteY220" fmla="*/ 6228921 h 6858000"/>
              <a:gd name="connsiteX221" fmla="*/ 2243914 w 7392421"/>
              <a:gd name="connsiteY221" fmla="*/ 6228921 h 6858000"/>
              <a:gd name="connsiteX222" fmla="*/ 2248153 w 7392421"/>
              <a:gd name="connsiteY222" fmla="*/ 6217531 h 6858000"/>
              <a:gd name="connsiteX223" fmla="*/ 2248153 w 7392421"/>
              <a:gd name="connsiteY223" fmla="*/ 6209938 h 6858000"/>
              <a:gd name="connsiteX224" fmla="*/ 2252393 w 7392421"/>
              <a:gd name="connsiteY224" fmla="*/ 6209938 h 6858000"/>
              <a:gd name="connsiteX225" fmla="*/ 2294793 w 7392421"/>
              <a:gd name="connsiteY225" fmla="*/ 6213735 h 6858000"/>
              <a:gd name="connsiteX226" fmla="*/ 2303273 w 7392421"/>
              <a:gd name="connsiteY226" fmla="*/ 6209938 h 6858000"/>
              <a:gd name="connsiteX227" fmla="*/ 2299033 w 7392421"/>
              <a:gd name="connsiteY227" fmla="*/ 6202346 h 6858000"/>
              <a:gd name="connsiteX228" fmla="*/ 2273593 w 7392421"/>
              <a:gd name="connsiteY228" fmla="*/ 6187160 h 6858000"/>
              <a:gd name="connsiteX229" fmla="*/ 2269353 w 7392421"/>
              <a:gd name="connsiteY229" fmla="*/ 6168177 h 6858000"/>
              <a:gd name="connsiteX230" fmla="*/ 2277833 w 7392421"/>
              <a:gd name="connsiteY230" fmla="*/ 6156788 h 6858000"/>
              <a:gd name="connsiteX231" fmla="*/ 2299033 w 7392421"/>
              <a:gd name="connsiteY231" fmla="*/ 6156788 h 6858000"/>
              <a:gd name="connsiteX232" fmla="*/ 2349913 w 7392421"/>
              <a:gd name="connsiteY232" fmla="*/ 6171974 h 6858000"/>
              <a:gd name="connsiteX233" fmla="*/ 2371112 w 7392421"/>
              <a:gd name="connsiteY233" fmla="*/ 6164381 h 6858000"/>
              <a:gd name="connsiteX234" fmla="*/ 2383832 w 7392421"/>
              <a:gd name="connsiteY234" fmla="*/ 6141602 h 6858000"/>
              <a:gd name="connsiteX235" fmla="*/ 2421992 w 7392421"/>
              <a:gd name="connsiteY235" fmla="*/ 6134009 h 6858000"/>
              <a:gd name="connsiteX236" fmla="*/ 2455913 w 7392421"/>
              <a:gd name="connsiteY236" fmla="*/ 6137806 h 6858000"/>
              <a:gd name="connsiteX237" fmla="*/ 2464392 w 7392421"/>
              <a:gd name="connsiteY237" fmla="*/ 6126416 h 6858000"/>
              <a:gd name="connsiteX238" fmla="*/ 2455913 w 7392421"/>
              <a:gd name="connsiteY238" fmla="*/ 6115027 h 6858000"/>
              <a:gd name="connsiteX239" fmla="*/ 2443193 w 7392421"/>
              <a:gd name="connsiteY239" fmla="*/ 6118823 h 6858000"/>
              <a:gd name="connsiteX240" fmla="*/ 2392313 w 7392421"/>
              <a:gd name="connsiteY240" fmla="*/ 6107434 h 6858000"/>
              <a:gd name="connsiteX241" fmla="*/ 2388072 w 7392421"/>
              <a:gd name="connsiteY241" fmla="*/ 6084655 h 6858000"/>
              <a:gd name="connsiteX242" fmla="*/ 2349913 w 7392421"/>
              <a:gd name="connsiteY242" fmla="*/ 6084655 h 6858000"/>
              <a:gd name="connsiteX243" fmla="*/ 2315993 w 7392421"/>
              <a:gd name="connsiteY243" fmla="*/ 6080859 h 6858000"/>
              <a:gd name="connsiteX244" fmla="*/ 2307778 w 7392421"/>
              <a:gd name="connsiteY244" fmla="*/ 6076647 h 6858000"/>
              <a:gd name="connsiteX245" fmla="*/ 2303001 w 7392421"/>
              <a:gd name="connsiteY245" fmla="*/ 6077973 h 6858000"/>
              <a:gd name="connsiteX246" fmla="*/ 2306070 w 7392421"/>
              <a:gd name="connsiteY246" fmla="*/ 6071704 h 6858000"/>
              <a:gd name="connsiteX247" fmla="*/ 2297589 w 7392421"/>
              <a:gd name="connsiteY247" fmla="*/ 6047454 h 6858000"/>
              <a:gd name="connsiteX248" fmla="*/ 2276383 w 7392421"/>
              <a:gd name="connsiteY248" fmla="*/ 6047454 h 6858000"/>
              <a:gd name="connsiteX249" fmla="*/ 2255176 w 7392421"/>
              <a:gd name="connsiteY249" fmla="*/ 6032903 h 6858000"/>
              <a:gd name="connsiteX250" fmla="*/ 2229728 w 7392421"/>
              <a:gd name="connsiteY250" fmla="*/ 6008653 h 6858000"/>
              <a:gd name="connsiteX251" fmla="*/ 2191556 w 7392421"/>
              <a:gd name="connsiteY251" fmla="*/ 5994103 h 6858000"/>
              <a:gd name="connsiteX252" fmla="*/ 2153385 w 7392421"/>
              <a:gd name="connsiteY252" fmla="*/ 5994103 h 6858000"/>
              <a:gd name="connsiteX253" fmla="*/ 2094008 w 7392421"/>
              <a:gd name="connsiteY253" fmla="*/ 5998953 h 6858000"/>
              <a:gd name="connsiteX254" fmla="*/ 2085525 w 7392421"/>
              <a:gd name="connsiteY254" fmla="*/ 5994103 h 6858000"/>
              <a:gd name="connsiteX255" fmla="*/ 2089767 w 7392421"/>
              <a:gd name="connsiteY255" fmla="*/ 5979552 h 6858000"/>
              <a:gd name="connsiteX256" fmla="*/ 2115214 w 7392421"/>
              <a:gd name="connsiteY256" fmla="*/ 5969853 h 6858000"/>
              <a:gd name="connsiteX257" fmla="*/ 2123696 w 7392421"/>
              <a:gd name="connsiteY257" fmla="*/ 5935902 h 6858000"/>
              <a:gd name="connsiteX258" fmla="*/ 2081284 w 7392421"/>
              <a:gd name="connsiteY258" fmla="*/ 5931052 h 6858000"/>
              <a:gd name="connsiteX259" fmla="*/ 2098250 w 7392421"/>
              <a:gd name="connsiteY259" fmla="*/ 5926202 h 6858000"/>
              <a:gd name="connsiteX260" fmla="*/ 2136420 w 7392421"/>
              <a:gd name="connsiteY260" fmla="*/ 5926202 h 6858000"/>
              <a:gd name="connsiteX261" fmla="*/ 2174592 w 7392421"/>
              <a:gd name="connsiteY261" fmla="*/ 5911652 h 6858000"/>
              <a:gd name="connsiteX262" fmla="*/ 2183075 w 7392421"/>
              <a:gd name="connsiteY262" fmla="*/ 5882551 h 6858000"/>
              <a:gd name="connsiteX263" fmla="*/ 2161868 w 7392421"/>
              <a:gd name="connsiteY263" fmla="*/ 5868002 h 6858000"/>
              <a:gd name="connsiteX264" fmla="*/ 2127937 w 7392421"/>
              <a:gd name="connsiteY264" fmla="*/ 5872851 h 6858000"/>
              <a:gd name="connsiteX265" fmla="*/ 2055837 w 7392421"/>
              <a:gd name="connsiteY265" fmla="*/ 5882551 h 6858000"/>
              <a:gd name="connsiteX266" fmla="*/ 2047354 w 7392421"/>
              <a:gd name="connsiteY266" fmla="*/ 5877702 h 6858000"/>
              <a:gd name="connsiteX267" fmla="*/ 1987976 w 7392421"/>
              <a:gd name="connsiteY267" fmla="*/ 5868002 h 6858000"/>
              <a:gd name="connsiteX268" fmla="*/ 1953832 w 7392421"/>
              <a:gd name="connsiteY268" fmla="*/ 5861494 h 6858000"/>
              <a:gd name="connsiteX269" fmla="*/ 1965665 w 7392421"/>
              <a:gd name="connsiteY269" fmla="*/ 5858291 h 6858000"/>
              <a:gd name="connsiteX270" fmla="*/ 1985274 w 7392421"/>
              <a:gd name="connsiteY270" fmla="*/ 5849274 h 6858000"/>
              <a:gd name="connsiteX271" fmla="*/ 1991104 w 7392421"/>
              <a:gd name="connsiteY271" fmla="*/ 5845003 h 6858000"/>
              <a:gd name="connsiteX272" fmla="*/ 1991786 w 7392421"/>
              <a:gd name="connsiteY272" fmla="*/ 5843171 h 6858000"/>
              <a:gd name="connsiteX273" fmla="*/ 1995929 w 7392421"/>
              <a:gd name="connsiteY273" fmla="*/ 5842539 h 6858000"/>
              <a:gd name="connsiteX274" fmla="*/ 2000700 w 7392421"/>
              <a:gd name="connsiteY274" fmla="*/ 5834051 h 6858000"/>
              <a:gd name="connsiteX275" fmla="*/ 2021906 w 7392421"/>
              <a:gd name="connsiteY275" fmla="*/ 5814651 h 6858000"/>
              <a:gd name="connsiteX276" fmla="*/ 2072801 w 7392421"/>
              <a:gd name="connsiteY276" fmla="*/ 5814651 h 6858000"/>
              <a:gd name="connsiteX277" fmla="*/ 2110973 w 7392421"/>
              <a:gd name="connsiteY277" fmla="*/ 5804950 h 6858000"/>
              <a:gd name="connsiteX278" fmla="*/ 2089767 w 7392421"/>
              <a:gd name="connsiteY278" fmla="*/ 5790401 h 6858000"/>
              <a:gd name="connsiteX279" fmla="*/ 1987976 w 7392421"/>
              <a:gd name="connsiteY279" fmla="*/ 5785551 h 6858000"/>
              <a:gd name="connsiteX280" fmla="*/ 1826809 w 7392421"/>
              <a:gd name="connsiteY280" fmla="*/ 5785551 h 6858000"/>
              <a:gd name="connsiteX281" fmla="*/ 1805602 w 7392421"/>
              <a:gd name="connsiteY281" fmla="*/ 5790401 h 6858000"/>
              <a:gd name="connsiteX282" fmla="*/ 1763190 w 7392421"/>
              <a:gd name="connsiteY282" fmla="*/ 5785551 h 6858000"/>
              <a:gd name="connsiteX283" fmla="*/ 1720777 w 7392421"/>
              <a:gd name="connsiteY283" fmla="*/ 5790401 h 6858000"/>
              <a:gd name="connsiteX284" fmla="*/ 1691088 w 7392421"/>
              <a:gd name="connsiteY284" fmla="*/ 5790401 h 6858000"/>
              <a:gd name="connsiteX285" fmla="*/ 1618987 w 7392421"/>
              <a:gd name="connsiteY285" fmla="*/ 5775851 h 6858000"/>
              <a:gd name="connsiteX286" fmla="*/ 1602021 w 7392421"/>
              <a:gd name="connsiteY286" fmla="*/ 5785551 h 6858000"/>
              <a:gd name="connsiteX287" fmla="*/ 1576574 w 7392421"/>
              <a:gd name="connsiteY287" fmla="*/ 5775851 h 6858000"/>
              <a:gd name="connsiteX288" fmla="*/ 1428130 w 7392421"/>
              <a:gd name="connsiteY288" fmla="*/ 5775851 h 6858000"/>
              <a:gd name="connsiteX289" fmla="*/ 1357618 w 7392421"/>
              <a:gd name="connsiteY289" fmla="*/ 5775244 h 6858000"/>
              <a:gd name="connsiteX290" fmla="*/ 1317117 w 7392421"/>
              <a:gd name="connsiteY290" fmla="*/ 5772911 h 6858000"/>
              <a:gd name="connsiteX291" fmla="*/ 1318325 w 7392421"/>
              <a:gd name="connsiteY291" fmla="*/ 5772719 h 6858000"/>
              <a:gd name="connsiteX292" fmla="*/ 1373462 w 7392421"/>
              <a:gd name="connsiteY292" fmla="*/ 5772719 h 6858000"/>
              <a:gd name="connsiteX293" fmla="*/ 1407392 w 7392421"/>
              <a:gd name="connsiteY293" fmla="*/ 5769821 h 6858000"/>
              <a:gd name="connsiteX294" fmla="*/ 1420116 w 7392421"/>
              <a:gd name="connsiteY294" fmla="*/ 5766924 h 6858000"/>
              <a:gd name="connsiteX295" fmla="*/ 1471012 w 7392421"/>
              <a:gd name="connsiteY295" fmla="*/ 5766924 h 6858000"/>
              <a:gd name="connsiteX296" fmla="*/ 1526148 w 7392421"/>
              <a:gd name="connsiteY296" fmla="*/ 5766924 h 6858000"/>
              <a:gd name="connsiteX297" fmla="*/ 1581284 w 7392421"/>
              <a:gd name="connsiteY297" fmla="*/ 5766924 h 6858000"/>
              <a:gd name="connsiteX298" fmla="*/ 1606731 w 7392421"/>
              <a:gd name="connsiteY298" fmla="*/ 5761128 h 6858000"/>
              <a:gd name="connsiteX299" fmla="*/ 1644903 w 7392421"/>
              <a:gd name="connsiteY299" fmla="*/ 5761128 h 6858000"/>
              <a:gd name="connsiteX300" fmla="*/ 1661868 w 7392421"/>
              <a:gd name="connsiteY300" fmla="*/ 5761128 h 6858000"/>
              <a:gd name="connsiteX301" fmla="*/ 1708522 w 7392421"/>
              <a:gd name="connsiteY301" fmla="*/ 5764026 h 6858000"/>
              <a:gd name="connsiteX302" fmla="*/ 1725487 w 7392421"/>
              <a:gd name="connsiteY302" fmla="*/ 5755332 h 6858000"/>
              <a:gd name="connsiteX303" fmla="*/ 1742451 w 7392421"/>
              <a:gd name="connsiteY303" fmla="*/ 5755332 h 6858000"/>
              <a:gd name="connsiteX304" fmla="*/ 1746693 w 7392421"/>
              <a:gd name="connsiteY304" fmla="*/ 5749537 h 6858000"/>
              <a:gd name="connsiteX305" fmla="*/ 1801829 w 7392421"/>
              <a:gd name="connsiteY305" fmla="*/ 5749537 h 6858000"/>
              <a:gd name="connsiteX306" fmla="*/ 1801829 w 7392421"/>
              <a:gd name="connsiteY306" fmla="*/ 5755332 h 6858000"/>
              <a:gd name="connsiteX307" fmla="*/ 1907861 w 7392421"/>
              <a:gd name="connsiteY307" fmla="*/ 5755332 h 6858000"/>
              <a:gd name="connsiteX308" fmla="*/ 1933309 w 7392421"/>
              <a:gd name="connsiteY308" fmla="*/ 5755332 h 6858000"/>
              <a:gd name="connsiteX309" fmla="*/ 2030858 w 7392421"/>
              <a:gd name="connsiteY309" fmla="*/ 5749537 h 6858000"/>
              <a:gd name="connsiteX310" fmla="*/ 2030858 w 7392421"/>
              <a:gd name="connsiteY310" fmla="*/ 5740843 h 6858000"/>
              <a:gd name="connsiteX311" fmla="*/ 2035098 w 7392421"/>
              <a:gd name="connsiteY311" fmla="*/ 5737945 h 6858000"/>
              <a:gd name="connsiteX312" fmla="*/ 2043581 w 7392421"/>
              <a:gd name="connsiteY312" fmla="*/ 5740843 h 6858000"/>
              <a:gd name="connsiteX313" fmla="*/ 2124166 w 7392421"/>
              <a:gd name="connsiteY313" fmla="*/ 5740843 h 6858000"/>
              <a:gd name="connsiteX314" fmla="*/ 2141130 w 7392421"/>
              <a:gd name="connsiteY314" fmla="*/ 5746639 h 6858000"/>
              <a:gd name="connsiteX315" fmla="*/ 2170819 w 7392421"/>
              <a:gd name="connsiteY315" fmla="*/ 5746639 h 6858000"/>
              <a:gd name="connsiteX316" fmla="*/ 2200508 w 7392421"/>
              <a:gd name="connsiteY316" fmla="*/ 5735047 h 6858000"/>
              <a:gd name="connsiteX317" fmla="*/ 2213231 w 7392421"/>
              <a:gd name="connsiteY317" fmla="*/ 5732149 h 6858000"/>
              <a:gd name="connsiteX318" fmla="*/ 2230197 w 7392421"/>
              <a:gd name="connsiteY318" fmla="*/ 5732149 h 6858000"/>
              <a:gd name="connsiteX319" fmla="*/ 2234438 w 7392421"/>
              <a:gd name="connsiteY319" fmla="*/ 5729252 h 6858000"/>
              <a:gd name="connsiteX320" fmla="*/ 2230197 w 7392421"/>
              <a:gd name="connsiteY320" fmla="*/ 5723456 h 6858000"/>
              <a:gd name="connsiteX321" fmla="*/ 2179302 w 7392421"/>
              <a:gd name="connsiteY321" fmla="*/ 5717660 h 6858000"/>
              <a:gd name="connsiteX322" fmla="*/ 2166578 w 7392421"/>
              <a:gd name="connsiteY322" fmla="*/ 5711865 h 6858000"/>
              <a:gd name="connsiteX323" fmla="*/ 2128407 w 7392421"/>
              <a:gd name="connsiteY323" fmla="*/ 5700273 h 6858000"/>
              <a:gd name="connsiteX324" fmla="*/ 2119924 w 7392421"/>
              <a:gd name="connsiteY324" fmla="*/ 5703171 h 6858000"/>
              <a:gd name="connsiteX325" fmla="*/ 2111441 w 7392421"/>
              <a:gd name="connsiteY325" fmla="*/ 5697375 h 6858000"/>
              <a:gd name="connsiteX326" fmla="*/ 2073271 w 7392421"/>
              <a:gd name="connsiteY326" fmla="*/ 5682886 h 6858000"/>
              <a:gd name="connsiteX327" fmla="*/ 2043581 w 7392421"/>
              <a:gd name="connsiteY327" fmla="*/ 5691580 h 6858000"/>
              <a:gd name="connsiteX328" fmla="*/ 2039340 w 7392421"/>
              <a:gd name="connsiteY328" fmla="*/ 5688682 h 6858000"/>
              <a:gd name="connsiteX329" fmla="*/ 2009652 w 7392421"/>
              <a:gd name="connsiteY329" fmla="*/ 5688682 h 6858000"/>
              <a:gd name="connsiteX330" fmla="*/ 1950274 w 7392421"/>
              <a:gd name="connsiteY330" fmla="*/ 5697375 h 6858000"/>
              <a:gd name="connsiteX331" fmla="*/ 1946033 w 7392421"/>
              <a:gd name="connsiteY331" fmla="*/ 5691580 h 6858000"/>
              <a:gd name="connsiteX332" fmla="*/ 1937550 w 7392421"/>
              <a:gd name="connsiteY332" fmla="*/ 5665499 h 6858000"/>
              <a:gd name="connsiteX333" fmla="*/ 1907861 w 7392421"/>
              <a:gd name="connsiteY333" fmla="*/ 5665499 h 6858000"/>
              <a:gd name="connsiteX334" fmla="*/ 1899378 w 7392421"/>
              <a:gd name="connsiteY334" fmla="*/ 5677090 h 6858000"/>
              <a:gd name="connsiteX335" fmla="*/ 1873931 w 7392421"/>
              <a:gd name="connsiteY335" fmla="*/ 5688682 h 6858000"/>
              <a:gd name="connsiteX336" fmla="*/ 1865448 w 7392421"/>
              <a:gd name="connsiteY336" fmla="*/ 5691580 h 6858000"/>
              <a:gd name="connsiteX337" fmla="*/ 1848483 w 7392421"/>
              <a:gd name="connsiteY337" fmla="*/ 5691580 h 6858000"/>
              <a:gd name="connsiteX338" fmla="*/ 1831519 w 7392421"/>
              <a:gd name="connsiteY338" fmla="*/ 5691580 h 6858000"/>
              <a:gd name="connsiteX339" fmla="*/ 1823036 w 7392421"/>
              <a:gd name="connsiteY339" fmla="*/ 5697375 h 6858000"/>
              <a:gd name="connsiteX340" fmla="*/ 1818795 w 7392421"/>
              <a:gd name="connsiteY340" fmla="*/ 5714762 h 6858000"/>
              <a:gd name="connsiteX341" fmla="*/ 1801829 w 7392421"/>
              <a:gd name="connsiteY341" fmla="*/ 5714762 h 6858000"/>
              <a:gd name="connsiteX342" fmla="*/ 1797588 w 7392421"/>
              <a:gd name="connsiteY342" fmla="*/ 5706069 h 6858000"/>
              <a:gd name="connsiteX343" fmla="*/ 1763658 w 7392421"/>
              <a:gd name="connsiteY343" fmla="*/ 5697375 h 6858000"/>
              <a:gd name="connsiteX344" fmla="*/ 1755176 w 7392421"/>
              <a:gd name="connsiteY344" fmla="*/ 5700273 h 6858000"/>
              <a:gd name="connsiteX345" fmla="*/ 1738210 w 7392421"/>
              <a:gd name="connsiteY345" fmla="*/ 5700273 h 6858000"/>
              <a:gd name="connsiteX346" fmla="*/ 1729728 w 7392421"/>
              <a:gd name="connsiteY346" fmla="*/ 5706069 h 6858000"/>
              <a:gd name="connsiteX347" fmla="*/ 1725487 w 7392421"/>
              <a:gd name="connsiteY347" fmla="*/ 5697375 h 6858000"/>
              <a:gd name="connsiteX348" fmla="*/ 1721245 w 7392421"/>
              <a:gd name="connsiteY348" fmla="*/ 5697375 h 6858000"/>
              <a:gd name="connsiteX349" fmla="*/ 1683074 w 7392421"/>
              <a:gd name="connsiteY349" fmla="*/ 5703171 h 6858000"/>
              <a:gd name="connsiteX350" fmla="*/ 1640662 w 7392421"/>
              <a:gd name="connsiteY350" fmla="*/ 5697375 h 6858000"/>
              <a:gd name="connsiteX351" fmla="*/ 1598250 w 7392421"/>
              <a:gd name="connsiteY351" fmla="*/ 5700273 h 6858000"/>
              <a:gd name="connsiteX352" fmla="*/ 1547354 w 7392421"/>
              <a:gd name="connsiteY352" fmla="*/ 5700273 h 6858000"/>
              <a:gd name="connsiteX353" fmla="*/ 1543112 w 7392421"/>
              <a:gd name="connsiteY353" fmla="*/ 5700273 h 6858000"/>
              <a:gd name="connsiteX354" fmla="*/ 1543112 w 7392421"/>
              <a:gd name="connsiteY354" fmla="*/ 5703171 h 6858000"/>
              <a:gd name="connsiteX355" fmla="*/ 1555835 w 7392421"/>
              <a:gd name="connsiteY355" fmla="*/ 5708967 h 6858000"/>
              <a:gd name="connsiteX356" fmla="*/ 1564318 w 7392421"/>
              <a:gd name="connsiteY356" fmla="*/ 5714762 h 6858000"/>
              <a:gd name="connsiteX357" fmla="*/ 1551595 w 7392421"/>
              <a:gd name="connsiteY357" fmla="*/ 5717660 h 6858000"/>
              <a:gd name="connsiteX358" fmla="*/ 1581284 w 7392421"/>
              <a:gd name="connsiteY358" fmla="*/ 5726354 h 6858000"/>
              <a:gd name="connsiteX359" fmla="*/ 1594008 w 7392421"/>
              <a:gd name="connsiteY359" fmla="*/ 5732149 h 6858000"/>
              <a:gd name="connsiteX360" fmla="*/ 1581284 w 7392421"/>
              <a:gd name="connsiteY360" fmla="*/ 5737945 h 6858000"/>
              <a:gd name="connsiteX361" fmla="*/ 1551595 w 7392421"/>
              <a:gd name="connsiteY361" fmla="*/ 5732149 h 6858000"/>
              <a:gd name="connsiteX362" fmla="*/ 1543112 w 7392421"/>
              <a:gd name="connsiteY362" fmla="*/ 5732149 h 6858000"/>
              <a:gd name="connsiteX363" fmla="*/ 1496458 w 7392421"/>
              <a:gd name="connsiteY363" fmla="*/ 5737945 h 6858000"/>
              <a:gd name="connsiteX364" fmla="*/ 1466770 w 7392421"/>
              <a:gd name="connsiteY364" fmla="*/ 5732149 h 6858000"/>
              <a:gd name="connsiteX365" fmla="*/ 1462529 w 7392421"/>
              <a:gd name="connsiteY365" fmla="*/ 5732149 h 6858000"/>
              <a:gd name="connsiteX366" fmla="*/ 1428598 w 7392421"/>
              <a:gd name="connsiteY366" fmla="*/ 5737945 h 6858000"/>
              <a:gd name="connsiteX367" fmla="*/ 1405272 w 7392421"/>
              <a:gd name="connsiteY367" fmla="*/ 5733237 h 6858000"/>
              <a:gd name="connsiteX368" fmla="*/ 1388855 w 7392421"/>
              <a:gd name="connsiteY368" fmla="*/ 5728393 h 6858000"/>
              <a:gd name="connsiteX369" fmla="*/ 1394598 w 7392421"/>
              <a:gd name="connsiteY369" fmla="*/ 5725988 h 6858000"/>
              <a:gd name="connsiteX370" fmla="*/ 1400960 w 7392421"/>
              <a:gd name="connsiteY370" fmla="*/ 5717995 h 6858000"/>
              <a:gd name="connsiteX371" fmla="*/ 1426407 w 7392421"/>
              <a:gd name="connsiteY371" fmla="*/ 5710892 h 6858000"/>
              <a:gd name="connsiteX372" fmla="*/ 1400960 w 7392421"/>
              <a:gd name="connsiteY372" fmla="*/ 5693132 h 6858000"/>
              <a:gd name="connsiteX373" fmla="*/ 1379753 w 7392421"/>
              <a:gd name="connsiteY373" fmla="*/ 5682476 h 6858000"/>
              <a:gd name="connsiteX374" fmla="*/ 1371270 w 7392421"/>
              <a:gd name="connsiteY374" fmla="*/ 5678923 h 6858000"/>
              <a:gd name="connsiteX375" fmla="*/ 1350064 w 7392421"/>
              <a:gd name="connsiteY375" fmla="*/ 5686028 h 6858000"/>
              <a:gd name="connsiteX376" fmla="*/ 1345824 w 7392421"/>
              <a:gd name="connsiteY376" fmla="*/ 5700236 h 6858000"/>
              <a:gd name="connsiteX377" fmla="*/ 1341583 w 7392421"/>
              <a:gd name="connsiteY377" fmla="*/ 5703788 h 6858000"/>
              <a:gd name="connsiteX378" fmla="*/ 1341583 w 7392421"/>
              <a:gd name="connsiteY378" fmla="*/ 5686028 h 6858000"/>
              <a:gd name="connsiteX379" fmla="*/ 1333100 w 7392421"/>
              <a:gd name="connsiteY379" fmla="*/ 5678923 h 6858000"/>
              <a:gd name="connsiteX380" fmla="*/ 1299170 w 7392421"/>
              <a:gd name="connsiteY380" fmla="*/ 5675371 h 6858000"/>
              <a:gd name="connsiteX381" fmla="*/ 1299170 w 7392421"/>
              <a:gd name="connsiteY381" fmla="*/ 5671819 h 6858000"/>
              <a:gd name="connsiteX382" fmla="*/ 1298563 w 7392421"/>
              <a:gd name="connsiteY382" fmla="*/ 5672327 h 6858000"/>
              <a:gd name="connsiteX383" fmla="*/ 1294928 w 7392421"/>
              <a:gd name="connsiteY383" fmla="*/ 5654059 h 6858000"/>
              <a:gd name="connsiteX384" fmla="*/ 1277964 w 7392421"/>
              <a:gd name="connsiteY384" fmla="*/ 5629195 h 6858000"/>
              <a:gd name="connsiteX385" fmla="*/ 1316134 w 7392421"/>
              <a:gd name="connsiteY385" fmla="*/ 5625643 h 6858000"/>
              <a:gd name="connsiteX386" fmla="*/ 1354306 w 7392421"/>
              <a:gd name="connsiteY386" fmla="*/ 5622092 h 6858000"/>
              <a:gd name="connsiteX387" fmla="*/ 1400960 w 7392421"/>
              <a:gd name="connsiteY387" fmla="*/ 5622092 h 6858000"/>
              <a:gd name="connsiteX388" fmla="*/ 1413683 w 7392421"/>
              <a:gd name="connsiteY388" fmla="*/ 5625643 h 6858000"/>
              <a:gd name="connsiteX389" fmla="*/ 1464579 w 7392421"/>
              <a:gd name="connsiteY389" fmla="*/ 5625643 h 6858000"/>
              <a:gd name="connsiteX390" fmla="*/ 1473061 w 7392421"/>
              <a:gd name="connsiteY390" fmla="*/ 5622092 h 6858000"/>
              <a:gd name="connsiteX391" fmla="*/ 1511233 w 7392421"/>
              <a:gd name="connsiteY391" fmla="*/ 5629195 h 6858000"/>
              <a:gd name="connsiteX392" fmla="*/ 1587576 w 7392421"/>
              <a:gd name="connsiteY392" fmla="*/ 5629195 h 6858000"/>
              <a:gd name="connsiteX393" fmla="*/ 1608781 w 7392421"/>
              <a:gd name="connsiteY393" fmla="*/ 5629195 h 6858000"/>
              <a:gd name="connsiteX394" fmla="*/ 1634230 w 7392421"/>
              <a:gd name="connsiteY394" fmla="*/ 5629195 h 6858000"/>
              <a:gd name="connsiteX395" fmla="*/ 1680883 w 7392421"/>
              <a:gd name="connsiteY395" fmla="*/ 5632747 h 6858000"/>
              <a:gd name="connsiteX396" fmla="*/ 1719055 w 7392421"/>
              <a:gd name="connsiteY396" fmla="*/ 5632747 h 6858000"/>
              <a:gd name="connsiteX397" fmla="*/ 1757226 w 7392421"/>
              <a:gd name="connsiteY397" fmla="*/ 5632747 h 6858000"/>
              <a:gd name="connsiteX398" fmla="*/ 1769949 w 7392421"/>
              <a:gd name="connsiteY398" fmla="*/ 5632747 h 6858000"/>
              <a:gd name="connsiteX399" fmla="*/ 1833568 w 7392421"/>
              <a:gd name="connsiteY399" fmla="*/ 5629195 h 6858000"/>
              <a:gd name="connsiteX400" fmla="*/ 1846292 w 7392421"/>
              <a:gd name="connsiteY400" fmla="*/ 5618539 h 6858000"/>
              <a:gd name="connsiteX401" fmla="*/ 1850533 w 7392421"/>
              <a:gd name="connsiteY401" fmla="*/ 5607883 h 6858000"/>
              <a:gd name="connsiteX402" fmla="*/ 1897188 w 7392421"/>
              <a:gd name="connsiteY402" fmla="*/ 5593675 h 6858000"/>
              <a:gd name="connsiteX403" fmla="*/ 1931118 w 7392421"/>
              <a:gd name="connsiteY403" fmla="*/ 5600780 h 6858000"/>
              <a:gd name="connsiteX404" fmla="*/ 1935359 w 7392421"/>
              <a:gd name="connsiteY404" fmla="*/ 5600780 h 6858000"/>
              <a:gd name="connsiteX405" fmla="*/ 1965047 w 7392421"/>
              <a:gd name="connsiteY405" fmla="*/ 5593675 h 6858000"/>
              <a:gd name="connsiteX406" fmla="*/ 2011701 w 7392421"/>
              <a:gd name="connsiteY406" fmla="*/ 5600780 h 6858000"/>
              <a:gd name="connsiteX407" fmla="*/ 2020184 w 7392421"/>
              <a:gd name="connsiteY407" fmla="*/ 5600780 h 6858000"/>
              <a:gd name="connsiteX408" fmla="*/ 2049873 w 7392421"/>
              <a:gd name="connsiteY408" fmla="*/ 5593675 h 6858000"/>
              <a:gd name="connsiteX409" fmla="*/ 2062597 w 7392421"/>
              <a:gd name="connsiteY409" fmla="*/ 5600780 h 6858000"/>
              <a:gd name="connsiteX410" fmla="*/ 2049873 w 7392421"/>
              <a:gd name="connsiteY410" fmla="*/ 5607883 h 6858000"/>
              <a:gd name="connsiteX411" fmla="*/ 2020184 w 7392421"/>
              <a:gd name="connsiteY411" fmla="*/ 5618539 h 6858000"/>
              <a:gd name="connsiteX412" fmla="*/ 2032907 w 7392421"/>
              <a:gd name="connsiteY412" fmla="*/ 5622092 h 6858000"/>
              <a:gd name="connsiteX413" fmla="*/ 2024425 w 7392421"/>
              <a:gd name="connsiteY413" fmla="*/ 5629195 h 6858000"/>
              <a:gd name="connsiteX414" fmla="*/ 2011701 w 7392421"/>
              <a:gd name="connsiteY414" fmla="*/ 5636299 h 6858000"/>
              <a:gd name="connsiteX415" fmla="*/ 2011701 w 7392421"/>
              <a:gd name="connsiteY415" fmla="*/ 5639851 h 6858000"/>
              <a:gd name="connsiteX416" fmla="*/ 2015943 w 7392421"/>
              <a:gd name="connsiteY416" fmla="*/ 5639851 h 6858000"/>
              <a:gd name="connsiteX417" fmla="*/ 2066839 w 7392421"/>
              <a:gd name="connsiteY417" fmla="*/ 5639851 h 6858000"/>
              <a:gd name="connsiteX418" fmla="*/ 2109251 w 7392421"/>
              <a:gd name="connsiteY418" fmla="*/ 5643404 h 6858000"/>
              <a:gd name="connsiteX419" fmla="*/ 2151663 w 7392421"/>
              <a:gd name="connsiteY419" fmla="*/ 5636299 h 6858000"/>
              <a:gd name="connsiteX420" fmla="*/ 2189834 w 7392421"/>
              <a:gd name="connsiteY420" fmla="*/ 5643404 h 6858000"/>
              <a:gd name="connsiteX421" fmla="*/ 2194076 w 7392421"/>
              <a:gd name="connsiteY421" fmla="*/ 5643404 h 6858000"/>
              <a:gd name="connsiteX422" fmla="*/ 2198317 w 7392421"/>
              <a:gd name="connsiteY422" fmla="*/ 5632747 h 6858000"/>
              <a:gd name="connsiteX423" fmla="*/ 2206799 w 7392421"/>
              <a:gd name="connsiteY423" fmla="*/ 5639851 h 6858000"/>
              <a:gd name="connsiteX424" fmla="*/ 2223765 w 7392421"/>
              <a:gd name="connsiteY424" fmla="*/ 5639851 h 6858000"/>
              <a:gd name="connsiteX425" fmla="*/ 2232247 w 7392421"/>
              <a:gd name="connsiteY425" fmla="*/ 5643404 h 6858000"/>
              <a:gd name="connsiteX426" fmla="*/ 2266177 w 7392421"/>
              <a:gd name="connsiteY426" fmla="*/ 5632747 h 6858000"/>
              <a:gd name="connsiteX427" fmla="*/ 2270418 w 7392421"/>
              <a:gd name="connsiteY427" fmla="*/ 5622092 h 6858000"/>
              <a:gd name="connsiteX428" fmla="*/ 2287384 w 7392421"/>
              <a:gd name="connsiteY428" fmla="*/ 5622092 h 6858000"/>
              <a:gd name="connsiteX429" fmla="*/ 2291625 w 7392421"/>
              <a:gd name="connsiteY429" fmla="*/ 5643404 h 6858000"/>
              <a:gd name="connsiteX430" fmla="*/ 2300108 w 7392421"/>
              <a:gd name="connsiteY430" fmla="*/ 5650507 h 6858000"/>
              <a:gd name="connsiteX431" fmla="*/ 2317073 w 7392421"/>
              <a:gd name="connsiteY431" fmla="*/ 5650507 h 6858000"/>
              <a:gd name="connsiteX432" fmla="*/ 2334037 w 7392421"/>
              <a:gd name="connsiteY432" fmla="*/ 5650507 h 6858000"/>
              <a:gd name="connsiteX433" fmla="*/ 2342520 w 7392421"/>
              <a:gd name="connsiteY433" fmla="*/ 5654059 h 6858000"/>
              <a:gd name="connsiteX434" fmla="*/ 2367967 w 7392421"/>
              <a:gd name="connsiteY434" fmla="*/ 5668268 h 6858000"/>
              <a:gd name="connsiteX435" fmla="*/ 2376450 w 7392421"/>
              <a:gd name="connsiteY435" fmla="*/ 5682476 h 6858000"/>
              <a:gd name="connsiteX436" fmla="*/ 2406139 w 7392421"/>
              <a:gd name="connsiteY436" fmla="*/ 5682476 h 6858000"/>
              <a:gd name="connsiteX437" fmla="*/ 2414622 w 7392421"/>
              <a:gd name="connsiteY437" fmla="*/ 5650507 h 6858000"/>
              <a:gd name="connsiteX438" fmla="*/ 2418863 w 7392421"/>
              <a:gd name="connsiteY438" fmla="*/ 5643404 h 6858000"/>
              <a:gd name="connsiteX439" fmla="*/ 2478241 w 7392421"/>
              <a:gd name="connsiteY439" fmla="*/ 5654059 h 6858000"/>
              <a:gd name="connsiteX440" fmla="*/ 2507929 w 7392421"/>
              <a:gd name="connsiteY440" fmla="*/ 5654059 h 6858000"/>
              <a:gd name="connsiteX441" fmla="*/ 2512170 w 7392421"/>
              <a:gd name="connsiteY441" fmla="*/ 5650507 h 6858000"/>
              <a:gd name="connsiteX442" fmla="*/ 2541860 w 7392421"/>
              <a:gd name="connsiteY442" fmla="*/ 5661164 h 6858000"/>
              <a:gd name="connsiteX443" fmla="*/ 2580031 w 7392421"/>
              <a:gd name="connsiteY443" fmla="*/ 5643404 h 6858000"/>
              <a:gd name="connsiteX444" fmla="*/ 2588513 w 7392421"/>
              <a:gd name="connsiteY444" fmla="*/ 5636299 h 6858000"/>
              <a:gd name="connsiteX445" fmla="*/ 2596996 w 7392421"/>
              <a:gd name="connsiteY445" fmla="*/ 5639851 h 6858000"/>
              <a:gd name="connsiteX446" fmla="*/ 2635167 w 7392421"/>
              <a:gd name="connsiteY446" fmla="*/ 5625643 h 6858000"/>
              <a:gd name="connsiteX447" fmla="*/ 2647891 w 7392421"/>
              <a:gd name="connsiteY447" fmla="*/ 5618539 h 6858000"/>
              <a:gd name="connsiteX448" fmla="*/ 2698786 w 7392421"/>
              <a:gd name="connsiteY448" fmla="*/ 5611435 h 6858000"/>
              <a:gd name="connsiteX449" fmla="*/ 2703027 w 7392421"/>
              <a:gd name="connsiteY449" fmla="*/ 5604331 h 6858000"/>
              <a:gd name="connsiteX450" fmla="*/ 2698786 w 7392421"/>
              <a:gd name="connsiteY450" fmla="*/ 5600780 h 6858000"/>
              <a:gd name="connsiteX451" fmla="*/ 2681820 w 7392421"/>
              <a:gd name="connsiteY451" fmla="*/ 5600780 h 6858000"/>
              <a:gd name="connsiteX452" fmla="*/ 2669097 w 7392421"/>
              <a:gd name="connsiteY452" fmla="*/ 5597227 h 6858000"/>
              <a:gd name="connsiteX453" fmla="*/ 2639408 w 7392421"/>
              <a:gd name="connsiteY453" fmla="*/ 5583018 h 6858000"/>
              <a:gd name="connsiteX454" fmla="*/ 2609719 w 7392421"/>
              <a:gd name="connsiteY454" fmla="*/ 5583018 h 6858000"/>
              <a:gd name="connsiteX455" fmla="*/ 2592755 w 7392421"/>
              <a:gd name="connsiteY455" fmla="*/ 5590123 h 6858000"/>
              <a:gd name="connsiteX456" fmla="*/ 2512170 w 7392421"/>
              <a:gd name="connsiteY456" fmla="*/ 5590123 h 6858000"/>
              <a:gd name="connsiteX457" fmla="*/ 2503687 w 7392421"/>
              <a:gd name="connsiteY457" fmla="*/ 5593675 h 6858000"/>
              <a:gd name="connsiteX458" fmla="*/ 2499447 w 7392421"/>
              <a:gd name="connsiteY458" fmla="*/ 5590123 h 6858000"/>
              <a:gd name="connsiteX459" fmla="*/ 2499447 w 7392421"/>
              <a:gd name="connsiteY459" fmla="*/ 5579466 h 6858000"/>
              <a:gd name="connsiteX460" fmla="*/ 2401898 w 7392421"/>
              <a:gd name="connsiteY460" fmla="*/ 5572363 h 6858000"/>
              <a:gd name="connsiteX461" fmla="*/ 2376450 w 7392421"/>
              <a:gd name="connsiteY461" fmla="*/ 5572363 h 6858000"/>
              <a:gd name="connsiteX462" fmla="*/ 2270418 w 7392421"/>
              <a:gd name="connsiteY462" fmla="*/ 5572363 h 6858000"/>
              <a:gd name="connsiteX463" fmla="*/ 2270418 w 7392421"/>
              <a:gd name="connsiteY463" fmla="*/ 5579466 h 6858000"/>
              <a:gd name="connsiteX464" fmla="*/ 2215282 w 7392421"/>
              <a:gd name="connsiteY464" fmla="*/ 5579466 h 6858000"/>
              <a:gd name="connsiteX465" fmla="*/ 2211040 w 7392421"/>
              <a:gd name="connsiteY465" fmla="*/ 5572363 h 6858000"/>
              <a:gd name="connsiteX466" fmla="*/ 2194076 w 7392421"/>
              <a:gd name="connsiteY466" fmla="*/ 5572363 h 6858000"/>
              <a:gd name="connsiteX467" fmla="*/ 2177111 w 7392421"/>
              <a:gd name="connsiteY467" fmla="*/ 5561706 h 6858000"/>
              <a:gd name="connsiteX468" fmla="*/ 2130457 w 7392421"/>
              <a:gd name="connsiteY468" fmla="*/ 5565259 h 6858000"/>
              <a:gd name="connsiteX469" fmla="*/ 2113492 w 7392421"/>
              <a:gd name="connsiteY469" fmla="*/ 5565259 h 6858000"/>
              <a:gd name="connsiteX470" fmla="*/ 2075321 w 7392421"/>
              <a:gd name="connsiteY470" fmla="*/ 5565259 h 6858000"/>
              <a:gd name="connsiteX471" fmla="*/ 2049873 w 7392421"/>
              <a:gd name="connsiteY471" fmla="*/ 5558154 h 6858000"/>
              <a:gd name="connsiteX472" fmla="*/ 1994737 w 7392421"/>
              <a:gd name="connsiteY472" fmla="*/ 5558154 h 6858000"/>
              <a:gd name="connsiteX473" fmla="*/ 1939601 w 7392421"/>
              <a:gd name="connsiteY473" fmla="*/ 5558154 h 6858000"/>
              <a:gd name="connsiteX474" fmla="*/ 1888705 w 7392421"/>
              <a:gd name="connsiteY474" fmla="*/ 5558154 h 6858000"/>
              <a:gd name="connsiteX475" fmla="*/ 1875982 w 7392421"/>
              <a:gd name="connsiteY475" fmla="*/ 5554603 h 6858000"/>
              <a:gd name="connsiteX476" fmla="*/ 1842051 w 7392421"/>
              <a:gd name="connsiteY476" fmla="*/ 5551051 h 6858000"/>
              <a:gd name="connsiteX477" fmla="*/ 1786914 w 7392421"/>
              <a:gd name="connsiteY477" fmla="*/ 5551051 h 6858000"/>
              <a:gd name="connsiteX478" fmla="*/ 1744502 w 7392421"/>
              <a:gd name="connsiteY478" fmla="*/ 5547499 h 6858000"/>
              <a:gd name="connsiteX479" fmla="*/ 1706331 w 7392421"/>
              <a:gd name="connsiteY479" fmla="*/ 5540394 h 6858000"/>
              <a:gd name="connsiteX480" fmla="*/ 1608781 w 7392421"/>
              <a:gd name="connsiteY480" fmla="*/ 5540394 h 6858000"/>
              <a:gd name="connsiteX481" fmla="*/ 1571370 w 7392421"/>
              <a:gd name="connsiteY481" fmla="*/ 5539713 h 6858000"/>
              <a:gd name="connsiteX482" fmla="*/ 1582175 w 7392421"/>
              <a:gd name="connsiteY482" fmla="*/ 5526039 h 6858000"/>
              <a:gd name="connsiteX483" fmla="*/ 1584828 w 7392421"/>
              <a:gd name="connsiteY483" fmla="*/ 5525054 h 6858000"/>
              <a:gd name="connsiteX484" fmla="*/ 1606349 w 7392421"/>
              <a:gd name="connsiteY484" fmla="*/ 5526522 h 6858000"/>
              <a:gd name="connsiteX485" fmla="*/ 1635508 w 7392421"/>
              <a:gd name="connsiteY485" fmla="*/ 5524750 h 6858000"/>
              <a:gd name="connsiteX486" fmla="*/ 1686403 w 7392421"/>
              <a:gd name="connsiteY486" fmla="*/ 5524750 h 6858000"/>
              <a:gd name="connsiteX487" fmla="*/ 1707609 w 7392421"/>
              <a:gd name="connsiteY487" fmla="*/ 5505858 h 6858000"/>
              <a:gd name="connsiteX488" fmla="*/ 1699127 w 7392421"/>
              <a:gd name="connsiteY488" fmla="*/ 5482241 h 6858000"/>
              <a:gd name="connsiteX489" fmla="*/ 1677921 w 7392421"/>
              <a:gd name="connsiteY489" fmla="*/ 5482241 h 6858000"/>
              <a:gd name="connsiteX490" fmla="*/ 1656714 w 7392421"/>
              <a:gd name="connsiteY490" fmla="*/ 5468070 h 6858000"/>
              <a:gd name="connsiteX491" fmla="*/ 1631266 w 7392421"/>
              <a:gd name="connsiteY491" fmla="*/ 5444454 h 6858000"/>
              <a:gd name="connsiteX492" fmla="*/ 1593095 w 7392421"/>
              <a:gd name="connsiteY492" fmla="*/ 5430284 h 6858000"/>
              <a:gd name="connsiteX493" fmla="*/ 1554923 w 7392421"/>
              <a:gd name="connsiteY493" fmla="*/ 5430284 h 6858000"/>
              <a:gd name="connsiteX494" fmla="*/ 1495547 w 7392421"/>
              <a:gd name="connsiteY494" fmla="*/ 5435007 h 6858000"/>
              <a:gd name="connsiteX495" fmla="*/ 1487064 w 7392421"/>
              <a:gd name="connsiteY495" fmla="*/ 5430284 h 6858000"/>
              <a:gd name="connsiteX496" fmla="*/ 1491305 w 7392421"/>
              <a:gd name="connsiteY496" fmla="*/ 5416113 h 6858000"/>
              <a:gd name="connsiteX497" fmla="*/ 1516753 w 7392421"/>
              <a:gd name="connsiteY497" fmla="*/ 5406667 h 6858000"/>
              <a:gd name="connsiteX498" fmla="*/ 1525234 w 7392421"/>
              <a:gd name="connsiteY498" fmla="*/ 5373604 h 6858000"/>
              <a:gd name="connsiteX499" fmla="*/ 1482822 w 7392421"/>
              <a:gd name="connsiteY499" fmla="*/ 5368880 h 6858000"/>
              <a:gd name="connsiteX500" fmla="*/ 1499788 w 7392421"/>
              <a:gd name="connsiteY500" fmla="*/ 5364157 h 6858000"/>
              <a:gd name="connsiteX501" fmla="*/ 1537959 w 7392421"/>
              <a:gd name="connsiteY501" fmla="*/ 5364157 h 6858000"/>
              <a:gd name="connsiteX502" fmla="*/ 1576130 w 7392421"/>
              <a:gd name="connsiteY502" fmla="*/ 5349988 h 6858000"/>
              <a:gd name="connsiteX503" fmla="*/ 1584613 w 7392421"/>
              <a:gd name="connsiteY503" fmla="*/ 5321647 h 6858000"/>
              <a:gd name="connsiteX504" fmla="*/ 1563406 w 7392421"/>
              <a:gd name="connsiteY504" fmla="*/ 5307477 h 6858000"/>
              <a:gd name="connsiteX505" fmla="*/ 1529476 w 7392421"/>
              <a:gd name="connsiteY505" fmla="*/ 5312200 h 6858000"/>
              <a:gd name="connsiteX506" fmla="*/ 1457375 w 7392421"/>
              <a:gd name="connsiteY506" fmla="*/ 5321647 h 6858000"/>
              <a:gd name="connsiteX507" fmla="*/ 1448892 w 7392421"/>
              <a:gd name="connsiteY507" fmla="*/ 5316924 h 6858000"/>
              <a:gd name="connsiteX508" fmla="*/ 1389514 w 7392421"/>
              <a:gd name="connsiteY508" fmla="*/ 5307477 h 6858000"/>
              <a:gd name="connsiteX509" fmla="*/ 1300448 w 7392421"/>
              <a:gd name="connsiteY509" fmla="*/ 5298031 h 6858000"/>
              <a:gd name="connsiteX510" fmla="*/ 1296206 w 7392421"/>
              <a:gd name="connsiteY510" fmla="*/ 5298031 h 6858000"/>
              <a:gd name="connsiteX511" fmla="*/ 1296206 w 7392421"/>
              <a:gd name="connsiteY511" fmla="*/ 5293308 h 6858000"/>
              <a:gd name="connsiteX512" fmla="*/ 1300448 w 7392421"/>
              <a:gd name="connsiteY512" fmla="*/ 5283861 h 6858000"/>
              <a:gd name="connsiteX513" fmla="*/ 1313172 w 7392421"/>
              <a:gd name="connsiteY513" fmla="*/ 5283861 h 6858000"/>
              <a:gd name="connsiteX514" fmla="*/ 1389514 w 7392421"/>
              <a:gd name="connsiteY514" fmla="*/ 5283861 h 6858000"/>
              <a:gd name="connsiteX515" fmla="*/ 1402239 w 7392421"/>
              <a:gd name="connsiteY515" fmla="*/ 5274414 h 6858000"/>
              <a:gd name="connsiteX516" fmla="*/ 1423445 w 7392421"/>
              <a:gd name="connsiteY516" fmla="*/ 5255520 h 6858000"/>
              <a:gd name="connsiteX517" fmla="*/ 1474339 w 7392421"/>
              <a:gd name="connsiteY517" fmla="*/ 5255520 h 6858000"/>
              <a:gd name="connsiteX518" fmla="*/ 1512511 w 7392421"/>
              <a:gd name="connsiteY518" fmla="*/ 5246073 h 6858000"/>
              <a:gd name="connsiteX519" fmla="*/ 1510697 w 7392421"/>
              <a:gd name="connsiteY519" fmla="*/ 5244861 h 6858000"/>
              <a:gd name="connsiteX520" fmla="*/ 1932452 w 7392421"/>
              <a:gd name="connsiteY520" fmla="*/ 5244861 h 6858000"/>
              <a:gd name="connsiteX521" fmla="*/ 1932529 w 7392421"/>
              <a:gd name="connsiteY521" fmla="*/ 5240624 h 6858000"/>
              <a:gd name="connsiteX522" fmla="*/ 1937300 w 7392421"/>
              <a:gd name="connsiteY522" fmla="*/ 5226765 h 6858000"/>
              <a:gd name="connsiteX523" fmla="*/ 1941443 w 7392421"/>
              <a:gd name="connsiteY523" fmla="*/ 5225733 h 6858000"/>
              <a:gd name="connsiteX524" fmla="*/ 1942125 w 7392421"/>
              <a:gd name="connsiteY524" fmla="*/ 5222742 h 6858000"/>
              <a:gd name="connsiteX525" fmla="*/ 1947955 w 7392421"/>
              <a:gd name="connsiteY525" fmla="*/ 5215768 h 6858000"/>
              <a:gd name="connsiteX526" fmla="*/ 1967564 w 7392421"/>
              <a:gd name="connsiteY526" fmla="*/ 5201045 h 6858000"/>
              <a:gd name="connsiteX527" fmla="*/ 1979397 w 7392421"/>
              <a:gd name="connsiteY527" fmla="*/ 5195815 h 6858000"/>
              <a:gd name="connsiteX528" fmla="*/ 1945253 w 7392421"/>
              <a:gd name="connsiteY528" fmla="*/ 5185189 h 6858000"/>
              <a:gd name="connsiteX529" fmla="*/ 1885875 w 7392421"/>
              <a:gd name="connsiteY529" fmla="*/ 5169351 h 6858000"/>
              <a:gd name="connsiteX530" fmla="*/ 1877392 w 7392421"/>
              <a:gd name="connsiteY530" fmla="*/ 5161433 h 6858000"/>
              <a:gd name="connsiteX531" fmla="*/ 1805292 w 7392421"/>
              <a:gd name="connsiteY531" fmla="*/ 5177272 h 6858000"/>
              <a:gd name="connsiteX532" fmla="*/ 1771361 w 7392421"/>
              <a:gd name="connsiteY532" fmla="*/ 5185189 h 6858000"/>
              <a:gd name="connsiteX533" fmla="*/ 1750154 w 7392421"/>
              <a:gd name="connsiteY533" fmla="*/ 5161433 h 6858000"/>
              <a:gd name="connsiteX534" fmla="*/ 1758637 w 7392421"/>
              <a:gd name="connsiteY534" fmla="*/ 5113917 h 6858000"/>
              <a:gd name="connsiteX535" fmla="*/ 1796809 w 7392421"/>
              <a:gd name="connsiteY535" fmla="*/ 5090160 h 6858000"/>
              <a:gd name="connsiteX536" fmla="*/ 1834979 w 7392421"/>
              <a:gd name="connsiteY536" fmla="*/ 5090160 h 6858000"/>
              <a:gd name="connsiteX537" fmla="*/ 1851945 w 7392421"/>
              <a:gd name="connsiteY537" fmla="*/ 5082241 h 6858000"/>
              <a:gd name="connsiteX538" fmla="*/ 1809533 w 7392421"/>
              <a:gd name="connsiteY538" fmla="*/ 5074322 h 6858000"/>
              <a:gd name="connsiteX539" fmla="*/ 1818015 w 7392421"/>
              <a:gd name="connsiteY539" fmla="*/ 5018887 h 6858000"/>
              <a:gd name="connsiteX540" fmla="*/ 1843462 w 7392421"/>
              <a:gd name="connsiteY540" fmla="*/ 5003051 h 6858000"/>
              <a:gd name="connsiteX541" fmla="*/ 1847704 w 7392421"/>
              <a:gd name="connsiteY541" fmla="*/ 4979292 h 6858000"/>
              <a:gd name="connsiteX542" fmla="*/ 1839221 w 7392421"/>
              <a:gd name="connsiteY542" fmla="*/ 4971373 h 6858000"/>
              <a:gd name="connsiteX543" fmla="*/ 1779844 w 7392421"/>
              <a:gd name="connsiteY543" fmla="*/ 4979292 h 6858000"/>
              <a:gd name="connsiteX544" fmla="*/ 1741673 w 7392421"/>
              <a:gd name="connsiteY544" fmla="*/ 4979292 h 6858000"/>
              <a:gd name="connsiteX545" fmla="*/ 1703501 w 7392421"/>
              <a:gd name="connsiteY545" fmla="*/ 4955534 h 6858000"/>
              <a:gd name="connsiteX546" fmla="*/ 1678053 w 7392421"/>
              <a:gd name="connsiteY546" fmla="*/ 4915939 h 6858000"/>
              <a:gd name="connsiteX547" fmla="*/ 1656846 w 7392421"/>
              <a:gd name="connsiteY547" fmla="*/ 4892180 h 6858000"/>
              <a:gd name="connsiteX548" fmla="*/ 1635640 w 7392421"/>
              <a:gd name="connsiteY548" fmla="*/ 4892180 h 6858000"/>
              <a:gd name="connsiteX549" fmla="*/ 1627159 w 7392421"/>
              <a:gd name="connsiteY549" fmla="*/ 4852585 h 6858000"/>
              <a:gd name="connsiteX550" fmla="*/ 1630228 w 7392421"/>
              <a:gd name="connsiteY550" fmla="*/ 4842349 h 6858000"/>
              <a:gd name="connsiteX551" fmla="*/ 1625451 w 7392421"/>
              <a:gd name="connsiteY551" fmla="*/ 4844514 h 6858000"/>
              <a:gd name="connsiteX552" fmla="*/ 1617236 w 7392421"/>
              <a:gd name="connsiteY552" fmla="*/ 4837637 h 6858000"/>
              <a:gd name="connsiteX553" fmla="*/ 1583316 w 7392421"/>
              <a:gd name="connsiteY553" fmla="*/ 4831439 h 6858000"/>
              <a:gd name="connsiteX554" fmla="*/ 1545157 w 7392421"/>
              <a:gd name="connsiteY554" fmla="*/ 4831439 h 6858000"/>
              <a:gd name="connsiteX555" fmla="*/ 1540916 w 7392421"/>
              <a:gd name="connsiteY555" fmla="*/ 4794245 h 6858000"/>
              <a:gd name="connsiteX556" fmla="*/ 1490036 w 7392421"/>
              <a:gd name="connsiteY556" fmla="*/ 4775649 h 6858000"/>
              <a:gd name="connsiteX557" fmla="*/ 1477316 w 7392421"/>
              <a:gd name="connsiteY557" fmla="*/ 4781847 h 6858000"/>
              <a:gd name="connsiteX558" fmla="*/ 1468837 w 7392421"/>
              <a:gd name="connsiteY558" fmla="*/ 4763251 h 6858000"/>
              <a:gd name="connsiteX559" fmla="*/ 1477316 w 7392421"/>
              <a:gd name="connsiteY559" fmla="*/ 4744654 h 6858000"/>
              <a:gd name="connsiteX560" fmla="*/ 1511237 w 7392421"/>
              <a:gd name="connsiteY560" fmla="*/ 4750854 h 6858000"/>
              <a:gd name="connsiteX561" fmla="*/ 1549397 w 7392421"/>
              <a:gd name="connsiteY561" fmla="*/ 4738456 h 6858000"/>
              <a:gd name="connsiteX562" fmla="*/ 1562117 w 7392421"/>
              <a:gd name="connsiteY562" fmla="*/ 4701262 h 6858000"/>
              <a:gd name="connsiteX563" fmla="*/ 1583316 w 7392421"/>
              <a:gd name="connsiteY563" fmla="*/ 4688864 h 6858000"/>
              <a:gd name="connsiteX564" fmla="*/ 1634196 w 7392421"/>
              <a:gd name="connsiteY564" fmla="*/ 4713660 h 6858000"/>
              <a:gd name="connsiteX565" fmla="*/ 1655396 w 7392421"/>
              <a:gd name="connsiteY565" fmla="*/ 4713660 h 6858000"/>
              <a:gd name="connsiteX566" fmla="*/ 1663876 w 7392421"/>
              <a:gd name="connsiteY566" fmla="*/ 4695064 h 6858000"/>
              <a:gd name="connsiteX567" fmla="*/ 1659636 w 7392421"/>
              <a:gd name="connsiteY567" fmla="*/ 4664069 h 6858000"/>
              <a:gd name="connsiteX568" fmla="*/ 1634196 w 7392421"/>
              <a:gd name="connsiteY568" fmla="*/ 4639273 h 6858000"/>
              <a:gd name="connsiteX569" fmla="*/ 1629956 w 7392421"/>
              <a:gd name="connsiteY569" fmla="*/ 4626877 h 6858000"/>
              <a:gd name="connsiteX570" fmla="*/ 1638436 w 7392421"/>
              <a:gd name="connsiteY570" fmla="*/ 4620677 h 6858000"/>
              <a:gd name="connsiteX571" fmla="*/ 1680836 w 7392421"/>
              <a:gd name="connsiteY571" fmla="*/ 4626877 h 6858000"/>
              <a:gd name="connsiteX572" fmla="*/ 1685076 w 7392421"/>
              <a:gd name="connsiteY572" fmla="*/ 4626877 h 6858000"/>
              <a:gd name="connsiteX573" fmla="*/ 1685076 w 7392421"/>
              <a:gd name="connsiteY573" fmla="*/ 4614479 h 6858000"/>
              <a:gd name="connsiteX574" fmla="*/ 1689315 w 7392421"/>
              <a:gd name="connsiteY574" fmla="*/ 4595882 h 6858000"/>
              <a:gd name="connsiteX575" fmla="*/ 1718995 w 7392421"/>
              <a:gd name="connsiteY575" fmla="*/ 4595882 h 6858000"/>
              <a:gd name="connsiteX576" fmla="*/ 1680836 w 7392421"/>
              <a:gd name="connsiteY576" fmla="*/ 4577286 h 6858000"/>
              <a:gd name="connsiteX577" fmla="*/ 1676596 w 7392421"/>
              <a:gd name="connsiteY577" fmla="*/ 4558688 h 6858000"/>
              <a:gd name="connsiteX578" fmla="*/ 1663876 w 7392421"/>
              <a:gd name="connsiteY578" fmla="*/ 4521496 h 6858000"/>
              <a:gd name="connsiteX579" fmla="*/ 1646916 w 7392421"/>
              <a:gd name="connsiteY579" fmla="*/ 4521496 h 6858000"/>
              <a:gd name="connsiteX580" fmla="*/ 1646916 w 7392421"/>
              <a:gd name="connsiteY580" fmla="*/ 4509098 h 6858000"/>
              <a:gd name="connsiteX581" fmla="*/ 1646916 w 7392421"/>
              <a:gd name="connsiteY581" fmla="*/ 4502899 h 6858000"/>
              <a:gd name="connsiteX582" fmla="*/ 1727476 w 7392421"/>
              <a:gd name="connsiteY582" fmla="*/ 4478103 h 6858000"/>
              <a:gd name="connsiteX583" fmla="*/ 1778356 w 7392421"/>
              <a:gd name="connsiteY583" fmla="*/ 4447109 h 6858000"/>
              <a:gd name="connsiteX584" fmla="*/ 1786835 w 7392421"/>
              <a:gd name="connsiteY584" fmla="*/ 4434711 h 6858000"/>
              <a:gd name="connsiteX585" fmla="*/ 1774116 w 7392421"/>
              <a:gd name="connsiteY585" fmla="*/ 4422314 h 6858000"/>
              <a:gd name="connsiteX586" fmla="*/ 1735955 w 7392421"/>
              <a:gd name="connsiteY586" fmla="*/ 4422314 h 6858000"/>
              <a:gd name="connsiteX587" fmla="*/ 1727476 w 7392421"/>
              <a:gd name="connsiteY587" fmla="*/ 4416115 h 6858000"/>
              <a:gd name="connsiteX588" fmla="*/ 1731716 w 7392421"/>
              <a:gd name="connsiteY588" fmla="*/ 4403718 h 6858000"/>
              <a:gd name="connsiteX589" fmla="*/ 1757156 w 7392421"/>
              <a:gd name="connsiteY589" fmla="*/ 4391320 h 6858000"/>
              <a:gd name="connsiteX590" fmla="*/ 1795316 w 7392421"/>
              <a:gd name="connsiteY590" fmla="*/ 4391320 h 6858000"/>
              <a:gd name="connsiteX591" fmla="*/ 1799555 w 7392421"/>
              <a:gd name="connsiteY591" fmla="*/ 4366524 h 6858000"/>
              <a:gd name="connsiteX592" fmla="*/ 1799555 w 7392421"/>
              <a:gd name="connsiteY592" fmla="*/ 4354126 h 6858000"/>
              <a:gd name="connsiteX593" fmla="*/ 1735955 w 7392421"/>
              <a:gd name="connsiteY593" fmla="*/ 4316933 h 6858000"/>
              <a:gd name="connsiteX594" fmla="*/ 1587556 w 7392421"/>
              <a:gd name="connsiteY594" fmla="*/ 4329331 h 6858000"/>
              <a:gd name="connsiteX595" fmla="*/ 1566356 w 7392421"/>
              <a:gd name="connsiteY595" fmla="*/ 4316933 h 6858000"/>
              <a:gd name="connsiteX596" fmla="*/ 1587556 w 7392421"/>
              <a:gd name="connsiteY596" fmla="*/ 4304535 h 6858000"/>
              <a:gd name="connsiteX597" fmla="*/ 1638436 w 7392421"/>
              <a:gd name="connsiteY597" fmla="*/ 4292137 h 6858000"/>
              <a:gd name="connsiteX598" fmla="*/ 1693556 w 7392421"/>
              <a:gd name="connsiteY598" fmla="*/ 4292137 h 6858000"/>
              <a:gd name="connsiteX599" fmla="*/ 1778356 w 7392421"/>
              <a:gd name="connsiteY599" fmla="*/ 4285939 h 6858000"/>
              <a:gd name="connsiteX600" fmla="*/ 1922515 w 7392421"/>
              <a:gd name="connsiteY600" fmla="*/ 4205354 h 6858000"/>
              <a:gd name="connsiteX601" fmla="*/ 1973395 w 7392421"/>
              <a:gd name="connsiteY601" fmla="*/ 4186758 h 6858000"/>
              <a:gd name="connsiteX602" fmla="*/ 1990355 w 7392421"/>
              <a:gd name="connsiteY602" fmla="*/ 4180558 h 6858000"/>
              <a:gd name="connsiteX603" fmla="*/ 1973395 w 7392421"/>
              <a:gd name="connsiteY603" fmla="*/ 4168161 h 6858000"/>
              <a:gd name="connsiteX604" fmla="*/ 1752915 w 7392421"/>
              <a:gd name="connsiteY604" fmla="*/ 4168161 h 6858000"/>
              <a:gd name="connsiteX605" fmla="*/ 1689315 w 7392421"/>
              <a:gd name="connsiteY605" fmla="*/ 4106171 h 6858000"/>
              <a:gd name="connsiteX606" fmla="*/ 1689315 w 7392421"/>
              <a:gd name="connsiteY606" fmla="*/ 4093775 h 6858000"/>
              <a:gd name="connsiteX607" fmla="*/ 1706275 w 7392421"/>
              <a:gd name="connsiteY607" fmla="*/ 4044184 h 6858000"/>
              <a:gd name="connsiteX608" fmla="*/ 1709369 w 7392421"/>
              <a:gd name="connsiteY608" fmla="*/ 4034234 h 6858000"/>
              <a:gd name="connsiteX609" fmla="*/ 1615341 w 7392421"/>
              <a:gd name="connsiteY609" fmla="*/ 4034234 h 6858000"/>
              <a:gd name="connsiteX610" fmla="*/ 1589894 w 7392421"/>
              <a:gd name="connsiteY610" fmla="*/ 4021650 h 6858000"/>
              <a:gd name="connsiteX611" fmla="*/ 1572928 w 7392421"/>
              <a:gd name="connsiteY611" fmla="*/ 4034234 h 6858000"/>
              <a:gd name="connsiteX612" fmla="*/ 1500827 w 7392421"/>
              <a:gd name="connsiteY612" fmla="*/ 4015358 h 6858000"/>
              <a:gd name="connsiteX613" fmla="*/ 1471138 w 7392421"/>
              <a:gd name="connsiteY613" fmla="*/ 4015358 h 6858000"/>
              <a:gd name="connsiteX614" fmla="*/ 1428725 w 7392421"/>
              <a:gd name="connsiteY614" fmla="*/ 4021650 h 6858000"/>
              <a:gd name="connsiteX615" fmla="*/ 1386313 w 7392421"/>
              <a:gd name="connsiteY615" fmla="*/ 4015358 h 6858000"/>
              <a:gd name="connsiteX616" fmla="*/ 1365106 w 7392421"/>
              <a:gd name="connsiteY616" fmla="*/ 4021650 h 6858000"/>
              <a:gd name="connsiteX617" fmla="*/ 1203939 w 7392421"/>
              <a:gd name="connsiteY617" fmla="*/ 4021650 h 6858000"/>
              <a:gd name="connsiteX618" fmla="*/ 1102148 w 7392421"/>
              <a:gd name="connsiteY618" fmla="*/ 4015358 h 6858000"/>
              <a:gd name="connsiteX619" fmla="*/ 1080942 w 7392421"/>
              <a:gd name="connsiteY619" fmla="*/ 3996483 h 6858000"/>
              <a:gd name="connsiteX620" fmla="*/ 1119114 w 7392421"/>
              <a:gd name="connsiteY620" fmla="*/ 3983899 h 6858000"/>
              <a:gd name="connsiteX621" fmla="*/ 1170009 w 7392421"/>
              <a:gd name="connsiteY621" fmla="*/ 3983899 h 6858000"/>
              <a:gd name="connsiteX622" fmla="*/ 1191215 w 7392421"/>
              <a:gd name="connsiteY622" fmla="*/ 3958731 h 6858000"/>
              <a:gd name="connsiteX623" fmla="*/ 1203939 w 7392421"/>
              <a:gd name="connsiteY623" fmla="*/ 3946147 h 6858000"/>
              <a:gd name="connsiteX624" fmla="*/ 1280281 w 7392421"/>
              <a:gd name="connsiteY624" fmla="*/ 3946147 h 6858000"/>
              <a:gd name="connsiteX625" fmla="*/ 1293005 w 7392421"/>
              <a:gd name="connsiteY625" fmla="*/ 3946147 h 6858000"/>
              <a:gd name="connsiteX626" fmla="*/ 1297247 w 7392421"/>
              <a:gd name="connsiteY626" fmla="*/ 3933564 h 6858000"/>
              <a:gd name="connsiteX627" fmla="*/ 1297247 w 7392421"/>
              <a:gd name="connsiteY627" fmla="*/ 3927272 h 6858000"/>
              <a:gd name="connsiteX628" fmla="*/ 1293005 w 7392421"/>
              <a:gd name="connsiteY628" fmla="*/ 3927272 h 6858000"/>
              <a:gd name="connsiteX629" fmla="*/ 1203939 w 7392421"/>
              <a:gd name="connsiteY629" fmla="*/ 3914688 h 6858000"/>
              <a:gd name="connsiteX630" fmla="*/ 1144561 w 7392421"/>
              <a:gd name="connsiteY630" fmla="*/ 3902104 h 6858000"/>
              <a:gd name="connsiteX631" fmla="*/ 1136078 w 7392421"/>
              <a:gd name="connsiteY631" fmla="*/ 3895813 h 6858000"/>
              <a:gd name="connsiteX632" fmla="*/ 1063978 w 7392421"/>
              <a:gd name="connsiteY632" fmla="*/ 3908397 h 6858000"/>
              <a:gd name="connsiteX633" fmla="*/ 1030047 w 7392421"/>
              <a:gd name="connsiteY633" fmla="*/ 3914688 h 6858000"/>
              <a:gd name="connsiteX634" fmla="*/ 1008840 w 7392421"/>
              <a:gd name="connsiteY634" fmla="*/ 3895813 h 6858000"/>
              <a:gd name="connsiteX635" fmla="*/ 1017323 w 7392421"/>
              <a:gd name="connsiteY635" fmla="*/ 3858061 h 6858000"/>
              <a:gd name="connsiteX636" fmla="*/ 1055495 w 7392421"/>
              <a:gd name="connsiteY636" fmla="*/ 3839186 h 6858000"/>
              <a:gd name="connsiteX637" fmla="*/ 1093665 w 7392421"/>
              <a:gd name="connsiteY637" fmla="*/ 3839186 h 6858000"/>
              <a:gd name="connsiteX638" fmla="*/ 1110631 w 7392421"/>
              <a:gd name="connsiteY638" fmla="*/ 3832895 h 6858000"/>
              <a:gd name="connsiteX639" fmla="*/ 1068219 w 7392421"/>
              <a:gd name="connsiteY639" fmla="*/ 3826602 h 6858000"/>
              <a:gd name="connsiteX640" fmla="*/ 1076701 w 7392421"/>
              <a:gd name="connsiteY640" fmla="*/ 3782559 h 6858000"/>
              <a:gd name="connsiteX641" fmla="*/ 1102148 w 7392421"/>
              <a:gd name="connsiteY641" fmla="*/ 3769977 h 6858000"/>
              <a:gd name="connsiteX642" fmla="*/ 1106390 w 7392421"/>
              <a:gd name="connsiteY642" fmla="*/ 3751100 h 6858000"/>
              <a:gd name="connsiteX643" fmla="*/ 1097907 w 7392421"/>
              <a:gd name="connsiteY643" fmla="*/ 3744809 h 6858000"/>
              <a:gd name="connsiteX644" fmla="*/ 1038530 w 7392421"/>
              <a:gd name="connsiteY644" fmla="*/ 3751100 h 6858000"/>
              <a:gd name="connsiteX645" fmla="*/ 1000359 w 7392421"/>
              <a:gd name="connsiteY645" fmla="*/ 3751100 h 6858000"/>
              <a:gd name="connsiteX646" fmla="*/ 962187 w 7392421"/>
              <a:gd name="connsiteY646" fmla="*/ 3732225 h 6858000"/>
              <a:gd name="connsiteX647" fmla="*/ 936740 w 7392421"/>
              <a:gd name="connsiteY647" fmla="*/ 3700766 h 6858000"/>
              <a:gd name="connsiteX648" fmla="*/ 915532 w 7392421"/>
              <a:gd name="connsiteY648" fmla="*/ 3681889 h 6858000"/>
              <a:gd name="connsiteX649" fmla="*/ 894326 w 7392421"/>
              <a:gd name="connsiteY649" fmla="*/ 3681889 h 6858000"/>
              <a:gd name="connsiteX650" fmla="*/ 885845 w 7392421"/>
              <a:gd name="connsiteY650" fmla="*/ 3650430 h 6858000"/>
              <a:gd name="connsiteX651" fmla="*/ 907051 w 7392421"/>
              <a:gd name="connsiteY651" fmla="*/ 3625264 h 6858000"/>
              <a:gd name="connsiteX652" fmla="*/ 957946 w 7392421"/>
              <a:gd name="connsiteY652" fmla="*/ 3625264 h 6858000"/>
              <a:gd name="connsiteX653" fmla="*/ 1013082 w 7392421"/>
              <a:gd name="connsiteY653" fmla="*/ 3625264 h 6858000"/>
              <a:gd name="connsiteX654" fmla="*/ 1059736 w 7392421"/>
              <a:gd name="connsiteY654" fmla="*/ 3612680 h 6858000"/>
              <a:gd name="connsiteX655" fmla="*/ 1065471 w 7392421"/>
              <a:gd name="connsiteY655" fmla="*/ 3606894 h 6858000"/>
              <a:gd name="connsiteX656" fmla="*/ 1300457 w 7392421"/>
              <a:gd name="connsiteY656" fmla="*/ 3606894 h 6858000"/>
              <a:gd name="connsiteX657" fmla="*/ 1292447 w 7392421"/>
              <a:gd name="connsiteY657" fmla="*/ 3599416 h 6858000"/>
              <a:gd name="connsiteX658" fmla="*/ 1273361 w 7392421"/>
              <a:gd name="connsiteY658" fmla="*/ 3593477 h 6858000"/>
              <a:gd name="connsiteX659" fmla="*/ 1235191 w 7392421"/>
              <a:gd name="connsiteY659" fmla="*/ 3593477 h 6858000"/>
              <a:gd name="connsiteX660" fmla="*/ 1218225 w 7392421"/>
              <a:gd name="connsiteY660" fmla="*/ 3585558 h 6858000"/>
              <a:gd name="connsiteX661" fmla="*/ 1260637 w 7392421"/>
              <a:gd name="connsiteY661" fmla="*/ 3577639 h 6858000"/>
              <a:gd name="connsiteX662" fmla="*/ 1252155 w 7392421"/>
              <a:gd name="connsiteY662" fmla="*/ 3522204 h 6858000"/>
              <a:gd name="connsiteX663" fmla="*/ 1226708 w 7392421"/>
              <a:gd name="connsiteY663" fmla="*/ 3506367 h 6858000"/>
              <a:gd name="connsiteX664" fmla="*/ 1222466 w 7392421"/>
              <a:gd name="connsiteY664" fmla="*/ 3482609 h 6858000"/>
              <a:gd name="connsiteX665" fmla="*/ 1230949 w 7392421"/>
              <a:gd name="connsiteY665" fmla="*/ 3474690 h 6858000"/>
              <a:gd name="connsiteX666" fmla="*/ 1290326 w 7392421"/>
              <a:gd name="connsiteY666" fmla="*/ 3482609 h 6858000"/>
              <a:gd name="connsiteX667" fmla="*/ 1328497 w 7392421"/>
              <a:gd name="connsiteY667" fmla="*/ 3482609 h 6858000"/>
              <a:gd name="connsiteX668" fmla="*/ 1366669 w 7392421"/>
              <a:gd name="connsiteY668" fmla="*/ 3458851 h 6858000"/>
              <a:gd name="connsiteX669" fmla="*/ 1392117 w 7392421"/>
              <a:gd name="connsiteY669" fmla="*/ 3419256 h 6858000"/>
              <a:gd name="connsiteX670" fmla="*/ 1413324 w 7392421"/>
              <a:gd name="connsiteY670" fmla="*/ 3395497 h 6858000"/>
              <a:gd name="connsiteX671" fmla="*/ 1434530 w 7392421"/>
              <a:gd name="connsiteY671" fmla="*/ 3395497 h 6858000"/>
              <a:gd name="connsiteX672" fmla="*/ 1443011 w 7392421"/>
              <a:gd name="connsiteY672" fmla="*/ 3355902 h 6858000"/>
              <a:gd name="connsiteX673" fmla="*/ 1439942 w 7392421"/>
              <a:gd name="connsiteY673" fmla="*/ 3345666 h 6858000"/>
              <a:gd name="connsiteX674" fmla="*/ 1444719 w 7392421"/>
              <a:gd name="connsiteY674" fmla="*/ 3347831 h 6858000"/>
              <a:gd name="connsiteX675" fmla="*/ 1452934 w 7392421"/>
              <a:gd name="connsiteY675" fmla="*/ 3340954 h 6858000"/>
              <a:gd name="connsiteX676" fmla="*/ 1486854 w 7392421"/>
              <a:gd name="connsiteY676" fmla="*/ 3334756 h 6858000"/>
              <a:gd name="connsiteX677" fmla="*/ 1525013 w 7392421"/>
              <a:gd name="connsiteY677" fmla="*/ 3334756 h 6858000"/>
              <a:gd name="connsiteX678" fmla="*/ 1529254 w 7392421"/>
              <a:gd name="connsiteY678" fmla="*/ 3297562 h 6858000"/>
              <a:gd name="connsiteX679" fmla="*/ 1580134 w 7392421"/>
              <a:gd name="connsiteY679" fmla="*/ 3278966 h 6858000"/>
              <a:gd name="connsiteX680" fmla="*/ 1592854 w 7392421"/>
              <a:gd name="connsiteY680" fmla="*/ 3285164 h 6858000"/>
              <a:gd name="connsiteX681" fmla="*/ 1601333 w 7392421"/>
              <a:gd name="connsiteY681" fmla="*/ 3266568 h 6858000"/>
              <a:gd name="connsiteX682" fmla="*/ 1592854 w 7392421"/>
              <a:gd name="connsiteY682" fmla="*/ 3247971 h 6858000"/>
              <a:gd name="connsiteX683" fmla="*/ 1558933 w 7392421"/>
              <a:gd name="connsiteY683" fmla="*/ 3254170 h 6858000"/>
              <a:gd name="connsiteX684" fmla="*/ 1520773 w 7392421"/>
              <a:gd name="connsiteY684" fmla="*/ 3241773 h 6858000"/>
              <a:gd name="connsiteX685" fmla="*/ 1508053 w 7392421"/>
              <a:gd name="connsiteY685" fmla="*/ 3204579 h 6858000"/>
              <a:gd name="connsiteX686" fmla="*/ 1486854 w 7392421"/>
              <a:gd name="connsiteY686" fmla="*/ 3192181 h 6858000"/>
              <a:gd name="connsiteX687" fmla="*/ 1435974 w 7392421"/>
              <a:gd name="connsiteY687" fmla="*/ 3216977 h 6858000"/>
              <a:gd name="connsiteX688" fmla="*/ 1414774 w 7392421"/>
              <a:gd name="connsiteY688" fmla="*/ 3216977 h 6858000"/>
              <a:gd name="connsiteX689" fmla="*/ 1406294 w 7392421"/>
              <a:gd name="connsiteY689" fmla="*/ 3198381 h 6858000"/>
              <a:gd name="connsiteX690" fmla="*/ 1410534 w 7392421"/>
              <a:gd name="connsiteY690" fmla="*/ 3167386 h 6858000"/>
              <a:gd name="connsiteX691" fmla="*/ 1435974 w 7392421"/>
              <a:gd name="connsiteY691" fmla="*/ 3142590 h 6858000"/>
              <a:gd name="connsiteX692" fmla="*/ 1440214 w 7392421"/>
              <a:gd name="connsiteY692" fmla="*/ 3130194 h 6858000"/>
              <a:gd name="connsiteX693" fmla="*/ 1431734 w 7392421"/>
              <a:gd name="connsiteY693" fmla="*/ 3123994 h 6858000"/>
              <a:gd name="connsiteX694" fmla="*/ 1389334 w 7392421"/>
              <a:gd name="connsiteY694" fmla="*/ 3130194 h 6858000"/>
              <a:gd name="connsiteX695" fmla="*/ 1385094 w 7392421"/>
              <a:gd name="connsiteY695" fmla="*/ 3130194 h 6858000"/>
              <a:gd name="connsiteX696" fmla="*/ 1385094 w 7392421"/>
              <a:gd name="connsiteY696" fmla="*/ 3117796 h 6858000"/>
              <a:gd name="connsiteX697" fmla="*/ 1380855 w 7392421"/>
              <a:gd name="connsiteY697" fmla="*/ 3099199 h 6858000"/>
              <a:gd name="connsiteX698" fmla="*/ 1351175 w 7392421"/>
              <a:gd name="connsiteY698" fmla="*/ 3099199 h 6858000"/>
              <a:gd name="connsiteX699" fmla="*/ 1389334 w 7392421"/>
              <a:gd name="connsiteY699" fmla="*/ 3080603 h 6858000"/>
              <a:gd name="connsiteX700" fmla="*/ 1393574 w 7392421"/>
              <a:gd name="connsiteY700" fmla="*/ 3062005 h 6858000"/>
              <a:gd name="connsiteX701" fmla="*/ 1406294 w 7392421"/>
              <a:gd name="connsiteY701" fmla="*/ 3024813 h 6858000"/>
              <a:gd name="connsiteX702" fmla="*/ 1423254 w 7392421"/>
              <a:gd name="connsiteY702" fmla="*/ 3024813 h 6858000"/>
              <a:gd name="connsiteX703" fmla="*/ 1423254 w 7392421"/>
              <a:gd name="connsiteY703" fmla="*/ 3012416 h 6858000"/>
              <a:gd name="connsiteX704" fmla="*/ 1423254 w 7392421"/>
              <a:gd name="connsiteY704" fmla="*/ 3006216 h 6858000"/>
              <a:gd name="connsiteX705" fmla="*/ 1342694 w 7392421"/>
              <a:gd name="connsiteY705" fmla="*/ 2981420 h 6858000"/>
              <a:gd name="connsiteX706" fmla="*/ 1291814 w 7392421"/>
              <a:gd name="connsiteY706" fmla="*/ 2950426 h 6858000"/>
              <a:gd name="connsiteX707" fmla="*/ 1283335 w 7392421"/>
              <a:gd name="connsiteY707" fmla="*/ 2938029 h 6858000"/>
              <a:gd name="connsiteX708" fmla="*/ 1296054 w 7392421"/>
              <a:gd name="connsiteY708" fmla="*/ 2925631 h 6858000"/>
              <a:gd name="connsiteX709" fmla="*/ 1334215 w 7392421"/>
              <a:gd name="connsiteY709" fmla="*/ 2925631 h 6858000"/>
              <a:gd name="connsiteX710" fmla="*/ 1342694 w 7392421"/>
              <a:gd name="connsiteY710" fmla="*/ 2919432 h 6858000"/>
              <a:gd name="connsiteX711" fmla="*/ 1338454 w 7392421"/>
              <a:gd name="connsiteY711" fmla="*/ 2907035 h 6858000"/>
              <a:gd name="connsiteX712" fmla="*/ 1313014 w 7392421"/>
              <a:gd name="connsiteY712" fmla="*/ 2894637 h 6858000"/>
              <a:gd name="connsiteX713" fmla="*/ 1274854 w 7392421"/>
              <a:gd name="connsiteY713" fmla="*/ 2894637 h 6858000"/>
              <a:gd name="connsiteX714" fmla="*/ 1270615 w 7392421"/>
              <a:gd name="connsiteY714" fmla="*/ 2869841 h 6858000"/>
              <a:gd name="connsiteX715" fmla="*/ 1270615 w 7392421"/>
              <a:gd name="connsiteY715" fmla="*/ 2857443 h 6858000"/>
              <a:gd name="connsiteX716" fmla="*/ 1334215 w 7392421"/>
              <a:gd name="connsiteY716" fmla="*/ 2820250 h 6858000"/>
              <a:gd name="connsiteX717" fmla="*/ 1482614 w 7392421"/>
              <a:gd name="connsiteY717" fmla="*/ 2832648 h 6858000"/>
              <a:gd name="connsiteX718" fmla="*/ 1503814 w 7392421"/>
              <a:gd name="connsiteY718" fmla="*/ 2820250 h 6858000"/>
              <a:gd name="connsiteX719" fmla="*/ 1482614 w 7392421"/>
              <a:gd name="connsiteY719" fmla="*/ 2807852 h 6858000"/>
              <a:gd name="connsiteX720" fmla="*/ 1431734 w 7392421"/>
              <a:gd name="connsiteY720" fmla="*/ 2795454 h 6858000"/>
              <a:gd name="connsiteX721" fmla="*/ 1376614 w 7392421"/>
              <a:gd name="connsiteY721" fmla="*/ 2795454 h 6858000"/>
              <a:gd name="connsiteX722" fmla="*/ 1291814 w 7392421"/>
              <a:gd name="connsiteY722" fmla="*/ 2789256 h 6858000"/>
              <a:gd name="connsiteX723" fmla="*/ 1147655 w 7392421"/>
              <a:gd name="connsiteY723" fmla="*/ 2708671 h 6858000"/>
              <a:gd name="connsiteX724" fmla="*/ 1096775 w 7392421"/>
              <a:gd name="connsiteY724" fmla="*/ 2690075 h 6858000"/>
              <a:gd name="connsiteX725" fmla="*/ 1079815 w 7392421"/>
              <a:gd name="connsiteY725" fmla="*/ 2683875 h 6858000"/>
              <a:gd name="connsiteX726" fmla="*/ 1096775 w 7392421"/>
              <a:gd name="connsiteY726" fmla="*/ 2671478 h 6858000"/>
              <a:gd name="connsiteX727" fmla="*/ 1317255 w 7392421"/>
              <a:gd name="connsiteY727" fmla="*/ 2671478 h 6858000"/>
              <a:gd name="connsiteX728" fmla="*/ 1380855 w 7392421"/>
              <a:gd name="connsiteY728" fmla="*/ 2609488 h 6858000"/>
              <a:gd name="connsiteX729" fmla="*/ 1380855 w 7392421"/>
              <a:gd name="connsiteY729" fmla="*/ 2597092 h 6858000"/>
              <a:gd name="connsiteX730" fmla="*/ 1363895 w 7392421"/>
              <a:gd name="connsiteY730" fmla="*/ 2547501 h 6858000"/>
              <a:gd name="connsiteX731" fmla="*/ 1360801 w 7392421"/>
              <a:gd name="connsiteY731" fmla="*/ 2537551 h 6858000"/>
              <a:gd name="connsiteX732" fmla="*/ 1454829 w 7392421"/>
              <a:gd name="connsiteY732" fmla="*/ 2537551 h 6858000"/>
              <a:gd name="connsiteX733" fmla="*/ 1480276 w 7392421"/>
              <a:gd name="connsiteY733" fmla="*/ 2524967 h 6858000"/>
              <a:gd name="connsiteX734" fmla="*/ 1497242 w 7392421"/>
              <a:gd name="connsiteY734" fmla="*/ 2537551 h 6858000"/>
              <a:gd name="connsiteX735" fmla="*/ 1569343 w 7392421"/>
              <a:gd name="connsiteY735" fmla="*/ 2518676 h 6858000"/>
              <a:gd name="connsiteX736" fmla="*/ 1599032 w 7392421"/>
              <a:gd name="connsiteY736" fmla="*/ 2518676 h 6858000"/>
              <a:gd name="connsiteX737" fmla="*/ 1641445 w 7392421"/>
              <a:gd name="connsiteY737" fmla="*/ 2524967 h 6858000"/>
              <a:gd name="connsiteX738" fmla="*/ 1683857 w 7392421"/>
              <a:gd name="connsiteY738" fmla="*/ 2518676 h 6858000"/>
              <a:gd name="connsiteX739" fmla="*/ 1705064 w 7392421"/>
              <a:gd name="connsiteY739" fmla="*/ 2524967 h 6858000"/>
              <a:gd name="connsiteX740" fmla="*/ 1866231 w 7392421"/>
              <a:gd name="connsiteY740" fmla="*/ 2524967 h 6858000"/>
              <a:gd name="connsiteX741" fmla="*/ 1968022 w 7392421"/>
              <a:gd name="connsiteY741" fmla="*/ 2518676 h 6858000"/>
              <a:gd name="connsiteX742" fmla="*/ 1989228 w 7392421"/>
              <a:gd name="connsiteY742" fmla="*/ 2499800 h 6858000"/>
              <a:gd name="connsiteX743" fmla="*/ 1951056 w 7392421"/>
              <a:gd name="connsiteY743" fmla="*/ 2487216 h 6858000"/>
              <a:gd name="connsiteX744" fmla="*/ 1900161 w 7392421"/>
              <a:gd name="connsiteY744" fmla="*/ 2487216 h 6858000"/>
              <a:gd name="connsiteX745" fmla="*/ 1878955 w 7392421"/>
              <a:gd name="connsiteY745" fmla="*/ 2462048 h 6858000"/>
              <a:gd name="connsiteX746" fmla="*/ 1866231 w 7392421"/>
              <a:gd name="connsiteY746" fmla="*/ 2449464 h 6858000"/>
              <a:gd name="connsiteX747" fmla="*/ 1789889 w 7392421"/>
              <a:gd name="connsiteY747" fmla="*/ 2449464 h 6858000"/>
              <a:gd name="connsiteX748" fmla="*/ 1777165 w 7392421"/>
              <a:gd name="connsiteY748" fmla="*/ 2449464 h 6858000"/>
              <a:gd name="connsiteX749" fmla="*/ 1772923 w 7392421"/>
              <a:gd name="connsiteY749" fmla="*/ 2436881 h 6858000"/>
              <a:gd name="connsiteX750" fmla="*/ 1772923 w 7392421"/>
              <a:gd name="connsiteY750" fmla="*/ 2430589 h 6858000"/>
              <a:gd name="connsiteX751" fmla="*/ 1777165 w 7392421"/>
              <a:gd name="connsiteY751" fmla="*/ 2430589 h 6858000"/>
              <a:gd name="connsiteX752" fmla="*/ 1866231 w 7392421"/>
              <a:gd name="connsiteY752" fmla="*/ 2418005 h 6858000"/>
              <a:gd name="connsiteX753" fmla="*/ 1925609 w 7392421"/>
              <a:gd name="connsiteY753" fmla="*/ 2405421 h 6858000"/>
              <a:gd name="connsiteX754" fmla="*/ 1934092 w 7392421"/>
              <a:gd name="connsiteY754" fmla="*/ 2399130 h 6858000"/>
              <a:gd name="connsiteX755" fmla="*/ 2006192 w 7392421"/>
              <a:gd name="connsiteY755" fmla="*/ 2411714 h 6858000"/>
              <a:gd name="connsiteX756" fmla="*/ 2040123 w 7392421"/>
              <a:gd name="connsiteY756" fmla="*/ 2418005 h 6858000"/>
              <a:gd name="connsiteX757" fmla="*/ 2052317 w 7392421"/>
              <a:gd name="connsiteY757" fmla="*/ 2418006 h 6858000"/>
              <a:gd name="connsiteX758" fmla="*/ 2057171 w 7392421"/>
              <a:gd name="connsiteY758" fmla="*/ 2407840 h 6858000"/>
              <a:gd name="connsiteX759" fmla="*/ 2053024 w 7392421"/>
              <a:gd name="connsiteY759" fmla="*/ 2406042 h 6858000"/>
              <a:gd name="connsiteX760" fmla="*/ 2059917 w 7392421"/>
              <a:gd name="connsiteY760" fmla="*/ 2388460 h 6858000"/>
              <a:gd name="connsiteX761" fmla="*/ 2062986 w 7392421"/>
              <a:gd name="connsiteY761" fmla="*/ 2382191 h 6858000"/>
              <a:gd name="connsiteX762" fmla="*/ 2058209 w 7392421"/>
              <a:gd name="connsiteY762" fmla="*/ 2383517 h 6858000"/>
              <a:gd name="connsiteX763" fmla="*/ 2049994 w 7392421"/>
              <a:gd name="connsiteY763" fmla="*/ 2379305 h 6858000"/>
              <a:gd name="connsiteX764" fmla="*/ 2016074 w 7392421"/>
              <a:gd name="connsiteY764" fmla="*/ 2375509 h 6858000"/>
              <a:gd name="connsiteX765" fmla="*/ 1977915 w 7392421"/>
              <a:gd name="connsiteY765" fmla="*/ 2375509 h 6858000"/>
              <a:gd name="connsiteX766" fmla="*/ 1973674 w 7392421"/>
              <a:gd name="connsiteY766" fmla="*/ 2352730 h 6858000"/>
              <a:gd name="connsiteX767" fmla="*/ 1922794 w 7392421"/>
              <a:gd name="connsiteY767" fmla="*/ 2341341 h 6858000"/>
              <a:gd name="connsiteX768" fmla="*/ 1910074 w 7392421"/>
              <a:gd name="connsiteY768" fmla="*/ 2345137 h 6858000"/>
              <a:gd name="connsiteX769" fmla="*/ 1901595 w 7392421"/>
              <a:gd name="connsiteY769" fmla="*/ 2333748 h 6858000"/>
              <a:gd name="connsiteX770" fmla="*/ 1910074 w 7392421"/>
              <a:gd name="connsiteY770" fmla="*/ 2322358 h 6858000"/>
              <a:gd name="connsiteX771" fmla="*/ 1943995 w 7392421"/>
              <a:gd name="connsiteY771" fmla="*/ 2326155 h 6858000"/>
              <a:gd name="connsiteX772" fmla="*/ 1982155 w 7392421"/>
              <a:gd name="connsiteY772" fmla="*/ 2318562 h 6858000"/>
              <a:gd name="connsiteX773" fmla="*/ 1994875 w 7392421"/>
              <a:gd name="connsiteY773" fmla="*/ 2295783 h 6858000"/>
              <a:gd name="connsiteX774" fmla="*/ 1996434 w 7392421"/>
              <a:gd name="connsiteY774" fmla="*/ 2293896 h 6858000"/>
              <a:gd name="connsiteX775" fmla="*/ 1993469 w 7392421"/>
              <a:gd name="connsiteY775" fmla="*/ 2285876 h 6858000"/>
              <a:gd name="connsiteX776" fmla="*/ 1968022 w 7392421"/>
              <a:gd name="connsiteY776" fmla="*/ 2273294 h 6858000"/>
              <a:gd name="connsiteX777" fmla="*/ 1963780 w 7392421"/>
              <a:gd name="connsiteY777" fmla="*/ 2254417 h 6858000"/>
              <a:gd name="connsiteX778" fmla="*/ 1972263 w 7392421"/>
              <a:gd name="connsiteY778" fmla="*/ 2248126 h 6858000"/>
              <a:gd name="connsiteX779" fmla="*/ 2031640 w 7392421"/>
              <a:gd name="connsiteY779" fmla="*/ 2254417 h 6858000"/>
              <a:gd name="connsiteX780" fmla="*/ 2052317 w 7392421"/>
              <a:gd name="connsiteY780" fmla="*/ 2263855 h 6858000"/>
              <a:gd name="connsiteX781" fmla="*/ 2066156 w 7392421"/>
              <a:gd name="connsiteY781" fmla="*/ 2256389 h 6858000"/>
              <a:gd name="connsiteX782" fmla="*/ 2062714 w 7392421"/>
              <a:gd name="connsiteY782" fmla="*/ 2250226 h 6858000"/>
              <a:gd name="connsiteX783" fmla="*/ 2071194 w 7392421"/>
              <a:gd name="connsiteY783" fmla="*/ 2246429 h 6858000"/>
              <a:gd name="connsiteX784" fmla="*/ 2077788 w 7392421"/>
              <a:gd name="connsiteY784" fmla="*/ 2246134 h 6858000"/>
              <a:gd name="connsiteX785" fmla="*/ 2085717 w 7392421"/>
              <a:gd name="connsiteY785" fmla="*/ 2237901 h 6858000"/>
              <a:gd name="connsiteX786" fmla="*/ 2107983 w 7392421"/>
              <a:gd name="connsiteY786" fmla="*/ 2235542 h 6858000"/>
              <a:gd name="connsiteX787" fmla="*/ 2119210 w 7392421"/>
              <a:gd name="connsiteY787" fmla="*/ 2233019 h 6858000"/>
              <a:gd name="connsiteX788" fmla="*/ 2122073 w 7392421"/>
              <a:gd name="connsiteY788" fmla="*/ 2231243 h 6858000"/>
              <a:gd name="connsiteX789" fmla="*/ 2125704 w 7392421"/>
              <a:gd name="connsiteY789" fmla="*/ 2231243 h 6858000"/>
              <a:gd name="connsiteX790" fmla="*/ 2130411 w 7392421"/>
              <a:gd name="connsiteY790" fmla="*/ 2223618 h 6858000"/>
              <a:gd name="connsiteX791" fmla="*/ 2113594 w 7392421"/>
              <a:gd name="connsiteY791" fmla="*/ 2219854 h 6858000"/>
              <a:gd name="connsiteX792" fmla="*/ 2109354 w 7392421"/>
              <a:gd name="connsiteY792" fmla="*/ 2208464 h 6858000"/>
              <a:gd name="connsiteX793" fmla="*/ 2096634 w 7392421"/>
              <a:gd name="connsiteY793" fmla="*/ 2185686 h 6858000"/>
              <a:gd name="connsiteX794" fmla="*/ 2079674 w 7392421"/>
              <a:gd name="connsiteY794" fmla="*/ 2185686 h 6858000"/>
              <a:gd name="connsiteX795" fmla="*/ 2079674 w 7392421"/>
              <a:gd name="connsiteY795" fmla="*/ 2178093 h 6858000"/>
              <a:gd name="connsiteX796" fmla="*/ 2079674 w 7392421"/>
              <a:gd name="connsiteY796" fmla="*/ 2174296 h 6858000"/>
              <a:gd name="connsiteX797" fmla="*/ 2160234 w 7392421"/>
              <a:gd name="connsiteY797" fmla="*/ 2159110 h 6858000"/>
              <a:gd name="connsiteX798" fmla="*/ 2184445 w 7392421"/>
              <a:gd name="connsiteY798" fmla="*/ 2154142 h 6858000"/>
              <a:gd name="connsiteX799" fmla="*/ 2184325 w 7392421"/>
              <a:gd name="connsiteY799" fmla="*/ 2153747 h 6858000"/>
              <a:gd name="connsiteX800" fmla="*/ 2163119 w 7392421"/>
              <a:gd name="connsiteY800" fmla="*/ 2128581 h 6858000"/>
              <a:gd name="connsiteX801" fmla="*/ 2112224 w 7392421"/>
              <a:gd name="connsiteY801" fmla="*/ 2128581 h 6858000"/>
              <a:gd name="connsiteX802" fmla="*/ 2057088 w 7392421"/>
              <a:gd name="connsiteY802" fmla="*/ 2128581 h 6858000"/>
              <a:gd name="connsiteX803" fmla="*/ 2010434 w 7392421"/>
              <a:gd name="connsiteY803" fmla="*/ 2115997 h 6858000"/>
              <a:gd name="connsiteX804" fmla="*/ 1997181 w 7392421"/>
              <a:gd name="connsiteY804" fmla="*/ 2102626 h 6858000"/>
              <a:gd name="connsiteX805" fmla="*/ 1994109 w 7392421"/>
              <a:gd name="connsiteY805" fmla="*/ 2072040 h 6858000"/>
              <a:gd name="connsiteX806" fmla="*/ 2204664 w 7392421"/>
              <a:gd name="connsiteY806" fmla="*/ 2072040 h 6858000"/>
              <a:gd name="connsiteX807" fmla="*/ 2200514 w 7392421"/>
              <a:gd name="connsiteY807" fmla="*/ 2070368 h 6858000"/>
              <a:gd name="connsiteX808" fmla="*/ 2168713 w 7392421"/>
              <a:gd name="connsiteY808" fmla="*/ 2060402 h 6858000"/>
              <a:gd name="connsiteX809" fmla="*/ 2020314 w 7392421"/>
              <a:gd name="connsiteY809" fmla="*/ 2067995 h 6858000"/>
              <a:gd name="connsiteX810" fmla="*/ 1999114 w 7392421"/>
              <a:gd name="connsiteY810" fmla="*/ 2060402 h 6858000"/>
              <a:gd name="connsiteX811" fmla="*/ 2020314 w 7392421"/>
              <a:gd name="connsiteY811" fmla="*/ 2052809 h 6858000"/>
              <a:gd name="connsiteX812" fmla="*/ 2071194 w 7392421"/>
              <a:gd name="connsiteY812" fmla="*/ 2045216 h 6858000"/>
              <a:gd name="connsiteX813" fmla="*/ 2126314 w 7392421"/>
              <a:gd name="connsiteY813" fmla="*/ 2045216 h 6858000"/>
              <a:gd name="connsiteX814" fmla="*/ 2211114 w 7392421"/>
              <a:gd name="connsiteY814" fmla="*/ 2041420 h 6858000"/>
              <a:gd name="connsiteX815" fmla="*/ 2355273 w 7392421"/>
              <a:gd name="connsiteY815" fmla="*/ 1992066 h 6858000"/>
              <a:gd name="connsiteX816" fmla="*/ 2406153 w 7392421"/>
              <a:gd name="connsiteY816" fmla="*/ 1980677 h 6858000"/>
              <a:gd name="connsiteX817" fmla="*/ 2423113 w 7392421"/>
              <a:gd name="connsiteY817" fmla="*/ 1976880 h 6858000"/>
              <a:gd name="connsiteX818" fmla="*/ 2406153 w 7392421"/>
              <a:gd name="connsiteY818" fmla="*/ 1969287 h 6858000"/>
              <a:gd name="connsiteX819" fmla="*/ 2185673 w 7392421"/>
              <a:gd name="connsiteY819" fmla="*/ 1969287 h 6858000"/>
              <a:gd name="connsiteX820" fmla="*/ 2122073 w 7392421"/>
              <a:gd name="connsiteY820" fmla="*/ 1931322 h 6858000"/>
              <a:gd name="connsiteX821" fmla="*/ 2122073 w 7392421"/>
              <a:gd name="connsiteY821" fmla="*/ 1923730 h 6858000"/>
              <a:gd name="connsiteX822" fmla="*/ 2139033 w 7392421"/>
              <a:gd name="connsiteY822" fmla="*/ 1893358 h 6858000"/>
              <a:gd name="connsiteX823" fmla="*/ 2142127 w 7392421"/>
              <a:gd name="connsiteY823" fmla="*/ 1887264 h 6858000"/>
              <a:gd name="connsiteX824" fmla="*/ 2048099 w 7392421"/>
              <a:gd name="connsiteY824" fmla="*/ 1887264 h 6858000"/>
              <a:gd name="connsiteX825" fmla="*/ 2022652 w 7392421"/>
              <a:gd name="connsiteY825" fmla="*/ 1879557 h 6858000"/>
              <a:gd name="connsiteX826" fmla="*/ 2005686 w 7392421"/>
              <a:gd name="connsiteY826" fmla="*/ 1887264 h 6858000"/>
              <a:gd name="connsiteX827" fmla="*/ 1933585 w 7392421"/>
              <a:gd name="connsiteY827" fmla="*/ 1875704 h 6858000"/>
              <a:gd name="connsiteX828" fmla="*/ 1903896 w 7392421"/>
              <a:gd name="connsiteY828" fmla="*/ 1875704 h 6858000"/>
              <a:gd name="connsiteX829" fmla="*/ 1861483 w 7392421"/>
              <a:gd name="connsiteY829" fmla="*/ 1879557 h 6858000"/>
              <a:gd name="connsiteX830" fmla="*/ 1819071 w 7392421"/>
              <a:gd name="connsiteY830" fmla="*/ 1875704 h 6858000"/>
              <a:gd name="connsiteX831" fmla="*/ 1797864 w 7392421"/>
              <a:gd name="connsiteY831" fmla="*/ 1879557 h 6858000"/>
              <a:gd name="connsiteX832" fmla="*/ 1636697 w 7392421"/>
              <a:gd name="connsiteY832" fmla="*/ 1879557 h 6858000"/>
              <a:gd name="connsiteX833" fmla="*/ 1534906 w 7392421"/>
              <a:gd name="connsiteY833" fmla="*/ 1875704 h 6858000"/>
              <a:gd name="connsiteX834" fmla="*/ 1513700 w 7392421"/>
              <a:gd name="connsiteY834" fmla="*/ 1864144 h 6858000"/>
              <a:gd name="connsiteX835" fmla="*/ 1551872 w 7392421"/>
              <a:gd name="connsiteY835" fmla="*/ 1856437 h 6858000"/>
              <a:gd name="connsiteX836" fmla="*/ 1602767 w 7392421"/>
              <a:gd name="connsiteY836" fmla="*/ 1856437 h 6858000"/>
              <a:gd name="connsiteX837" fmla="*/ 1623973 w 7392421"/>
              <a:gd name="connsiteY837" fmla="*/ 1841023 h 6858000"/>
              <a:gd name="connsiteX838" fmla="*/ 1636697 w 7392421"/>
              <a:gd name="connsiteY838" fmla="*/ 1833316 h 6858000"/>
              <a:gd name="connsiteX839" fmla="*/ 1713039 w 7392421"/>
              <a:gd name="connsiteY839" fmla="*/ 1833316 h 6858000"/>
              <a:gd name="connsiteX840" fmla="*/ 1725763 w 7392421"/>
              <a:gd name="connsiteY840" fmla="*/ 1833316 h 6858000"/>
              <a:gd name="connsiteX841" fmla="*/ 1730005 w 7392421"/>
              <a:gd name="connsiteY841" fmla="*/ 1825609 h 6858000"/>
              <a:gd name="connsiteX842" fmla="*/ 1730005 w 7392421"/>
              <a:gd name="connsiteY842" fmla="*/ 1821756 h 6858000"/>
              <a:gd name="connsiteX843" fmla="*/ 1725763 w 7392421"/>
              <a:gd name="connsiteY843" fmla="*/ 1821756 h 6858000"/>
              <a:gd name="connsiteX844" fmla="*/ 1636697 w 7392421"/>
              <a:gd name="connsiteY844" fmla="*/ 1814049 h 6858000"/>
              <a:gd name="connsiteX845" fmla="*/ 1577319 w 7392421"/>
              <a:gd name="connsiteY845" fmla="*/ 1806342 h 6858000"/>
              <a:gd name="connsiteX846" fmla="*/ 1568836 w 7392421"/>
              <a:gd name="connsiteY846" fmla="*/ 1802489 h 6858000"/>
              <a:gd name="connsiteX847" fmla="*/ 1496736 w 7392421"/>
              <a:gd name="connsiteY847" fmla="*/ 1810196 h 6858000"/>
              <a:gd name="connsiteX848" fmla="*/ 1462805 w 7392421"/>
              <a:gd name="connsiteY848" fmla="*/ 1814049 h 6858000"/>
              <a:gd name="connsiteX849" fmla="*/ 1441598 w 7392421"/>
              <a:gd name="connsiteY849" fmla="*/ 1802489 h 6858000"/>
              <a:gd name="connsiteX850" fmla="*/ 1450081 w 7392421"/>
              <a:gd name="connsiteY850" fmla="*/ 1779368 h 6858000"/>
              <a:gd name="connsiteX851" fmla="*/ 1488253 w 7392421"/>
              <a:gd name="connsiteY851" fmla="*/ 1767808 h 6858000"/>
              <a:gd name="connsiteX852" fmla="*/ 1526423 w 7392421"/>
              <a:gd name="connsiteY852" fmla="*/ 1767808 h 6858000"/>
              <a:gd name="connsiteX853" fmla="*/ 1543389 w 7392421"/>
              <a:gd name="connsiteY853" fmla="*/ 1763955 h 6858000"/>
              <a:gd name="connsiteX854" fmla="*/ 1500977 w 7392421"/>
              <a:gd name="connsiteY854" fmla="*/ 1760101 h 6858000"/>
              <a:gd name="connsiteX855" fmla="*/ 1509459 w 7392421"/>
              <a:gd name="connsiteY855" fmla="*/ 1733127 h 6858000"/>
              <a:gd name="connsiteX856" fmla="*/ 1534906 w 7392421"/>
              <a:gd name="connsiteY856" fmla="*/ 1725421 h 6858000"/>
              <a:gd name="connsiteX857" fmla="*/ 1539148 w 7392421"/>
              <a:gd name="connsiteY857" fmla="*/ 1713860 h 6858000"/>
              <a:gd name="connsiteX858" fmla="*/ 1530665 w 7392421"/>
              <a:gd name="connsiteY858" fmla="*/ 1710007 h 6858000"/>
              <a:gd name="connsiteX859" fmla="*/ 1471288 w 7392421"/>
              <a:gd name="connsiteY859" fmla="*/ 1713860 h 6858000"/>
              <a:gd name="connsiteX860" fmla="*/ 1433117 w 7392421"/>
              <a:gd name="connsiteY860" fmla="*/ 1713860 h 6858000"/>
              <a:gd name="connsiteX861" fmla="*/ 1394945 w 7392421"/>
              <a:gd name="connsiteY861" fmla="*/ 1702300 h 6858000"/>
              <a:gd name="connsiteX862" fmla="*/ 1369498 w 7392421"/>
              <a:gd name="connsiteY862" fmla="*/ 1683033 h 6858000"/>
              <a:gd name="connsiteX863" fmla="*/ 1348290 w 7392421"/>
              <a:gd name="connsiteY863" fmla="*/ 1671472 h 6858000"/>
              <a:gd name="connsiteX864" fmla="*/ 1327084 w 7392421"/>
              <a:gd name="connsiteY864" fmla="*/ 1671472 h 6858000"/>
              <a:gd name="connsiteX865" fmla="*/ 1318603 w 7392421"/>
              <a:gd name="connsiteY865" fmla="*/ 1652205 h 6858000"/>
              <a:gd name="connsiteX866" fmla="*/ 1323701 w 7392421"/>
              <a:gd name="connsiteY866" fmla="*/ 1643934 h 6858000"/>
              <a:gd name="connsiteX867" fmla="*/ 1379040 w 7392421"/>
              <a:gd name="connsiteY867" fmla="*/ 1643934 h 6858000"/>
              <a:gd name="connsiteX868" fmla="*/ 1399446 w 7392421"/>
              <a:gd name="connsiteY868" fmla="*/ 1636359 h 6858000"/>
              <a:gd name="connsiteX869" fmla="*/ 1406694 w 7392421"/>
              <a:gd name="connsiteY869" fmla="*/ 1636000 h 6858000"/>
              <a:gd name="connsiteX870" fmla="*/ 1411379 w 7392421"/>
              <a:gd name="connsiteY870" fmla="*/ 1639211 h 6858000"/>
              <a:gd name="connsiteX871" fmla="*/ 1421453 w 7392421"/>
              <a:gd name="connsiteY871" fmla="*/ 1643934 h 6858000"/>
              <a:gd name="connsiteX872" fmla="*/ 1493553 w 7392421"/>
              <a:gd name="connsiteY872" fmla="*/ 1629764 h 6858000"/>
              <a:gd name="connsiteX873" fmla="*/ 1523242 w 7392421"/>
              <a:gd name="connsiteY873" fmla="*/ 1629764 h 6858000"/>
              <a:gd name="connsiteX874" fmla="*/ 1565655 w 7392421"/>
              <a:gd name="connsiteY874" fmla="*/ 1634487 h 6858000"/>
              <a:gd name="connsiteX875" fmla="*/ 1608067 w 7392421"/>
              <a:gd name="connsiteY875" fmla="*/ 1629764 h 6858000"/>
              <a:gd name="connsiteX876" fmla="*/ 1629274 w 7392421"/>
              <a:gd name="connsiteY876" fmla="*/ 1634487 h 6858000"/>
              <a:gd name="connsiteX877" fmla="*/ 1790442 w 7392421"/>
              <a:gd name="connsiteY877" fmla="*/ 1634487 h 6858000"/>
              <a:gd name="connsiteX878" fmla="*/ 1892232 w 7392421"/>
              <a:gd name="connsiteY878" fmla="*/ 1629764 h 6858000"/>
              <a:gd name="connsiteX879" fmla="*/ 1913438 w 7392421"/>
              <a:gd name="connsiteY879" fmla="*/ 1615594 h 6858000"/>
              <a:gd name="connsiteX880" fmla="*/ 1875267 w 7392421"/>
              <a:gd name="connsiteY880" fmla="*/ 1606147 h 6858000"/>
              <a:gd name="connsiteX881" fmla="*/ 1824372 w 7392421"/>
              <a:gd name="connsiteY881" fmla="*/ 1606147 h 6858000"/>
              <a:gd name="connsiteX882" fmla="*/ 1803166 w 7392421"/>
              <a:gd name="connsiteY882" fmla="*/ 1587254 h 6858000"/>
              <a:gd name="connsiteX883" fmla="*/ 1790442 w 7392421"/>
              <a:gd name="connsiteY883" fmla="*/ 1577807 h 6858000"/>
              <a:gd name="connsiteX884" fmla="*/ 1714100 w 7392421"/>
              <a:gd name="connsiteY884" fmla="*/ 1577807 h 6858000"/>
              <a:gd name="connsiteX885" fmla="*/ 1701375 w 7392421"/>
              <a:gd name="connsiteY885" fmla="*/ 1577807 h 6858000"/>
              <a:gd name="connsiteX886" fmla="*/ 1697134 w 7392421"/>
              <a:gd name="connsiteY886" fmla="*/ 1568360 h 6858000"/>
              <a:gd name="connsiteX887" fmla="*/ 1697134 w 7392421"/>
              <a:gd name="connsiteY887" fmla="*/ 1563637 h 6858000"/>
              <a:gd name="connsiteX888" fmla="*/ 1701375 w 7392421"/>
              <a:gd name="connsiteY888" fmla="*/ 1563637 h 6858000"/>
              <a:gd name="connsiteX889" fmla="*/ 1790442 w 7392421"/>
              <a:gd name="connsiteY889" fmla="*/ 1554191 h 6858000"/>
              <a:gd name="connsiteX890" fmla="*/ 1849819 w 7392421"/>
              <a:gd name="connsiteY890" fmla="*/ 1544744 h 6858000"/>
              <a:gd name="connsiteX891" fmla="*/ 1858302 w 7392421"/>
              <a:gd name="connsiteY891" fmla="*/ 1540021 h 6858000"/>
              <a:gd name="connsiteX892" fmla="*/ 1930403 w 7392421"/>
              <a:gd name="connsiteY892" fmla="*/ 1549467 h 6858000"/>
              <a:gd name="connsiteX893" fmla="*/ 1964333 w 7392421"/>
              <a:gd name="connsiteY893" fmla="*/ 1554191 h 6858000"/>
              <a:gd name="connsiteX894" fmla="*/ 1985540 w 7392421"/>
              <a:gd name="connsiteY894" fmla="*/ 1540021 h 6858000"/>
              <a:gd name="connsiteX895" fmla="*/ 1977057 w 7392421"/>
              <a:gd name="connsiteY895" fmla="*/ 1511680 h 6858000"/>
              <a:gd name="connsiteX896" fmla="*/ 1938886 w 7392421"/>
              <a:gd name="connsiteY896" fmla="*/ 1497511 h 6858000"/>
              <a:gd name="connsiteX897" fmla="*/ 1900715 w 7392421"/>
              <a:gd name="connsiteY897" fmla="*/ 1497511 h 6858000"/>
              <a:gd name="connsiteX898" fmla="*/ 1883750 w 7392421"/>
              <a:gd name="connsiteY898" fmla="*/ 1492788 h 6858000"/>
              <a:gd name="connsiteX899" fmla="*/ 1926162 w 7392421"/>
              <a:gd name="connsiteY899" fmla="*/ 1488064 h 6858000"/>
              <a:gd name="connsiteX900" fmla="*/ 1917680 w 7392421"/>
              <a:gd name="connsiteY900" fmla="*/ 1455000 h 6858000"/>
              <a:gd name="connsiteX901" fmla="*/ 1892232 w 7392421"/>
              <a:gd name="connsiteY901" fmla="*/ 1445555 h 6858000"/>
              <a:gd name="connsiteX902" fmla="*/ 1887991 w 7392421"/>
              <a:gd name="connsiteY902" fmla="*/ 1431384 h 6858000"/>
              <a:gd name="connsiteX903" fmla="*/ 1896474 w 7392421"/>
              <a:gd name="connsiteY903" fmla="*/ 1426661 h 6858000"/>
              <a:gd name="connsiteX904" fmla="*/ 1955850 w 7392421"/>
              <a:gd name="connsiteY904" fmla="*/ 1431384 h 6858000"/>
              <a:gd name="connsiteX905" fmla="*/ 1994022 w 7392421"/>
              <a:gd name="connsiteY905" fmla="*/ 1431384 h 6858000"/>
              <a:gd name="connsiteX906" fmla="*/ 2032194 w 7392421"/>
              <a:gd name="connsiteY906" fmla="*/ 1417214 h 6858000"/>
              <a:gd name="connsiteX907" fmla="*/ 2057641 w 7392421"/>
              <a:gd name="connsiteY907" fmla="*/ 1393598 h 6858000"/>
              <a:gd name="connsiteX908" fmla="*/ 2078848 w 7392421"/>
              <a:gd name="connsiteY908" fmla="*/ 1379427 h 6858000"/>
              <a:gd name="connsiteX909" fmla="*/ 2100054 w 7392421"/>
              <a:gd name="connsiteY909" fmla="*/ 1379427 h 6858000"/>
              <a:gd name="connsiteX910" fmla="*/ 2108536 w 7392421"/>
              <a:gd name="connsiteY910" fmla="*/ 1355810 h 6858000"/>
              <a:gd name="connsiteX911" fmla="*/ 2087330 w 7392421"/>
              <a:gd name="connsiteY911" fmla="*/ 1336918 h 6858000"/>
              <a:gd name="connsiteX912" fmla="*/ 2036435 w 7392421"/>
              <a:gd name="connsiteY912" fmla="*/ 1336918 h 6858000"/>
              <a:gd name="connsiteX913" fmla="*/ 1981299 w 7392421"/>
              <a:gd name="connsiteY913" fmla="*/ 1336918 h 6858000"/>
              <a:gd name="connsiteX914" fmla="*/ 1934644 w 7392421"/>
              <a:gd name="connsiteY914" fmla="*/ 1327471 h 6858000"/>
              <a:gd name="connsiteX915" fmla="*/ 1917680 w 7392421"/>
              <a:gd name="connsiteY915" fmla="*/ 1289684 h 6858000"/>
              <a:gd name="connsiteX916" fmla="*/ 1896474 w 7392421"/>
              <a:gd name="connsiteY916" fmla="*/ 1266067 h 6858000"/>
              <a:gd name="connsiteX917" fmla="*/ 1849819 w 7392421"/>
              <a:gd name="connsiteY917" fmla="*/ 1270791 h 6858000"/>
              <a:gd name="connsiteX918" fmla="*/ 1828613 w 7392421"/>
              <a:gd name="connsiteY918" fmla="*/ 1261344 h 6858000"/>
              <a:gd name="connsiteX919" fmla="*/ 1811648 w 7392421"/>
              <a:gd name="connsiteY919" fmla="*/ 1251897 h 6858000"/>
              <a:gd name="connsiteX920" fmla="*/ 1760753 w 7392421"/>
              <a:gd name="connsiteY920" fmla="*/ 1251897 h 6858000"/>
              <a:gd name="connsiteX921" fmla="*/ 1721818 w 7392421"/>
              <a:gd name="connsiteY921" fmla="*/ 1244670 h 6858000"/>
              <a:gd name="connsiteX922" fmla="*/ 1734809 w 7392421"/>
              <a:gd name="connsiteY922" fmla="*/ 1242703 h 6858000"/>
              <a:gd name="connsiteX923" fmla="*/ 1760256 w 7392421"/>
              <a:gd name="connsiteY923" fmla="*/ 1238850 h 6858000"/>
              <a:gd name="connsiteX924" fmla="*/ 1781462 w 7392421"/>
              <a:gd name="connsiteY924" fmla="*/ 1234997 h 6858000"/>
              <a:gd name="connsiteX925" fmla="*/ 1811151 w 7392421"/>
              <a:gd name="connsiteY925" fmla="*/ 1234997 h 6858000"/>
              <a:gd name="connsiteX926" fmla="*/ 1840840 w 7392421"/>
              <a:gd name="connsiteY926" fmla="*/ 1227289 h 6858000"/>
              <a:gd name="connsiteX927" fmla="*/ 1857805 w 7392421"/>
              <a:gd name="connsiteY927" fmla="*/ 1234997 h 6858000"/>
              <a:gd name="connsiteX928" fmla="*/ 1866287 w 7392421"/>
              <a:gd name="connsiteY928" fmla="*/ 1223437 h 6858000"/>
              <a:gd name="connsiteX929" fmla="*/ 1874770 w 7392421"/>
              <a:gd name="connsiteY929" fmla="*/ 1223437 h 6858000"/>
              <a:gd name="connsiteX930" fmla="*/ 1942630 w 7392421"/>
              <a:gd name="connsiteY930" fmla="*/ 1215730 h 6858000"/>
              <a:gd name="connsiteX931" fmla="*/ 1993525 w 7392421"/>
              <a:gd name="connsiteY931" fmla="*/ 1208023 h 6858000"/>
              <a:gd name="connsiteX932" fmla="*/ 2044420 w 7392421"/>
              <a:gd name="connsiteY932" fmla="*/ 1208023 h 6858000"/>
              <a:gd name="connsiteX933" fmla="*/ 2061386 w 7392421"/>
              <a:gd name="connsiteY933" fmla="*/ 1200316 h 6858000"/>
              <a:gd name="connsiteX934" fmla="*/ 2082592 w 7392421"/>
              <a:gd name="connsiteY934" fmla="*/ 1192609 h 6858000"/>
              <a:gd name="connsiteX935" fmla="*/ 2129246 w 7392421"/>
              <a:gd name="connsiteY935" fmla="*/ 1196463 h 6858000"/>
              <a:gd name="connsiteX936" fmla="*/ 2150452 w 7392421"/>
              <a:gd name="connsiteY936" fmla="*/ 1177196 h 6858000"/>
              <a:gd name="connsiteX937" fmla="*/ 2167417 w 7392421"/>
              <a:gd name="connsiteY937" fmla="*/ 1146368 h 6858000"/>
              <a:gd name="connsiteX938" fmla="*/ 2214071 w 7392421"/>
              <a:gd name="connsiteY938" fmla="*/ 1138661 h 6858000"/>
              <a:gd name="connsiteX939" fmla="*/ 2269207 w 7392421"/>
              <a:gd name="connsiteY939" fmla="*/ 1138661 h 6858000"/>
              <a:gd name="connsiteX940" fmla="*/ 2320102 w 7392421"/>
              <a:gd name="connsiteY940" fmla="*/ 1138661 h 6858000"/>
              <a:gd name="connsiteX941" fmla="*/ 2341308 w 7392421"/>
              <a:gd name="connsiteY941" fmla="*/ 1123248 h 6858000"/>
              <a:gd name="connsiteX942" fmla="*/ 2332827 w 7392421"/>
              <a:gd name="connsiteY942" fmla="*/ 1103981 h 6858000"/>
              <a:gd name="connsiteX943" fmla="*/ 2311621 w 7392421"/>
              <a:gd name="connsiteY943" fmla="*/ 1103981 h 6858000"/>
              <a:gd name="connsiteX944" fmla="*/ 2290413 w 7392421"/>
              <a:gd name="connsiteY944" fmla="*/ 1092420 h 6858000"/>
              <a:gd name="connsiteX945" fmla="*/ 2264966 w 7392421"/>
              <a:gd name="connsiteY945" fmla="*/ 1073153 h 6858000"/>
              <a:gd name="connsiteX946" fmla="*/ 2226794 w 7392421"/>
              <a:gd name="connsiteY946" fmla="*/ 1061593 h 6858000"/>
              <a:gd name="connsiteX947" fmla="*/ 2188623 w 7392421"/>
              <a:gd name="connsiteY947" fmla="*/ 1061593 h 6858000"/>
              <a:gd name="connsiteX948" fmla="*/ 2129246 w 7392421"/>
              <a:gd name="connsiteY948" fmla="*/ 1065445 h 6858000"/>
              <a:gd name="connsiteX949" fmla="*/ 2120763 w 7392421"/>
              <a:gd name="connsiteY949" fmla="*/ 1061593 h 6858000"/>
              <a:gd name="connsiteX950" fmla="*/ 2125005 w 7392421"/>
              <a:gd name="connsiteY950" fmla="*/ 1050032 h 6858000"/>
              <a:gd name="connsiteX951" fmla="*/ 2150452 w 7392421"/>
              <a:gd name="connsiteY951" fmla="*/ 1042326 h 6858000"/>
              <a:gd name="connsiteX952" fmla="*/ 2158934 w 7392421"/>
              <a:gd name="connsiteY952" fmla="*/ 1015352 h 6858000"/>
              <a:gd name="connsiteX953" fmla="*/ 2116522 w 7392421"/>
              <a:gd name="connsiteY953" fmla="*/ 1011498 h 6858000"/>
              <a:gd name="connsiteX954" fmla="*/ 2133488 w 7392421"/>
              <a:gd name="connsiteY954" fmla="*/ 1007645 h 6858000"/>
              <a:gd name="connsiteX955" fmla="*/ 2171658 w 7392421"/>
              <a:gd name="connsiteY955" fmla="*/ 1007645 h 6858000"/>
              <a:gd name="connsiteX956" fmla="*/ 2209830 w 7392421"/>
              <a:gd name="connsiteY956" fmla="*/ 996085 h 6858000"/>
              <a:gd name="connsiteX957" fmla="*/ 2218313 w 7392421"/>
              <a:gd name="connsiteY957" fmla="*/ 972964 h 6858000"/>
              <a:gd name="connsiteX958" fmla="*/ 2197106 w 7392421"/>
              <a:gd name="connsiteY958" fmla="*/ 961404 h 6858000"/>
              <a:gd name="connsiteX959" fmla="*/ 2163175 w 7392421"/>
              <a:gd name="connsiteY959" fmla="*/ 965257 h 6858000"/>
              <a:gd name="connsiteX960" fmla="*/ 2091075 w 7392421"/>
              <a:gd name="connsiteY960" fmla="*/ 972964 h 6858000"/>
              <a:gd name="connsiteX961" fmla="*/ 2082592 w 7392421"/>
              <a:gd name="connsiteY961" fmla="*/ 969111 h 6858000"/>
              <a:gd name="connsiteX962" fmla="*/ 2023214 w 7392421"/>
              <a:gd name="connsiteY962" fmla="*/ 961404 h 6858000"/>
              <a:gd name="connsiteX963" fmla="*/ 1934148 w 7392421"/>
              <a:gd name="connsiteY963" fmla="*/ 953697 h 6858000"/>
              <a:gd name="connsiteX964" fmla="*/ 1929906 w 7392421"/>
              <a:gd name="connsiteY964" fmla="*/ 953697 h 6858000"/>
              <a:gd name="connsiteX965" fmla="*/ 1929906 w 7392421"/>
              <a:gd name="connsiteY965" fmla="*/ 949844 h 6858000"/>
              <a:gd name="connsiteX966" fmla="*/ 1934148 w 7392421"/>
              <a:gd name="connsiteY966" fmla="*/ 942137 h 6858000"/>
              <a:gd name="connsiteX967" fmla="*/ 1946872 w 7392421"/>
              <a:gd name="connsiteY967" fmla="*/ 942137 h 6858000"/>
              <a:gd name="connsiteX968" fmla="*/ 2023214 w 7392421"/>
              <a:gd name="connsiteY968" fmla="*/ 942137 h 6858000"/>
              <a:gd name="connsiteX969" fmla="*/ 2035938 w 7392421"/>
              <a:gd name="connsiteY969" fmla="*/ 934430 h 6858000"/>
              <a:gd name="connsiteX970" fmla="*/ 2057144 w 7392421"/>
              <a:gd name="connsiteY970" fmla="*/ 919016 h 6858000"/>
              <a:gd name="connsiteX971" fmla="*/ 2108039 w 7392421"/>
              <a:gd name="connsiteY971" fmla="*/ 919016 h 6858000"/>
              <a:gd name="connsiteX972" fmla="*/ 2146211 w 7392421"/>
              <a:gd name="connsiteY972" fmla="*/ 911309 h 6858000"/>
              <a:gd name="connsiteX973" fmla="*/ 2125005 w 7392421"/>
              <a:gd name="connsiteY973" fmla="*/ 899749 h 6858000"/>
              <a:gd name="connsiteX974" fmla="*/ 2023214 w 7392421"/>
              <a:gd name="connsiteY974" fmla="*/ 895896 h 6858000"/>
              <a:gd name="connsiteX975" fmla="*/ 1996126 w 7392421"/>
              <a:gd name="connsiteY975" fmla="*/ 895896 h 6858000"/>
              <a:gd name="connsiteX976" fmla="*/ 2045854 w 7392421"/>
              <a:gd name="connsiteY976" fmla="*/ 894979 h 6858000"/>
              <a:gd name="connsiteX977" fmla="*/ 2098853 w 7392421"/>
              <a:gd name="connsiteY977" fmla="*/ 894840 h 6858000"/>
              <a:gd name="connsiteX978" fmla="*/ 2230293 w 7392421"/>
              <a:gd name="connsiteY978" fmla="*/ 901537 h 6858000"/>
              <a:gd name="connsiteX979" fmla="*/ 2255732 w 7392421"/>
              <a:gd name="connsiteY979" fmla="*/ 902654 h 6858000"/>
              <a:gd name="connsiteX980" fmla="*/ 2276933 w 7392421"/>
              <a:gd name="connsiteY980" fmla="*/ 897072 h 6858000"/>
              <a:gd name="connsiteX981" fmla="*/ 2264213 w 7392421"/>
              <a:gd name="connsiteY981" fmla="*/ 894840 h 6858000"/>
              <a:gd name="connsiteX982" fmla="*/ 2259971 w 7392421"/>
              <a:gd name="connsiteY982" fmla="*/ 891491 h 6858000"/>
              <a:gd name="connsiteX983" fmla="*/ 2272692 w 7392421"/>
              <a:gd name="connsiteY983" fmla="*/ 890374 h 6858000"/>
              <a:gd name="connsiteX984" fmla="*/ 2332052 w 7392421"/>
              <a:gd name="connsiteY984" fmla="*/ 899305 h 6858000"/>
              <a:gd name="connsiteX985" fmla="*/ 2374451 w 7392421"/>
              <a:gd name="connsiteY985" fmla="*/ 903770 h 6858000"/>
              <a:gd name="connsiteX986" fmla="*/ 2408372 w 7392421"/>
              <a:gd name="connsiteY986" fmla="*/ 900421 h 6858000"/>
              <a:gd name="connsiteX987" fmla="*/ 2438051 w 7392421"/>
              <a:gd name="connsiteY987" fmla="*/ 894840 h 6858000"/>
              <a:gd name="connsiteX988" fmla="*/ 2463491 w 7392421"/>
              <a:gd name="connsiteY988" fmla="*/ 897072 h 6858000"/>
              <a:gd name="connsiteX989" fmla="*/ 2463491 w 7392421"/>
              <a:gd name="connsiteY989" fmla="*/ 899305 h 6858000"/>
              <a:gd name="connsiteX990" fmla="*/ 2442292 w 7392421"/>
              <a:gd name="connsiteY990" fmla="*/ 902654 h 6858000"/>
              <a:gd name="connsiteX991" fmla="*/ 2433811 w 7392421"/>
              <a:gd name="connsiteY991" fmla="*/ 904886 h 6858000"/>
              <a:gd name="connsiteX992" fmla="*/ 2446531 w 7392421"/>
              <a:gd name="connsiteY992" fmla="*/ 906003 h 6858000"/>
              <a:gd name="connsiteX993" fmla="*/ 2590691 w 7392421"/>
              <a:gd name="connsiteY993" fmla="*/ 906003 h 6858000"/>
              <a:gd name="connsiteX994" fmla="*/ 2743330 w 7392421"/>
              <a:gd name="connsiteY994" fmla="*/ 903770 h 6858000"/>
              <a:gd name="connsiteX995" fmla="*/ 2760290 w 7392421"/>
              <a:gd name="connsiteY995" fmla="*/ 902654 h 6858000"/>
              <a:gd name="connsiteX996" fmla="*/ 2747570 w 7392421"/>
              <a:gd name="connsiteY996" fmla="*/ 898188 h 6858000"/>
              <a:gd name="connsiteX997" fmla="*/ 2709410 w 7392421"/>
              <a:gd name="connsiteY997" fmla="*/ 899305 h 6858000"/>
              <a:gd name="connsiteX998" fmla="*/ 2641571 w 7392421"/>
              <a:gd name="connsiteY998" fmla="*/ 900421 h 6858000"/>
              <a:gd name="connsiteX999" fmla="*/ 2607651 w 7392421"/>
              <a:gd name="connsiteY999" fmla="*/ 898188 h 6858000"/>
              <a:gd name="connsiteX1000" fmla="*/ 2573731 w 7392421"/>
              <a:gd name="connsiteY1000" fmla="*/ 893723 h 6858000"/>
              <a:gd name="connsiteX1001" fmla="*/ 2561011 w 7392421"/>
              <a:gd name="connsiteY1001" fmla="*/ 889258 h 6858000"/>
              <a:gd name="connsiteX1002" fmla="*/ 2582211 w 7392421"/>
              <a:gd name="connsiteY1002" fmla="*/ 888142 h 6858000"/>
              <a:gd name="connsiteX1003" fmla="*/ 2700930 w 7392421"/>
              <a:gd name="connsiteY1003" fmla="*/ 888142 h 6858000"/>
              <a:gd name="connsiteX1004" fmla="*/ 2773010 w 7392421"/>
              <a:gd name="connsiteY1004" fmla="*/ 887026 h 6858000"/>
              <a:gd name="connsiteX1005" fmla="*/ 2828130 w 7392421"/>
              <a:gd name="connsiteY1005" fmla="*/ 884793 h 6858000"/>
              <a:gd name="connsiteX1006" fmla="*/ 2845090 w 7392421"/>
              <a:gd name="connsiteY1006" fmla="*/ 882560 h 6858000"/>
              <a:gd name="connsiteX1007" fmla="*/ 2845090 w 7392421"/>
              <a:gd name="connsiteY1007" fmla="*/ 879211 h 6858000"/>
              <a:gd name="connsiteX1008" fmla="*/ 2815409 w 7392421"/>
              <a:gd name="connsiteY1008" fmla="*/ 874746 h 6858000"/>
              <a:gd name="connsiteX1009" fmla="*/ 2768769 w 7392421"/>
              <a:gd name="connsiteY1009" fmla="*/ 874746 h 6858000"/>
              <a:gd name="connsiteX1010" fmla="*/ 2806930 w 7392421"/>
              <a:gd name="connsiteY1010" fmla="*/ 873630 h 6858000"/>
              <a:gd name="connsiteX1011" fmla="*/ 2895969 w 7392421"/>
              <a:gd name="connsiteY1011" fmla="*/ 873630 h 6858000"/>
              <a:gd name="connsiteX1012" fmla="*/ 2908689 w 7392421"/>
              <a:gd name="connsiteY1012" fmla="*/ 870281 h 6858000"/>
              <a:gd name="connsiteX1013" fmla="*/ 2895969 w 7392421"/>
              <a:gd name="connsiteY1013" fmla="*/ 866932 h 6858000"/>
              <a:gd name="connsiteX1014" fmla="*/ 2857810 w 7392421"/>
              <a:gd name="connsiteY1014" fmla="*/ 866932 h 6858000"/>
              <a:gd name="connsiteX1015" fmla="*/ 2819649 w 7392421"/>
              <a:gd name="connsiteY1015" fmla="*/ 863583 h 6858000"/>
              <a:gd name="connsiteX1016" fmla="*/ 2789970 w 7392421"/>
              <a:gd name="connsiteY1016" fmla="*/ 863583 h 6858000"/>
              <a:gd name="connsiteX1017" fmla="*/ 2806930 w 7392421"/>
              <a:gd name="connsiteY1017" fmla="*/ 861351 h 6858000"/>
              <a:gd name="connsiteX1018" fmla="*/ 2912929 w 7392421"/>
              <a:gd name="connsiteY1018" fmla="*/ 861351 h 6858000"/>
              <a:gd name="connsiteX1019" fmla="*/ 2929889 w 7392421"/>
              <a:gd name="connsiteY1019" fmla="*/ 860234 h 6858000"/>
              <a:gd name="connsiteX1020" fmla="*/ 2917169 w 7392421"/>
              <a:gd name="connsiteY1020" fmla="*/ 858002 h 6858000"/>
              <a:gd name="connsiteX1021" fmla="*/ 2849329 w 7392421"/>
              <a:gd name="connsiteY1021" fmla="*/ 853537 h 6858000"/>
              <a:gd name="connsiteX1022" fmla="*/ 2912929 w 7392421"/>
              <a:gd name="connsiteY1022" fmla="*/ 853537 h 6858000"/>
              <a:gd name="connsiteX1023" fmla="*/ 2921410 w 7392421"/>
              <a:gd name="connsiteY1023" fmla="*/ 851304 h 6858000"/>
              <a:gd name="connsiteX1024" fmla="*/ 2917169 w 7392421"/>
              <a:gd name="connsiteY1024" fmla="*/ 847955 h 6858000"/>
              <a:gd name="connsiteX1025" fmla="*/ 2895969 w 7392421"/>
              <a:gd name="connsiteY1025" fmla="*/ 845722 h 6858000"/>
              <a:gd name="connsiteX1026" fmla="*/ 2879009 w 7392421"/>
              <a:gd name="connsiteY1026" fmla="*/ 845722 h 6858000"/>
              <a:gd name="connsiteX1027" fmla="*/ 2768769 w 7392421"/>
              <a:gd name="connsiteY1027" fmla="*/ 843490 h 6858000"/>
              <a:gd name="connsiteX1028" fmla="*/ 2785729 w 7392421"/>
              <a:gd name="connsiteY1028" fmla="*/ 842374 h 6858000"/>
              <a:gd name="connsiteX1029" fmla="*/ 2840850 w 7392421"/>
              <a:gd name="connsiteY1029" fmla="*/ 841257 h 6858000"/>
              <a:gd name="connsiteX1030" fmla="*/ 2895969 w 7392421"/>
              <a:gd name="connsiteY1030" fmla="*/ 842374 h 6858000"/>
              <a:gd name="connsiteX1031" fmla="*/ 2917169 w 7392421"/>
              <a:gd name="connsiteY1031" fmla="*/ 842374 h 6858000"/>
              <a:gd name="connsiteX1032" fmla="*/ 2921410 w 7392421"/>
              <a:gd name="connsiteY1032" fmla="*/ 839025 h 6858000"/>
              <a:gd name="connsiteX1033" fmla="*/ 2904450 w 7392421"/>
              <a:gd name="connsiteY1033" fmla="*/ 835676 h 6858000"/>
              <a:gd name="connsiteX1034" fmla="*/ 2866289 w 7392421"/>
              <a:gd name="connsiteY1034" fmla="*/ 836792 h 6858000"/>
              <a:gd name="connsiteX1035" fmla="*/ 2815409 w 7392421"/>
              <a:gd name="connsiteY1035" fmla="*/ 836792 h 6858000"/>
              <a:gd name="connsiteX1036" fmla="*/ 2768769 w 7392421"/>
              <a:gd name="connsiteY1036" fmla="*/ 832327 h 6858000"/>
              <a:gd name="connsiteX1037" fmla="*/ 2722131 w 7392421"/>
              <a:gd name="connsiteY1037" fmla="*/ 830094 h 6858000"/>
              <a:gd name="connsiteX1038" fmla="*/ 2700930 w 7392421"/>
              <a:gd name="connsiteY1038" fmla="*/ 827862 h 6858000"/>
              <a:gd name="connsiteX1039" fmla="*/ 2709410 w 7392421"/>
              <a:gd name="connsiteY1039" fmla="*/ 823396 h 6858000"/>
              <a:gd name="connsiteX1040" fmla="*/ 2722131 w 7392421"/>
              <a:gd name="connsiteY1040" fmla="*/ 822280 h 6858000"/>
              <a:gd name="connsiteX1041" fmla="*/ 2823890 w 7392421"/>
              <a:gd name="connsiteY1041" fmla="*/ 822280 h 6858000"/>
              <a:gd name="connsiteX1042" fmla="*/ 2832369 w 7392421"/>
              <a:gd name="connsiteY1042" fmla="*/ 821164 h 6858000"/>
              <a:gd name="connsiteX1043" fmla="*/ 2823890 w 7392421"/>
              <a:gd name="connsiteY1043" fmla="*/ 818931 h 6858000"/>
              <a:gd name="connsiteX1044" fmla="*/ 2777250 w 7392421"/>
              <a:gd name="connsiteY1044" fmla="*/ 816699 h 6858000"/>
              <a:gd name="connsiteX1045" fmla="*/ 2760290 w 7392421"/>
              <a:gd name="connsiteY1045" fmla="*/ 813350 h 6858000"/>
              <a:gd name="connsiteX1046" fmla="*/ 2726370 w 7392421"/>
              <a:gd name="connsiteY1046" fmla="*/ 807768 h 6858000"/>
              <a:gd name="connsiteX1047" fmla="*/ 2705171 w 7392421"/>
              <a:gd name="connsiteY1047" fmla="*/ 806652 h 6858000"/>
              <a:gd name="connsiteX1048" fmla="*/ 2709410 w 7392421"/>
              <a:gd name="connsiteY1048" fmla="*/ 805536 h 6858000"/>
              <a:gd name="connsiteX1049" fmla="*/ 2879009 w 7392421"/>
              <a:gd name="connsiteY1049" fmla="*/ 805536 h 6858000"/>
              <a:gd name="connsiteX1050" fmla="*/ 2883249 w 7392421"/>
              <a:gd name="connsiteY1050" fmla="*/ 804419 h 6858000"/>
              <a:gd name="connsiteX1051" fmla="*/ 2840850 w 7392421"/>
              <a:gd name="connsiteY1051" fmla="*/ 801071 h 6858000"/>
              <a:gd name="connsiteX1052" fmla="*/ 2874770 w 7392421"/>
              <a:gd name="connsiteY1052" fmla="*/ 793256 h 6858000"/>
              <a:gd name="connsiteX1053" fmla="*/ 2874770 w 7392421"/>
              <a:gd name="connsiteY1053" fmla="*/ 785442 h 6858000"/>
              <a:gd name="connsiteX1054" fmla="*/ 2870530 w 7392421"/>
              <a:gd name="connsiteY1054" fmla="*/ 785442 h 6858000"/>
              <a:gd name="connsiteX1055" fmla="*/ 2870530 w 7392421"/>
              <a:gd name="connsiteY1055" fmla="*/ 782093 h 6858000"/>
              <a:gd name="connsiteX1056" fmla="*/ 2874770 w 7392421"/>
              <a:gd name="connsiteY1056" fmla="*/ 777628 h 6858000"/>
              <a:gd name="connsiteX1057" fmla="*/ 2879009 w 7392421"/>
              <a:gd name="connsiteY1057" fmla="*/ 774279 h 6858000"/>
              <a:gd name="connsiteX1058" fmla="*/ 2891729 w 7392421"/>
              <a:gd name="connsiteY1058" fmla="*/ 772047 h 6858000"/>
              <a:gd name="connsiteX1059" fmla="*/ 2879009 w 7392421"/>
              <a:gd name="connsiteY1059" fmla="*/ 768698 h 6858000"/>
              <a:gd name="connsiteX1060" fmla="*/ 2828130 w 7392421"/>
              <a:gd name="connsiteY1060" fmla="*/ 764233 h 6858000"/>
              <a:gd name="connsiteX1061" fmla="*/ 2794210 w 7392421"/>
              <a:gd name="connsiteY1061" fmla="*/ 758651 h 6858000"/>
              <a:gd name="connsiteX1062" fmla="*/ 2773010 w 7392421"/>
              <a:gd name="connsiteY1062" fmla="*/ 758651 h 6858000"/>
              <a:gd name="connsiteX1063" fmla="*/ 2730610 w 7392421"/>
              <a:gd name="connsiteY1063" fmla="*/ 758651 h 6858000"/>
              <a:gd name="connsiteX1064" fmla="*/ 2688211 w 7392421"/>
              <a:gd name="connsiteY1064" fmla="*/ 758651 h 6858000"/>
              <a:gd name="connsiteX1065" fmla="*/ 2683970 w 7392421"/>
              <a:gd name="connsiteY1065" fmla="*/ 757535 h 6858000"/>
              <a:gd name="connsiteX1066" fmla="*/ 2688211 w 7392421"/>
              <a:gd name="connsiteY1066" fmla="*/ 755302 h 6858000"/>
              <a:gd name="connsiteX1067" fmla="*/ 2730610 w 7392421"/>
              <a:gd name="connsiteY1067" fmla="*/ 755302 h 6858000"/>
              <a:gd name="connsiteX1068" fmla="*/ 2743330 w 7392421"/>
              <a:gd name="connsiteY1068" fmla="*/ 754186 h 6858000"/>
              <a:gd name="connsiteX1069" fmla="*/ 2743330 w 7392421"/>
              <a:gd name="connsiteY1069" fmla="*/ 751953 h 6858000"/>
              <a:gd name="connsiteX1070" fmla="*/ 2730610 w 7392421"/>
              <a:gd name="connsiteY1070" fmla="*/ 743023 h 6858000"/>
              <a:gd name="connsiteX1071" fmla="*/ 2717890 w 7392421"/>
              <a:gd name="connsiteY1071" fmla="*/ 743023 h 6858000"/>
              <a:gd name="connsiteX1072" fmla="*/ 2650050 w 7392421"/>
              <a:gd name="connsiteY1072" fmla="*/ 740790 h 6858000"/>
              <a:gd name="connsiteX1073" fmla="*/ 2577971 w 7392421"/>
              <a:gd name="connsiteY1073" fmla="*/ 739674 h 6858000"/>
              <a:gd name="connsiteX1074" fmla="*/ 2633090 w 7392421"/>
              <a:gd name="connsiteY1074" fmla="*/ 735209 h 6858000"/>
              <a:gd name="connsiteX1075" fmla="*/ 2705171 w 7392421"/>
              <a:gd name="connsiteY1075" fmla="*/ 735209 h 6858000"/>
              <a:gd name="connsiteX1076" fmla="*/ 2756050 w 7392421"/>
              <a:gd name="connsiteY1076" fmla="*/ 737442 h 6858000"/>
              <a:gd name="connsiteX1077" fmla="*/ 2768769 w 7392421"/>
              <a:gd name="connsiteY1077" fmla="*/ 735209 h 6858000"/>
              <a:gd name="connsiteX1078" fmla="*/ 2760290 w 7392421"/>
              <a:gd name="connsiteY1078" fmla="*/ 732976 h 6858000"/>
              <a:gd name="connsiteX1079" fmla="*/ 2726370 w 7392421"/>
              <a:gd name="connsiteY1079" fmla="*/ 729627 h 6858000"/>
              <a:gd name="connsiteX1080" fmla="*/ 2802689 w 7392421"/>
              <a:gd name="connsiteY1080" fmla="*/ 729627 h 6858000"/>
              <a:gd name="connsiteX1081" fmla="*/ 2849329 w 7392421"/>
              <a:gd name="connsiteY1081" fmla="*/ 727395 h 6858000"/>
              <a:gd name="connsiteX1082" fmla="*/ 2862049 w 7392421"/>
              <a:gd name="connsiteY1082" fmla="*/ 722930 h 6858000"/>
              <a:gd name="connsiteX1083" fmla="*/ 2840850 w 7392421"/>
              <a:gd name="connsiteY1083" fmla="*/ 719581 h 6858000"/>
              <a:gd name="connsiteX1084" fmla="*/ 2806930 w 7392421"/>
              <a:gd name="connsiteY1084" fmla="*/ 721813 h 6858000"/>
              <a:gd name="connsiteX1085" fmla="*/ 2785729 w 7392421"/>
              <a:gd name="connsiteY1085" fmla="*/ 721813 h 6858000"/>
              <a:gd name="connsiteX1086" fmla="*/ 2692450 w 7392421"/>
              <a:gd name="connsiteY1086" fmla="*/ 716232 h 6858000"/>
              <a:gd name="connsiteX1087" fmla="*/ 2683970 w 7392421"/>
              <a:gd name="connsiteY1087" fmla="*/ 713999 h 6858000"/>
              <a:gd name="connsiteX1088" fmla="*/ 2692450 w 7392421"/>
              <a:gd name="connsiteY1088" fmla="*/ 711767 h 6858000"/>
              <a:gd name="connsiteX1089" fmla="*/ 2751810 w 7392421"/>
              <a:gd name="connsiteY1089" fmla="*/ 706185 h 6858000"/>
              <a:gd name="connsiteX1090" fmla="*/ 2743330 w 7392421"/>
              <a:gd name="connsiteY1090" fmla="*/ 701720 h 6858000"/>
              <a:gd name="connsiteX1091" fmla="*/ 2743330 w 7392421"/>
              <a:gd name="connsiteY1091" fmla="*/ 698371 h 6858000"/>
              <a:gd name="connsiteX1092" fmla="*/ 2743330 w 7392421"/>
              <a:gd name="connsiteY1092" fmla="*/ 695022 h 6858000"/>
              <a:gd name="connsiteX1093" fmla="*/ 2679730 w 7392421"/>
              <a:gd name="connsiteY1093" fmla="*/ 692790 h 6858000"/>
              <a:gd name="connsiteX1094" fmla="*/ 2628851 w 7392421"/>
              <a:gd name="connsiteY1094" fmla="*/ 698371 h 6858000"/>
              <a:gd name="connsiteX1095" fmla="*/ 2603410 w 7392421"/>
              <a:gd name="connsiteY1095" fmla="*/ 700604 h 6858000"/>
              <a:gd name="connsiteX1096" fmla="*/ 2539810 w 7392421"/>
              <a:gd name="connsiteY1096" fmla="*/ 700604 h 6858000"/>
              <a:gd name="connsiteX1097" fmla="*/ 2616130 w 7392421"/>
              <a:gd name="connsiteY1097" fmla="*/ 689441 h 6858000"/>
              <a:gd name="connsiteX1098" fmla="*/ 2692450 w 7392421"/>
              <a:gd name="connsiteY1098" fmla="*/ 680510 h 6858000"/>
              <a:gd name="connsiteX1099" fmla="*/ 2628851 w 7392421"/>
              <a:gd name="connsiteY1099" fmla="*/ 677161 h 6858000"/>
              <a:gd name="connsiteX1100" fmla="*/ 2633090 w 7392421"/>
              <a:gd name="connsiteY1100" fmla="*/ 674929 h 6858000"/>
              <a:gd name="connsiteX1101" fmla="*/ 2624611 w 7392421"/>
              <a:gd name="connsiteY1101" fmla="*/ 667115 h 6858000"/>
              <a:gd name="connsiteX1102" fmla="*/ 2522850 w 7392421"/>
              <a:gd name="connsiteY1102" fmla="*/ 663766 h 6858000"/>
              <a:gd name="connsiteX1103" fmla="*/ 2374451 w 7392421"/>
              <a:gd name="connsiteY1103" fmla="*/ 671580 h 6858000"/>
              <a:gd name="connsiteX1104" fmla="*/ 2306611 w 7392421"/>
              <a:gd name="connsiteY1104" fmla="*/ 673812 h 6858000"/>
              <a:gd name="connsiteX1105" fmla="*/ 2243013 w 7392421"/>
              <a:gd name="connsiteY1105" fmla="*/ 674929 h 6858000"/>
              <a:gd name="connsiteX1106" fmla="*/ 2230293 w 7392421"/>
              <a:gd name="connsiteY1106" fmla="*/ 672696 h 6858000"/>
              <a:gd name="connsiteX1107" fmla="*/ 2221812 w 7392421"/>
              <a:gd name="connsiteY1107" fmla="*/ 669347 h 6858000"/>
              <a:gd name="connsiteX1108" fmla="*/ 2166692 w 7392421"/>
              <a:gd name="connsiteY1108" fmla="*/ 670464 h 6858000"/>
              <a:gd name="connsiteX1109" fmla="*/ 2153972 w 7392421"/>
              <a:gd name="connsiteY1109" fmla="*/ 670464 h 6858000"/>
              <a:gd name="connsiteX1110" fmla="*/ 2124293 w 7392421"/>
              <a:gd name="connsiteY1110" fmla="*/ 665998 h 6858000"/>
              <a:gd name="connsiteX1111" fmla="*/ 2183653 w 7392421"/>
              <a:gd name="connsiteY1111" fmla="*/ 663766 h 6858000"/>
              <a:gd name="connsiteX1112" fmla="*/ 2234532 w 7392421"/>
              <a:gd name="connsiteY1112" fmla="*/ 661533 h 6858000"/>
              <a:gd name="connsiteX1113" fmla="*/ 2289652 w 7392421"/>
              <a:gd name="connsiteY1113" fmla="*/ 658184 h 6858000"/>
              <a:gd name="connsiteX1114" fmla="*/ 2302372 w 7392421"/>
              <a:gd name="connsiteY1114" fmla="*/ 655952 h 6858000"/>
              <a:gd name="connsiteX1115" fmla="*/ 2289652 w 7392421"/>
              <a:gd name="connsiteY1115" fmla="*/ 652603 h 6858000"/>
              <a:gd name="connsiteX1116" fmla="*/ 2272692 w 7392421"/>
              <a:gd name="connsiteY1116" fmla="*/ 651487 h 6858000"/>
              <a:gd name="connsiteX1117" fmla="*/ 2179413 w 7392421"/>
              <a:gd name="connsiteY1117" fmla="*/ 651487 h 6858000"/>
              <a:gd name="connsiteX1118" fmla="*/ 2132773 w 7392421"/>
              <a:gd name="connsiteY1118" fmla="*/ 650370 h 6858000"/>
              <a:gd name="connsiteX1119" fmla="*/ 2081893 w 7392421"/>
              <a:gd name="connsiteY1119" fmla="*/ 648138 h 6858000"/>
              <a:gd name="connsiteX1120" fmla="*/ 2077654 w 7392421"/>
              <a:gd name="connsiteY1120" fmla="*/ 648138 h 6858000"/>
              <a:gd name="connsiteX1121" fmla="*/ 2026773 w 7392421"/>
              <a:gd name="connsiteY1121" fmla="*/ 644789 h 6858000"/>
              <a:gd name="connsiteX1122" fmla="*/ 2014053 w 7392421"/>
              <a:gd name="connsiteY1122" fmla="*/ 643672 h 6858000"/>
              <a:gd name="connsiteX1123" fmla="*/ 1895333 w 7392421"/>
              <a:gd name="connsiteY1123" fmla="*/ 644789 h 6858000"/>
              <a:gd name="connsiteX1124" fmla="*/ 1738455 w 7392421"/>
              <a:gd name="connsiteY1124" fmla="*/ 645905 h 6858000"/>
              <a:gd name="connsiteX1125" fmla="*/ 1577335 w 7392421"/>
              <a:gd name="connsiteY1125" fmla="*/ 645905 h 6858000"/>
              <a:gd name="connsiteX1126" fmla="*/ 1505256 w 7392421"/>
              <a:gd name="connsiteY1126" fmla="*/ 649254 h 6858000"/>
              <a:gd name="connsiteX1127" fmla="*/ 1450135 w 7392421"/>
              <a:gd name="connsiteY1127" fmla="*/ 648138 h 6858000"/>
              <a:gd name="connsiteX1128" fmla="*/ 1420457 w 7392421"/>
              <a:gd name="connsiteY1128" fmla="*/ 645905 h 6858000"/>
              <a:gd name="connsiteX1129" fmla="*/ 1331416 w 7392421"/>
              <a:gd name="connsiteY1129" fmla="*/ 648138 h 6858000"/>
              <a:gd name="connsiteX1130" fmla="*/ 1297496 w 7392421"/>
              <a:gd name="connsiteY1130" fmla="*/ 648138 h 6858000"/>
              <a:gd name="connsiteX1131" fmla="*/ 1284776 w 7392421"/>
              <a:gd name="connsiteY1131" fmla="*/ 645905 h 6858000"/>
              <a:gd name="connsiteX1132" fmla="*/ 1293257 w 7392421"/>
              <a:gd name="connsiteY1132" fmla="*/ 642556 h 6858000"/>
              <a:gd name="connsiteX1133" fmla="*/ 1294046 w 7392421"/>
              <a:gd name="connsiteY1133" fmla="*/ 642417 h 6858000"/>
              <a:gd name="connsiteX1134" fmla="*/ 1318817 w 7392421"/>
              <a:gd name="connsiteY1134" fmla="*/ 640107 h 6858000"/>
              <a:gd name="connsiteX1135" fmla="*/ 1365457 w 7392421"/>
              <a:gd name="connsiteY1135" fmla="*/ 636311 h 6858000"/>
              <a:gd name="connsiteX1136" fmla="*/ 1458737 w 7392421"/>
              <a:gd name="connsiteY1136" fmla="*/ 636311 h 6858000"/>
              <a:gd name="connsiteX1137" fmla="*/ 1475696 w 7392421"/>
              <a:gd name="connsiteY1137" fmla="*/ 632514 h 6858000"/>
              <a:gd name="connsiteX1138" fmla="*/ 1488417 w 7392421"/>
              <a:gd name="connsiteY1138" fmla="*/ 621125 h 6858000"/>
              <a:gd name="connsiteX1139" fmla="*/ 1475696 w 7392421"/>
              <a:gd name="connsiteY1139" fmla="*/ 613532 h 6858000"/>
              <a:gd name="connsiteX1140" fmla="*/ 1420576 w 7392421"/>
              <a:gd name="connsiteY1140" fmla="*/ 602142 h 6858000"/>
              <a:gd name="connsiteX1141" fmla="*/ 1369696 w 7392421"/>
              <a:gd name="connsiteY1141" fmla="*/ 594549 h 6858000"/>
              <a:gd name="connsiteX1142" fmla="*/ 1310337 w 7392421"/>
              <a:gd name="connsiteY1142" fmla="*/ 586956 h 6858000"/>
              <a:gd name="connsiteX1143" fmla="*/ 1340016 w 7392421"/>
              <a:gd name="connsiteY1143" fmla="*/ 571771 h 6858000"/>
              <a:gd name="connsiteX1144" fmla="*/ 1352736 w 7392421"/>
              <a:gd name="connsiteY1144" fmla="*/ 571771 h 6858000"/>
              <a:gd name="connsiteX1145" fmla="*/ 1407857 w 7392421"/>
              <a:gd name="connsiteY1145" fmla="*/ 575567 h 6858000"/>
              <a:gd name="connsiteX1146" fmla="*/ 1416336 w 7392421"/>
              <a:gd name="connsiteY1146" fmla="*/ 564178 h 6858000"/>
              <a:gd name="connsiteX1147" fmla="*/ 1429056 w 7392421"/>
              <a:gd name="connsiteY1147" fmla="*/ 556585 h 6858000"/>
              <a:gd name="connsiteX1148" fmla="*/ 1492656 w 7392421"/>
              <a:gd name="connsiteY1148" fmla="*/ 560381 h 6858000"/>
              <a:gd name="connsiteX1149" fmla="*/ 1560496 w 7392421"/>
              <a:gd name="connsiteY1149" fmla="*/ 567974 h 6858000"/>
              <a:gd name="connsiteX1150" fmla="*/ 1633106 w 7392421"/>
              <a:gd name="connsiteY1150" fmla="*/ 586956 h 6858000"/>
              <a:gd name="connsiteX1151" fmla="*/ 1640713 w 7392421"/>
              <a:gd name="connsiteY1151" fmla="*/ 587718 h 6858000"/>
              <a:gd name="connsiteX1152" fmla="*/ 1646583 w 7392421"/>
              <a:gd name="connsiteY1152" fmla="*/ 588679 h 6858000"/>
              <a:gd name="connsiteX1153" fmla="*/ 1641283 w 7392421"/>
              <a:gd name="connsiteY1153" fmla="*/ 604469 h 6858000"/>
              <a:gd name="connsiteX1154" fmla="*/ 1670972 w 7392421"/>
              <a:gd name="connsiteY1154" fmla="*/ 604469 h 6858000"/>
              <a:gd name="connsiteX1155" fmla="*/ 1675810 w 7392421"/>
              <a:gd name="connsiteY1155" fmla="*/ 591235 h 6858000"/>
              <a:gd name="connsiteX1156" fmla="*/ 1708895 w 7392421"/>
              <a:gd name="connsiteY1156" fmla="*/ 594549 h 6858000"/>
              <a:gd name="connsiteX1157" fmla="*/ 1810655 w 7392421"/>
              <a:gd name="connsiteY1157" fmla="*/ 583160 h 6858000"/>
              <a:gd name="connsiteX1158" fmla="*/ 1821753 w 7392421"/>
              <a:gd name="connsiteY1158" fmla="*/ 575621 h 6858000"/>
              <a:gd name="connsiteX1159" fmla="*/ 1830549 w 7392421"/>
              <a:gd name="connsiteY1159" fmla="*/ 574582 h 6858000"/>
              <a:gd name="connsiteX1160" fmla="*/ 1844863 w 7392421"/>
              <a:gd name="connsiteY1160" fmla="*/ 554845 h 6858000"/>
              <a:gd name="connsiteX1161" fmla="*/ 1850662 w 7392421"/>
              <a:gd name="connsiteY1161" fmla="*/ 548677 h 6858000"/>
              <a:gd name="connsiteX1162" fmla="*/ 1860747 w 7392421"/>
              <a:gd name="connsiteY1162" fmla="*/ 547339 h 6858000"/>
              <a:gd name="connsiteX1163" fmla="*/ 1861829 w 7392421"/>
              <a:gd name="connsiteY1163" fmla="*/ 550333 h 6858000"/>
              <a:gd name="connsiteX1164" fmla="*/ 1899999 w 7392421"/>
              <a:gd name="connsiteY1164" fmla="*/ 532288 h 6858000"/>
              <a:gd name="connsiteX1165" fmla="*/ 1912724 w 7392421"/>
              <a:gd name="connsiteY1165" fmla="*/ 523265 h 6858000"/>
              <a:gd name="connsiteX1166" fmla="*/ 1963618 w 7392421"/>
              <a:gd name="connsiteY1166" fmla="*/ 514243 h 6858000"/>
              <a:gd name="connsiteX1167" fmla="*/ 1967860 w 7392421"/>
              <a:gd name="connsiteY1167" fmla="*/ 505220 h 6858000"/>
              <a:gd name="connsiteX1168" fmla="*/ 1963618 w 7392421"/>
              <a:gd name="connsiteY1168" fmla="*/ 500709 h 6858000"/>
              <a:gd name="connsiteX1169" fmla="*/ 1946653 w 7392421"/>
              <a:gd name="connsiteY1169" fmla="*/ 500709 h 6858000"/>
              <a:gd name="connsiteX1170" fmla="*/ 1933930 w 7392421"/>
              <a:gd name="connsiteY1170" fmla="*/ 496197 h 6858000"/>
              <a:gd name="connsiteX1171" fmla="*/ 1927754 w 7392421"/>
              <a:gd name="connsiteY1171" fmla="*/ 488732 h 6858000"/>
              <a:gd name="connsiteX1172" fmla="*/ 1929374 w 7392421"/>
              <a:gd name="connsiteY1172" fmla="*/ 488248 h 6858000"/>
              <a:gd name="connsiteX1173" fmla="*/ 1938914 w 7392421"/>
              <a:gd name="connsiteY1173" fmla="*/ 483977 h 6858000"/>
              <a:gd name="connsiteX1174" fmla="*/ 1937455 w 7392421"/>
              <a:gd name="connsiteY1174" fmla="*/ 482888 h 6858000"/>
              <a:gd name="connsiteX1175" fmla="*/ 1960536 w 7392421"/>
              <a:gd name="connsiteY1175" fmla="*/ 482487 h 6858000"/>
              <a:gd name="connsiteX1176" fmla="*/ 2058086 w 7392421"/>
              <a:gd name="connsiteY1176" fmla="*/ 482487 h 6858000"/>
              <a:gd name="connsiteX1177" fmla="*/ 2096257 w 7392421"/>
              <a:gd name="connsiteY1177" fmla="*/ 475701 h 6858000"/>
              <a:gd name="connsiteX1178" fmla="*/ 2138669 w 7392421"/>
              <a:gd name="connsiteY1178" fmla="*/ 472308 h 6858000"/>
              <a:gd name="connsiteX1179" fmla="*/ 2193806 w 7392421"/>
              <a:gd name="connsiteY1179" fmla="*/ 472308 h 6858000"/>
              <a:gd name="connsiteX1180" fmla="*/ 2227736 w 7392421"/>
              <a:gd name="connsiteY1180" fmla="*/ 468916 h 6858000"/>
              <a:gd name="connsiteX1181" fmla="*/ 2240459 w 7392421"/>
              <a:gd name="connsiteY1181" fmla="*/ 465524 h 6858000"/>
              <a:gd name="connsiteX1182" fmla="*/ 2291355 w 7392421"/>
              <a:gd name="connsiteY1182" fmla="*/ 465524 h 6858000"/>
              <a:gd name="connsiteX1183" fmla="*/ 2346491 w 7392421"/>
              <a:gd name="connsiteY1183" fmla="*/ 465524 h 6858000"/>
              <a:gd name="connsiteX1184" fmla="*/ 2401628 w 7392421"/>
              <a:gd name="connsiteY1184" fmla="*/ 465524 h 6858000"/>
              <a:gd name="connsiteX1185" fmla="*/ 2427075 w 7392421"/>
              <a:gd name="connsiteY1185" fmla="*/ 458738 h 6858000"/>
              <a:gd name="connsiteX1186" fmla="*/ 2465247 w 7392421"/>
              <a:gd name="connsiteY1186" fmla="*/ 458738 h 6858000"/>
              <a:gd name="connsiteX1187" fmla="*/ 2482211 w 7392421"/>
              <a:gd name="connsiteY1187" fmla="*/ 458738 h 6858000"/>
              <a:gd name="connsiteX1188" fmla="*/ 2528866 w 7392421"/>
              <a:gd name="connsiteY1188" fmla="*/ 462131 h 6858000"/>
              <a:gd name="connsiteX1189" fmla="*/ 2545830 w 7392421"/>
              <a:gd name="connsiteY1189" fmla="*/ 451953 h 6858000"/>
              <a:gd name="connsiteX1190" fmla="*/ 2562795 w 7392421"/>
              <a:gd name="connsiteY1190" fmla="*/ 451953 h 6858000"/>
              <a:gd name="connsiteX1191" fmla="*/ 2567036 w 7392421"/>
              <a:gd name="connsiteY1191" fmla="*/ 445169 h 6858000"/>
              <a:gd name="connsiteX1192" fmla="*/ 2622173 w 7392421"/>
              <a:gd name="connsiteY1192" fmla="*/ 445169 h 6858000"/>
              <a:gd name="connsiteX1193" fmla="*/ 2622173 w 7392421"/>
              <a:gd name="connsiteY1193" fmla="*/ 451953 h 6858000"/>
              <a:gd name="connsiteX1194" fmla="*/ 2728205 w 7392421"/>
              <a:gd name="connsiteY1194" fmla="*/ 451953 h 6858000"/>
              <a:gd name="connsiteX1195" fmla="*/ 2753652 w 7392421"/>
              <a:gd name="connsiteY1195" fmla="*/ 451953 h 6858000"/>
              <a:gd name="connsiteX1196" fmla="*/ 2851202 w 7392421"/>
              <a:gd name="connsiteY1196" fmla="*/ 445169 h 6858000"/>
              <a:gd name="connsiteX1197" fmla="*/ 2851202 w 7392421"/>
              <a:gd name="connsiteY1197" fmla="*/ 434990 h 6858000"/>
              <a:gd name="connsiteX1198" fmla="*/ 2855442 w 7392421"/>
              <a:gd name="connsiteY1198" fmla="*/ 431597 h 6858000"/>
              <a:gd name="connsiteX1199" fmla="*/ 2863925 w 7392421"/>
              <a:gd name="connsiteY1199" fmla="*/ 434990 h 6858000"/>
              <a:gd name="connsiteX1200" fmla="*/ 2944509 w 7392421"/>
              <a:gd name="connsiteY1200" fmla="*/ 434990 h 6858000"/>
              <a:gd name="connsiteX1201" fmla="*/ 2961474 w 7392421"/>
              <a:gd name="connsiteY1201" fmla="*/ 441776 h 6858000"/>
              <a:gd name="connsiteX1202" fmla="*/ 2991163 w 7392421"/>
              <a:gd name="connsiteY1202" fmla="*/ 441776 h 6858000"/>
              <a:gd name="connsiteX1203" fmla="*/ 3020852 w 7392421"/>
              <a:gd name="connsiteY1203" fmla="*/ 428205 h 6858000"/>
              <a:gd name="connsiteX1204" fmla="*/ 3033575 w 7392421"/>
              <a:gd name="connsiteY1204" fmla="*/ 424812 h 6858000"/>
              <a:gd name="connsiteX1205" fmla="*/ 3050540 w 7392421"/>
              <a:gd name="connsiteY1205" fmla="*/ 424812 h 6858000"/>
              <a:gd name="connsiteX1206" fmla="*/ 3054782 w 7392421"/>
              <a:gd name="connsiteY1206" fmla="*/ 421420 h 6858000"/>
              <a:gd name="connsiteX1207" fmla="*/ 3050540 w 7392421"/>
              <a:gd name="connsiteY1207" fmla="*/ 414635 h 6858000"/>
              <a:gd name="connsiteX1208" fmla="*/ 2999646 w 7392421"/>
              <a:gd name="connsiteY1208" fmla="*/ 407849 h 6858000"/>
              <a:gd name="connsiteX1209" fmla="*/ 2986921 w 7392421"/>
              <a:gd name="connsiteY1209" fmla="*/ 401065 h 6858000"/>
              <a:gd name="connsiteX1210" fmla="*/ 2948751 w 7392421"/>
              <a:gd name="connsiteY1210" fmla="*/ 387494 h 6858000"/>
              <a:gd name="connsiteX1211" fmla="*/ 2940268 w 7392421"/>
              <a:gd name="connsiteY1211" fmla="*/ 390887 h 6858000"/>
              <a:gd name="connsiteX1212" fmla="*/ 2931785 w 7392421"/>
              <a:gd name="connsiteY1212" fmla="*/ 384101 h 6858000"/>
              <a:gd name="connsiteX1213" fmla="*/ 2893615 w 7392421"/>
              <a:gd name="connsiteY1213" fmla="*/ 367139 h 6858000"/>
              <a:gd name="connsiteX1214" fmla="*/ 2863925 w 7392421"/>
              <a:gd name="connsiteY1214" fmla="*/ 377317 h 6858000"/>
              <a:gd name="connsiteX1215" fmla="*/ 2859683 w 7392421"/>
              <a:gd name="connsiteY1215" fmla="*/ 373924 h 6858000"/>
              <a:gd name="connsiteX1216" fmla="*/ 2829996 w 7392421"/>
              <a:gd name="connsiteY1216" fmla="*/ 373924 h 6858000"/>
              <a:gd name="connsiteX1217" fmla="*/ 2770618 w 7392421"/>
              <a:gd name="connsiteY1217" fmla="*/ 384101 h 6858000"/>
              <a:gd name="connsiteX1218" fmla="*/ 2766377 w 7392421"/>
              <a:gd name="connsiteY1218" fmla="*/ 377317 h 6858000"/>
              <a:gd name="connsiteX1219" fmla="*/ 2757894 w 7392421"/>
              <a:gd name="connsiteY1219" fmla="*/ 346783 h 6858000"/>
              <a:gd name="connsiteX1220" fmla="*/ 2728205 w 7392421"/>
              <a:gd name="connsiteY1220" fmla="*/ 346783 h 6858000"/>
              <a:gd name="connsiteX1221" fmla="*/ 2719722 w 7392421"/>
              <a:gd name="connsiteY1221" fmla="*/ 360353 h 6858000"/>
              <a:gd name="connsiteX1222" fmla="*/ 2694275 w 7392421"/>
              <a:gd name="connsiteY1222" fmla="*/ 373924 h 6858000"/>
              <a:gd name="connsiteX1223" fmla="*/ 2685792 w 7392421"/>
              <a:gd name="connsiteY1223" fmla="*/ 377317 h 6858000"/>
              <a:gd name="connsiteX1224" fmla="*/ 2668827 w 7392421"/>
              <a:gd name="connsiteY1224" fmla="*/ 377317 h 6858000"/>
              <a:gd name="connsiteX1225" fmla="*/ 2651863 w 7392421"/>
              <a:gd name="connsiteY1225" fmla="*/ 377317 h 6858000"/>
              <a:gd name="connsiteX1226" fmla="*/ 2643380 w 7392421"/>
              <a:gd name="connsiteY1226" fmla="*/ 384101 h 6858000"/>
              <a:gd name="connsiteX1227" fmla="*/ 2639138 w 7392421"/>
              <a:gd name="connsiteY1227" fmla="*/ 404457 h 6858000"/>
              <a:gd name="connsiteX1228" fmla="*/ 2622173 w 7392421"/>
              <a:gd name="connsiteY1228" fmla="*/ 404457 h 6858000"/>
              <a:gd name="connsiteX1229" fmla="*/ 2617931 w 7392421"/>
              <a:gd name="connsiteY1229" fmla="*/ 394280 h 6858000"/>
              <a:gd name="connsiteX1230" fmla="*/ 2584002 w 7392421"/>
              <a:gd name="connsiteY1230" fmla="*/ 384101 h 6858000"/>
              <a:gd name="connsiteX1231" fmla="*/ 2575519 w 7392421"/>
              <a:gd name="connsiteY1231" fmla="*/ 387494 h 6858000"/>
              <a:gd name="connsiteX1232" fmla="*/ 2558554 w 7392421"/>
              <a:gd name="connsiteY1232" fmla="*/ 387494 h 6858000"/>
              <a:gd name="connsiteX1233" fmla="*/ 2550072 w 7392421"/>
              <a:gd name="connsiteY1233" fmla="*/ 394280 h 6858000"/>
              <a:gd name="connsiteX1234" fmla="*/ 2545830 w 7392421"/>
              <a:gd name="connsiteY1234" fmla="*/ 384101 h 6858000"/>
              <a:gd name="connsiteX1235" fmla="*/ 2541589 w 7392421"/>
              <a:gd name="connsiteY1235" fmla="*/ 384101 h 6858000"/>
              <a:gd name="connsiteX1236" fmla="*/ 2503417 w 7392421"/>
              <a:gd name="connsiteY1236" fmla="*/ 390887 h 6858000"/>
              <a:gd name="connsiteX1237" fmla="*/ 2461005 w 7392421"/>
              <a:gd name="connsiteY1237" fmla="*/ 384101 h 6858000"/>
              <a:gd name="connsiteX1238" fmla="*/ 2418593 w 7392421"/>
              <a:gd name="connsiteY1238" fmla="*/ 387494 h 6858000"/>
              <a:gd name="connsiteX1239" fmla="*/ 2367697 w 7392421"/>
              <a:gd name="connsiteY1239" fmla="*/ 387494 h 6858000"/>
              <a:gd name="connsiteX1240" fmla="*/ 2363456 w 7392421"/>
              <a:gd name="connsiteY1240" fmla="*/ 387494 h 6858000"/>
              <a:gd name="connsiteX1241" fmla="*/ 2363456 w 7392421"/>
              <a:gd name="connsiteY1241" fmla="*/ 390887 h 6858000"/>
              <a:gd name="connsiteX1242" fmla="*/ 2376179 w 7392421"/>
              <a:gd name="connsiteY1242" fmla="*/ 397672 h 6858000"/>
              <a:gd name="connsiteX1243" fmla="*/ 2384662 w 7392421"/>
              <a:gd name="connsiteY1243" fmla="*/ 404457 h 6858000"/>
              <a:gd name="connsiteX1244" fmla="*/ 2371939 w 7392421"/>
              <a:gd name="connsiteY1244" fmla="*/ 407849 h 6858000"/>
              <a:gd name="connsiteX1245" fmla="*/ 2401628 w 7392421"/>
              <a:gd name="connsiteY1245" fmla="*/ 418028 h 6858000"/>
              <a:gd name="connsiteX1246" fmla="*/ 2414352 w 7392421"/>
              <a:gd name="connsiteY1246" fmla="*/ 424812 h 6858000"/>
              <a:gd name="connsiteX1247" fmla="*/ 2401628 w 7392421"/>
              <a:gd name="connsiteY1247" fmla="*/ 431597 h 6858000"/>
              <a:gd name="connsiteX1248" fmla="*/ 2371939 w 7392421"/>
              <a:gd name="connsiteY1248" fmla="*/ 424812 h 6858000"/>
              <a:gd name="connsiteX1249" fmla="*/ 2363456 w 7392421"/>
              <a:gd name="connsiteY1249" fmla="*/ 424812 h 6858000"/>
              <a:gd name="connsiteX1250" fmla="*/ 2316802 w 7392421"/>
              <a:gd name="connsiteY1250" fmla="*/ 431597 h 6858000"/>
              <a:gd name="connsiteX1251" fmla="*/ 2287114 w 7392421"/>
              <a:gd name="connsiteY1251" fmla="*/ 424812 h 6858000"/>
              <a:gd name="connsiteX1252" fmla="*/ 2282872 w 7392421"/>
              <a:gd name="connsiteY1252" fmla="*/ 424812 h 6858000"/>
              <a:gd name="connsiteX1253" fmla="*/ 2248942 w 7392421"/>
              <a:gd name="connsiteY1253" fmla="*/ 431597 h 6858000"/>
              <a:gd name="connsiteX1254" fmla="*/ 2202288 w 7392421"/>
              <a:gd name="connsiteY1254" fmla="*/ 418028 h 6858000"/>
              <a:gd name="connsiteX1255" fmla="*/ 2198046 w 7392421"/>
              <a:gd name="connsiteY1255" fmla="*/ 407849 h 6858000"/>
              <a:gd name="connsiteX1256" fmla="*/ 2185323 w 7392421"/>
              <a:gd name="connsiteY1256" fmla="*/ 397672 h 6858000"/>
              <a:gd name="connsiteX1257" fmla="*/ 2121704 w 7392421"/>
              <a:gd name="connsiteY1257" fmla="*/ 394280 h 6858000"/>
              <a:gd name="connsiteX1258" fmla="*/ 2108981 w 7392421"/>
              <a:gd name="connsiteY1258" fmla="*/ 394280 h 6858000"/>
              <a:gd name="connsiteX1259" fmla="*/ 2070809 w 7392421"/>
              <a:gd name="connsiteY1259" fmla="*/ 394280 h 6858000"/>
              <a:gd name="connsiteX1260" fmla="*/ 2051724 w 7392421"/>
              <a:gd name="connsiteY1260" fmla="*/ 387918 h 6858000"/>
              <a:gd name="connsiteX1261" fmla="*/ 2046930 w 7392421"/>
              <a:gd name="connsiteY1261" fmla="*/ 389516 h 6858000"/>
              <a:gd name="connsiteX1262" fmla="*/ 2044915 w 7392421"/>
              <a:gd name="connsiteY1262" fmla="*/ 382897 h 6858000"/>
              <a:gd name="connsiteX1263" fmla="*/ 2035374 w 7392421"/>
              <a:gd name="connsiteY1263" fmla="*/ 378151 h 6858000"/>
              <a:gd name="connsiteX1264" fmla="*/ 1988734 w 7392421"/>
              <a:gd name="connsiteY1264" fmla="*/ 370558 h 6858000"/>
              <a:gd name="connsiteX1265" fmla="*/ 1912414 w 7392421"/>
              <a:gd name="connsiteY1265" fmla="*/ 370558 h 6858000"/>
              <a:gd name="connsiteX1266" fmla="*/ 1946334 w 7392421"/>
              <a:gd name="connsiteY1266" fmla="*/ 359169 h 6858000"/>
              <a:gd name="connsiteX1267" fmla="*/ 1954814 w 7392421"/>
              <a:gd name="connsiteY1267" fmla="*/ 351576 h 6858000"/>
              <a:gd name="connsiteX1268" fmla="*/ 1942094 w 7392421"/>
              <a:gd name="connsiteY1268" fmla="*/ 343983 h 6858000"/>
              <a:gd name="connsiteX1269" fmla="*/ 1891215 w 7392421"/>
              <a:gd name="connsiteY1269" fmla="*/ 351576 h 6858000"/>
              <a:gd name="connsiteX1270" fmla="*/ 1819135 w 7392421"/>
              <a:gd name="connsiteY1270" fmla="*/ 351576 h 6858000"/>
              <a:gd name="connsiteX1271" fmla="*/ 1764015 w 7392421"/>
              <a:gd name="connsiteY1271" fmla="*/ 336390 h 6858000"/>
              <a:gd name="connsiteX1272" fmla="*/ 1836095 w 7392421"/>
              <a:gd name="connsiteY1272" fmla="*/ 332593 h 6858000"/>
              <a:gd name="connsiteX1273" fmla="*/ 1903935 w 7392421"/>
              <a:gd name="connsiteY1273" fmla="*/ 325000 h 6858000"/>
              <a:gd name="connsiteX1274" fmla="*/ 1916654 w 7392421"/>
              <a:gd name="connsiteY1274" fmla="*/ 325000 h 6858000"/>
              <a:gd name="connsiteX1275" fmla="*/ 1929374 w 7392421"/>
              <a:gd name="connsiteY1275" fmla="*/ 294629 h 6858000"/>
              <a:gd name="connsiteX1276" fmla="*/ 1929374 w 7392421"/>
              <a:gd name="connsiteY1276" fmla="*/ 287036 h 6858000"/>
              <a:gd name="connsiteX1277" fmla="*/ 1916654 w 7392421"/>
              <a:gd name="connsiteY1277" fmla="*/ 283239 h 6858000"/>
              <a:gd name="connsiteX1278" fmla="*/ 1874255 w 7392421"/>
              <a:gd name="connsiteY1278" fmla="*/ 283239 h 6858000"/>
              <a:gd name="connsiteX1279" fmla="*/ 1870015 w 7392421"/>
              <a:gd name="connsiteY1279" fmla="*/ 275646 h 6858000"/>
              <a:gd name="connsiteX1280" fmla="*/ 1874255 w 7392421"/>
              <a:gd name="connsiteY1280" fmla="*/ 271850 h 6858000"/>
              <a:gd name="connsiteX1281" fmla="*/ 1916654 w 7392421"/>
              <a:gd name="connsiteY1281" fmla="*/ 271850 h 6858000"/>
              <a:gd name="connsiteX1282" fmla="*/ 1959054 w 7392421"/>
              <a:gd name="connsiteY1282" fmla="*/ 271850 h 6858000"/>
              <a:gd name="connsiteX1283" fmla="*/ 1980254 w 7392421"/>
              <a:gd name="connsiteY1283" fmla="*/ 271850 h 6858000"/>
              <a:gd name="connsiteX1284" fmla="*/ 2014174 w 7392421"/>
              <a:gd name="connsiteY1284" fmla="*/ 252868 h 6858000"/>
              <a:gd name="connsiteX1285" fmla="*/ 2065053 w 7392421"/>
              <a:gd name="connsiteY1285" fmla="*/ 237682 h 6858000"/>
              <a:gd name="connsiteX1286" fmla="*/ 2077773 w 7392421"/>
              <a:gd name="connsiteY1286" fmla="*/ 226292 h 6858000"/>
              <a:gd name="connsiteX1287" fmla="*/ 2065053 w 7392421"/>
              <a:gd name="connsiteY1287" fmla="*/ 218699 h 6858000"/>
              <a:gd name="connsiteX1288" fmla="*/ 2060814 w 7392421"/>
              <a:gd name="connsiteY1288" fmla="*/ 207310 h 6858000"/>
              <a:gd name="connsiteX1289" fmla="*/ 2056574 w 7392421"/>
              <a:gd name="connsiteY1289" fmla="*/ 192124 h 6858000"/>
              <a:gd name="connsiteX1290" fmla="*/ 2056574 w 7392421"/>
              <a:gd name="connsiteY1290" fmla="*/ 180735 h 6858000"/>
              <a:gd name="connsiteX1291" fmla="*/ 2060814 w 7392421"/>
              <a:gd name="connsiteY1291" fmla="*/ 180735 h 6858000"/>
              <a:gd name="connsiteX1292" fmla="*/ 2060814 w 7392421"/>
              <a:gd name="connsiteY1292" fmla="*/ 154160 h 6858000"/>
              <a:gd name="connsiteX1293" fmla="*/ 2026894 w 7392421"/>
              <a:gd name="connsiteY1293" fmla="*/ 127584 h 6858000"/>
              <a:gd name="connsiteX1294" fmla="*/ 2069294 w 7392421"/>
              <a:gd name="connsiteY1294" fmla="*/ 116195 h 6858000"/>
              <a:gd name="connsiteX1295" fmla="*/ 2065053 w 7392421"/>
              <a:gd name="connsiteY1295" fmla="*/ 112398 h 6858000"/>
              <a:gd name="connsiteX1296" fmla="*/ 1895454 w 7392421"/>
              <a:gd name="connsiteY1296" fmla="*/ 112398 h 6858000"/>
              <a:gd name="connsiteX1297" fmla="*/ 1891215 w 7392421"/>
              <a:gd name="connsiteY1297" fmla="*/ 108602 h 6858000"/>
              <a:gd name="connsiteX1298" fmla="*/ 1912414 w 7392421"/>
              <a:gd name="connsiteY1298" fmla="*/ 104805 h 6858000"/>
              <a:gd name="connsiteX1299" fmla="*/ 1932554 w 7392421"/>
              <a:gd name="connsiteY1299" fmla="*/ 101009 h 6858000"/>
              <a:gd name="connsiteX1300" fmla="*/ 1939721 w 7392421"/>
              <a:gd name="connsiteY1300" fmla="*/ 93110 h 6858000"/>
              <a:gd name="connsiteX1301" fmla="*/ 1954706 w 7392421"/>
              <a:gd name="connsiteY1301" fmla="*/ 92430 h 6858000"/>
              <a:gd name="connsiteX1302" fmla="*/ 1997118 w 7392421"/>
              <a:gd name="connsiteY1302" fmla="*/ 84723 h 6858000"/>
              <a:gd name="connsiteX1303" fmla="*/ 2035290 w 7392421"/>
              <a:gd name="connsiteY1303" fmla="*/ 92430 h 6858000"/>
              <a:gd name="connsiteX1304" fmla="*/ 2039532 w 7392421"/>
              <a:gd name="connsiteY1304" fmla="*/ 92430 h 6858000"/>
              <a:gd name="connsiteX1305" fmla="*/ 2043773 w 7392421"/>
              <a:gd name="connsiteY1305" fmla="*/ 80870 h 6858000"/>
              <a:gd name="connsiteX1306" fmla="*/ 2052255 w 7392421"/>
              <a:gd name="connsiteY1306" fmla="*/ 88576 h 6858000"/>
              <a:gd name="connsiteX1307" fmla="*/ 2069220 w 7392421"/>
              <a:gd name="connsiteY1307" fmla="*/ 88576 h 6858000"/>
              <a:gd name="connsiteX1308" fmla="*/ 2077703 w 7392421"/>
              <a:gd name="connsiteY1308" fmla="*/ 92430 h 6858000"/>
              <a:gd name="connsiteX1309" fmla="*/ 2111632 w 7392421"/>
              <a:gd name="connsiteY1309" fmla="*/ 80870 h 6858000"/>
              <a:gd name="connsiteX1310" fmla="*/ 2115874 w 7392421"/>
              <a:gd name="connsiteY1310" fmla="*/ 69309 h 6858000"/>
              <a:gd name="connsiteX1311" fmla="*/ 2132839 w 7392421"/>
              <a:gd name="connsiteY1311" fmla="*/ 69309 h 6858000"/>
              <a:gd name="connsiteX1312" fmla="*/ 2137081 w 7392421"/>
              <a:gd name="connsiteY1312" fmla="*/ 92430 h 6858000"/>
              <a:gd name="connsiteX1313" fmla="*/ 2145564 w 7392421"/>
              <a:gd name="connsiteY1313" fmla="*/ 100137 h 6858000"/>
              <a:gd name="connsiteX1314" fmla="*/ 2162528 w 7392421"/>
              <a:gd name="connsiteY1314" fmla="*/ 100137 h 6858000"/>
              <a:gd name="connsiteX1315" fmla="*/ 2179493 w 7392421"/>
              <a:gd name="connsiteY1315" fmla="*/ 100137 h 6858000"/>
              <a:gd name="connsiteX1316" fmla="*/ 2187976 w 7392421"/>
              <a:gd name="connsiteY1316" fmla="*/ 103990 h 6858000"/>
              <a:gd name="connsiteX1317" fmla="*/ 2213423 w 7392421"/>
              <a:gd name="connsiteY1317" fmla="*/ 119404 h 6858000"/>
              <a:gd name="connsiteX1318" fmla="*/ 2221906 w 7392421"/>
              <a:gd name="connsiteY1318" fmla="*/ 134818 h 6858000"/>
              <a:gd name="connsiteX1319" fmla="*/ 2251595 w 7392421"/>
              <a:gd name="connsiteY1319" fmla="*/ 134818 h 6858000"/>
              <a:gd name="connsiteX1320" fmla="*/ 2260078 w 7392421"/>
              <a:gd name="connsiteY1320" fmla="*/ 100137 h 6858000"/>
              <a:gd name="connsiteX1321" fmla="*/ 2264319 w 7392421"/>
              <a:gd name="connsiteY1321" fmla="*/ 92430 h 6858000"/>
              <a:gd name="connsiteX1322" fmla="*/ 2323697 w 7392421"/>
              <a:gd name="connsiteY1322" fmla="*/ 103990 h 6858000"/>
              <a:gd name="connsiteX1323" fmla="*/ 2353384 w 7392421"/>
              <a:gd name="connsiteY1323" fmla="*/ 103990 h 6858000"/>
              <a:gd name="connsiteX1324" fmla="*/ 2357626 w 7392421"/>
              <a:gd name="connsiteY1324" fmla="*/ 100137 h 6858000"/>
              <a:gd name="connsiteX1325" fmla="*/ 2387316 w 7392421"/>
              <a:gd name="connsiteY1325" fmla="*/ 111697 h 6858000"/>
              <a:gd name="connsiteX1326" fmla="*/ 2425486 w 7392421"/>
              <a:gd name="connsiteY1326" fmla="*/ 92430 h 6858000"/>
              <a:gd name="connsiteX1327" fmla="*/ 2433969 w 7392421"/>
              <a:gd name="connsiteY1327" fmla="*/ 84723 h 6858000"/>
              <a:gd name="connsiteX1328" fmla="*/ 2442452 w 7392421"/>
              <a:gd name="connsiteY1328" fmla="*/ 88576 h 6858000"/>
              <a:gd name="connsiteX1329" fmla="*/ 2480623 w 7392421"/>
              <a:gd name="connsiteY1329" fmla="*/ 73163 h 6858000"/>
              <a:gd name="connsiteX1330" fmla="*/ 2493347 w 7392421"/>
              <a:gd name="connsiteY1330" fmla="*/ 65456 h 6858000"/>
              <a:gd name="connsiteX1331" fmla="*/ 2544242 w 7392421"/>
              <a:gd name="connsiteY1331" fmla="*/ 57749 h 6858000"/>
              <a:gd name="connsiteX1332" fmla="*/ 2548483 w 7392421"/>
              <a:gd name="connsiteY1332" fmla="*/ 50042 h 6858000"/>
              <a:gd name="connsiteX1333" fmla="*/ 2544242 w 7392421"/>
              <a:gd name="connsiteY1333" fmla="*/ 46189 h 6858000"/>
              <a:gd name="connsiteX1334" fmla="*/ 2527276 w 7392421"/>
              <a:gd name="connsiteY1334" fmla="*/ 46189 h 6858000"/>
              <a:gd name="connsiteX1335" fmla="*/ 2514553 w 7392421"/>
              <a:gd name="connsiteY1335" fmla="*/ 42335 h 6858000"/>
              <a:gd name="connsiteX1336" fmla="*/ 2503748 w 7392421"/>
              <a:gd name="connsiteY1336" fmla="*/ 31180 h 6858000"/>
              <a:gd name="connsiteX1337" fmla="*/ 2541159 w 7392421"/>
              <a:gd name="connsiteY1337" fmla="*/ 30624 h 6858000"/>
              <a:gd name="connsiteX1338" fmla="*/ 2638709 w 7392421"/>
              <a:gd name="connsiteY1338" fmla="*/ 30624 h 6858000"/>
              <a:gd name="connsiteX1339" fmla="*/ 2676880 w 7392421"/>
              <a:gd name="connsiteY1339" fmla="*/ 24828 h 6858000"/>
              <a:gd name="connsiteX1340" fmla="*/ 2719292 w 7392421"/>
              <a:gd name="connsiteY1340" fmla="*/ 21930 h 6858000"/>
              <a:gd name="connsiteX1341" fmla="*/ 2774429 w 7392421"/>
              <a:gd name="connsiteY1341" fmla="*/ 21930 h 6858000"/>
              <a:gd name="connsiteX1342" fmla="*/ 2808359 w 7392421"/>
              <a:gd name="connsiteY1342" fmla="*/ 19032 h 6858000"/>
              <a:gd name="connsiteX1343" fmla="*/ 2821082 w 7392421"/>
              <a:gd name="connsiteY1343" fmla="*/ 16135 h 6858000"/>
              <a:gd name="connsiteX1344" fmla="*/ 2871978 w 7392421"/>
              <a:gd name="connsiteY1344" fmla="*/ 16135 h 6858000"/>
              <a:gd name="connsiteX1345" fmla="*/ 2927115 w 7392421"/>
              <a:gd name="connsiteY1345" fmla="*/ 16135 h 6858000"/>
              <a:gd name="connsiteX1346" fmla="*/ 2982251 w 7392421"/>
              <a:gd name="connsiteY1346" fmla="*/ 16135 h 6858000"/>
              <a:gd name="connsiteX1347" fmla="*/ 3007698 w 7392421"/>
              <a:gd name="connsiteY1347" fmla="*/ 10339 h 6858000"/>
              <a:gd name="connsiteX1348" fmla="*/ 3045870 w 7392421"/>
              <a:gd name="connsiteY1348" fmla="*/ 10339 h 6858000"/>
              <a:gd name="connsiteX1349" fmla="*/ 3062834 w 7392421"/>
              <a:gd name="connsiteY1349" fmla="*/ 10339 h 6858000"/>
              <a:gd name="connsiteX1350" fmla="*/ 3109489 w 7392421"/>
              <a:gd name="connsiteY1350" fmla="*/ 13237 h 6858000"/>
              <a:gd name="connsiteX1351" fmla="*/ 3126454 w 7392421"/>
              <a:gd name="connsiteY1351" fmla="*/ 4543 h 6858000"/>
              <a:gd name="connsiteX1352" fmla="*/ 3143418 w 7392421"/>
              <a:gd name="connsiteY1352" fmla="*/ 45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Lst>
            <a:rect l="l" t="t" r="r" b="b"/>
            <a:pathLst>
              <a:path w="7392421" h="6858000">
                <a:moveTo>
                  <a:pt x="1848908" y="6196465"/>
                </a:moveTo>
                <a:lnTo>
                  <a:pt x="1851185" y="6198075"/>
                </a:lnTo>
                <a:cubicBezTo>
                  <a:pt x="1853835" y="6200448"/>
                  <a:pt x="1855955" y="6202346"/>
                  <a:pt x="1858075" y="6202346"/>
                </a:cubicBezTo>
                <a:cubicBezTo>
                  <a:pt x="1900475" y="6206142"/>
                  <a:pt x="1942874" y="6217531"/>
                  <a:pt x="1985274" y="6213735"/>
                </a:cubicBezTo>
                <a:cubicBezTo>
                  <a:pt x="1993754" y="6213735"/>
                  <a:pt x="2002234" y="6213735"/>
                  <a:pt x="2010714" y="6213735"/>
                </a:cubicBezTo>
                <a:cubicBezTo>
                  <a:pt x="2036154" y="6213735"/>
                  <a:pt x="2053114" y="6221328"/>
                  <a:pt x="2065834" y="6236514"/>
                </a:cubicBezTo>
                <a:cubicBezTo>
                  <a:pt x="2078554" y="6236514"/>
                  <a:pt x="2091274" y="6236514"/>
                  <a:pt x="2103994" y="6236514"/>
                </a:cubicBezTo>
                <a:cubicBezTo>
                  <a:pt x="2112474" y="6236514"/>
                  <a:pt x="2112474" y="6240310"/>
                  <a:pt x="2116714" y="6244107"/>
                </a:cubicBezTo>
                <a:cubicBezTo>
                  <a:pt x="2120954" y="6247903"/>
                  <a:pt x="2116714" y="6251700"/>
                  <a:pt x="2112474" y="6255496"/>
                </a:cubicBezTo>
                <a:cubicBezTo>
                  <a:pt x="2099754" y="6270682"/>
                  <a:pt x="2099754" y="6270682"/>
                  <a:pt x="2082794" y="6259293"/>
                </a:cubicBezTo>
                <a:cubicBezTo>
                  <a:pt x="2078554" y="6255496"/>
                  <a:pt x="2065834" y="6244107"/>
                  <a:pt x="2065834" y="6240310"/>
                </a:cubicBezTo>
                <a:cubicBezTo>
                  <a:pt x="2048874" y="6247903"/>
                  <a:pt x="2036154" y="6236514"/>
                  <a:pt x="2023434" y="6236514"/>
                </a:cubicBezTo>
                <a:cubicBezTo>
                  <a:pt x="2006474" y="6244107"/>
                  <a:pt x="1985274" y="6244107"/>
                  <a:pt x="1972554" y="6236514"/>
                </a:cubicBezTo>
                <a:cubicBezTo>
                  <a:pt x="1964075" y="6236514"/>
                  <a:pt x="1959834" y="6232717"/>
                  <a:pt x="1951355" y="6236514"/>
                </a:cubicBezTo>
                <a:cubicBezTo>
                  <a:pt x="1942874" y="6236514"/>
                  <a:pt x="1934395" y="6232717"/>
                  <a:pt x="1921675" y="6240310"/>
                </a:cubicBezTo>
                <a:cubicBezTo>
                  <a:pt x="1913195" y="6244107"/>
                  <a:pt x="1900475" y="6232717"/>
                  <a:pt x="1891994" y="6236514"/>
                </a:cubicBezTo>
                <a:cubicBezTo>
                  <a:pt x="1887755" y="6244107"/>
                  <a:pt x="1879274" y="6240310"/>
                  <a:pt x="1875035" y="6240310"/>
                </a:cubicBezTo>
                <a:cubicBezTo>
                  <a:pt x="1866555" y="6240310"/>
                  <a:pt x="1870795" y="6232717"/>
                  <a:pt x="1866555" y="6228921"/>
                </a:cubicBezTo>
                <a:cubicBezTo>
                  <a:pt x="1862314" y="6228921"/>
                  <a:pt x="1853835" y="6228921"/>
                  <a:pt x="1845355" y="6228921"/>
                </a:cubicBezTo>
                <a:cubicBezTo>
                  <a:pt x="1845355" y="6232717"/>
                  <a:pt x="1841115" y="6236514"/>
                  <a:pt x="1836875" y="6236514"/>
                </a:cubicBezTo>
                <a:cubicBezTo>
                  <a:pt x="1828395" y="6232717"/>
                  <a:pt x="1832635" y="6225124"/>
                  <a:pt x="1832635" y="6221328"/>
                </a:cubicBezTo>
                <a:cubicBezTo>
                  <a:pt x="1824155" y="6221328"/>
                  <a:pt x="1815675" y="6221328"/>
                  <a:pt x="1807195" y="6221328"/>
                </a:cubicBezTo>
                <a:cubicBezTo>
                  <a:pt x="1811435" y="6228921"/>
                  <a:pt x="1802955" y="6228921"/>
                  <a:pt x="1798716" y="6228921"/>
                </a:cubicBezTo>
                <a:cubicBezTo>
                  <a:pt x="1790235" y="6225124"/>
                  <a:pt x="1794475" y="6221328"/>
                  <a:pt x="1794475" y="6213735"/>
                </a:cubicBezTo>
                <a:cubicBezTo>
                  <a:pt x="1783875" y="6213735"/>
                  <a:pt x="1772216" y="6215633"/>
                  <a:pt x="1760555" y="6216108"/>
                </a:cubicBezTo>
                <a:lnTo>
                  <a:pt x="1743434" y="6212994"/>
                </a:lnTo>
                <a:lnTo>
                  <a:pt x="1746224" y="6212355"/>
                </a:lnTo>
                <a:cubicBezTo>
                  <a:pt x="1754707" y="6207504"/>
                  <a:pt x="1763190" y="6212355"/>
                  <a:pt x="1775913" y="6212355"/>
                </a:cubicBezTo>
                <a:cubicBezTo>
                  <a:pt x="1784396" y="6212355"/>
                  <a:pt x="1792877" y="6202655"/>
                  <a:pt x="1805602" y="6202655"/>
                </a:cubicBezTo>
                <a:cubicBezTo>
                  <a:pt x="1809843" y="6202655"/>
                  <a:pt x="1814085" y="6207504"/>
                  <a:pt x="1822567" y="6212355"/>
                </a:cubicBezTo>
                <a:cubicBezTo>
                  <a:pt x="1831049" y="6212355"/>
                  <a:pt x="1826809" y="6197805"/>
                  <a:pt x="1831049" y="6197805"/>
                </a:cubicBezTo>
                <a:cubicBezTo>
                  <a:pt x="1835291" y="6197805"/>
                  <a:pt x="1835291" y="6197805"/>
                  <a:pt x="1839532" y="6197805"/>
                </a:cubicBezTo>
                <a:close/>
                <a:moveTo>
                  <a:pt x="1913195" y="6186999"/>
                </a:moveTo>
                <a:lnTo>
                  <a:pt x="1913195" y="6187160"/>
                </a:lnTo>
                <a:lnTo>
                  <a:pt x="1912033" y="6187221"/>
                </a:lnTo>
                <a:close/>
                <a:moveTo>
                  <a:pt x="863352" y="5843219"/>
                </a:moveTo>
                <a:lnTo>
                  <a:pt x="864073" y="5843752"/>
                </a:lnTo>
                <a:lnTo>
                  <a:pt x="863059" y="5843752"/>
                </a:lnTo>
                <a:close/>
                <a:moveTo>
                  <a:pt x="883526" y="5689580"/>
                </a:moveTo>
                <a:cubicBezTo>
                  <a:pt x="883526" y="5689580"/>
                  <a:pt x="887766" y="5689580"/>
                  <a:pt x="892008" y="5689580"/>
                </a:cubicBezTo>
                <a:cubicBezTo>
                  <a:pt x="892008" y="5689580"/>
                  <a:pt x="896249" y="5689580"/>
                  <a:pt x="896249" y="5693132"/>
                </a:cubicBezTo>
                <a:lnTo>
                  <a:pt x="895512" y="5693596"/>
                </a:lnTo>
                <a:lnTo>
                  <a:pt x="892008" y="5693132"/>
                </a:lnTo>
                <a:cubicBezTo>
                  <a:pt x="887766" y="5693132"/>
                  <a:pt x="883526" y="5693132"/>
                  <a:pt x="883526" y="5689580"/>
                </a:cubicBezTo>
                <a:close/>
                <a:moveTo>
                  <a:pt x="1298563" y="5672327"/>
                </a:moveTo>
                <a:lnTo>
                  <a:pt x="1299170" y="5675371"/>
                </a:lnTo>
                <a:cubicBezTo>
                  <a:pt x="1303411" y="5678923"/>
                  <a:pt x="1299170" y="5682476"/>
                  <a:pt x="1299170" y="5682476"/>
                </a:cubicBezTo>
                <a:cubicBezTo>
                  <a:pt x="1294928" y="5678923"/>
                  <a:pt x="1294928" y="5678923"/>
                  <a:pt x="1294928" y="5675371"/>
                </a:cubicBezTo>
                <a:close/>
                <a:moveTo>
                  <a:pt x="985317" y="5668268"/>
                </a:moveTo>
                <a:cubicBezTo>
                  <a:pt x="989558" y="5671819"/>
                  <a:pt x="998040" y="5678923"/>
                  <a:pt x="1006522" y="5682476"/>
                </a:cubicBezTo>
                <a:cubicBezTo>
                  <a:pt x="1015004" y="5693132"/>
                  <a:pt x="1027729" y="5689580"/>
                  <a:pt x="1031970" y="5675371"/>
                </a:cubicBezTo>
                <a:cubicBezTo>
                  <a:pt x="1036212" y="5671819"/>
                  <a:pt x="1036212" y="5671819"/>
                  <a:pt x="1040453" y="5671819"/>
                </a:cubicBezTo>
                <a:cubicBezTo>
                  <a:pt x="1048936" y="5671819"/>
                  <a:pt x="1053176" y="5671819"/>
                  <a:pt x="1061659" y="5675371"/>
                </a:cubicBezTo>
                <a:cubicBezTo>
                  <a:pt x="1070141" y="5678923"/>
                  <a:pt x="1082865" y="5686028"/>
                  <a:pt x="1091348" y="5682476"/>
                </a:cubicBezTo>
                <a:cubicBezTo>
                  <a:pt x="1108314" y="5675371"/>
                  <a:pt x="1121037" y="5678923"/>
                  <a:pt x="1133760" y="5678923"/>
                </a:cubicBezTo>
                <a:cubicBezTo>
                  <a:pt x="1142243" y="5678923"/>
                  <a:pt x="1142243" y="5675371"/>
                  <a:pt x="1146484" y="5668268"/>
                </a:cubicBezTo>
                <a:cubicBezTo>
                  <a:pt x="1146484" y="5664716"/>
                  <a:pt x="1150725" y="5664716"/>
                  <a:pt x="1159208" y="5668268"/>
                </a:cubicBezTo>
                <a:cubicBezTo>
                  <a:pt x="1159208" y="5671819"/>
                  <a:pt x="1159208" y="5675371"/>
                  <a:pt x="1159208" y="5678923"/>
                </a:cubicBezTo>
                <a:cubicBezTo>
                  <a:pt x="1159208" y="5689580"/>
                  <a:pt x="1142243" y="5686028"/>
                  <a:pt x="1142243" y="5700236"/>
                </a:cubicBezTo>
                <a:cubicBezTo>
                  <a:pt x="1146484" y="5707340"/>
                  <a:pt x="1138001" y="5707340"/>
                  <a:pt x="1129518" y="5703788"/>
                </a:cubicBezTo>
                <a:cubicBezTo>
                  <a:pt x="1129518" y="5703788"/>
                  <a:pt x="1129518" y="5700236"/>
                  <a:pt x="1129518" y="5700236"/>
                </a:cubicBezTo>
                <a:cubicBezTo>
                  <a:pt x="1125277" y="5696683"/>
                  <a:pt x="1121037" y="5693132"/>
                  <a:pt x="1116795" y="5693132"/>
                </a:cubicBezTo>
                <a:cubicBezTo>
                  <a:pt x="1108314" y="5696683"/>
                  <a:pt x="1112554" y="5700236"/>
                  <a:pt x="1108314" y="5703788"/>
                </a:cubicBezTo>
                <a:lnTo>
                  <a:pt x="1100226" y="5708967"/>
                </a:lnTo>
                <a:lnTo>
                  <a:pt x="1042644" y="5708967"/>
                </a:lnTo>
                <a:cubicBezTo>
                  <a:pt x="1029919" y="5708967"/>
                  <a:pt x="1017195" y="5706069"/>
                  <a:pt x="1004472" y="5714762"/>
                </a:cubicBezTo>
                <a:cubicBezTo>
                  <a:pt x="1004472" y="5714762"/>
                  <a:pt x="1000231" y="5714762"/>
                  <a:pt x="995990" y="5711865"/>
                </a:cubicBezTo>
                <a:cubicBezTo>
                  <a:pt x="987508" y="5708967"/>
                  <a:pt x="979025" y="5708243"/>
                  <a:pt x="970542" y="5708605"/>
                </a:cubicBezTo>
                <a:lnTo>
                  <a:pt x="953015" y="5710850"/>
                </a:lnTo>
                <a:lnTo>
                  <a:pt x="948204" y="5704232"/>
                </a:lnTo>
                <a:cubicBezTo>
                  <a:pt x="943964" y="5702012"/>
                  <a:pt x="938662" y="5700236"/>
                  <a:pt x="934421" y="5696683"/>
                </a:cubicBezTo>
                <a:cubicBezTo>
                  <a:pt x="930179" y="5693132"/>
                  <a:pt x="925939" y="5693132"/>
                  <a:pt x="921698" y="5696683"/>
                </a:cubicBezTo>
                <a:cubicBezTo>
                  <a:pt x="917456" y="5703788"/>
                  <a:pt x="913215" y="5707340"/>
                  <a:pt x="904732" y="5703788"/>
                </a:cubicBezTo>
                <a:cubicBezTo>
                  <a:pt x="892008" y="5703788"/>
                  <a:pt x="896249" y="5700236"/>
                  <a:pt x="892008" y="5693132"/>
                </a:cubicBezTo>
                <a:cubicBezTo>
                  <a:pt x="892008" y="5693132"/>
                  <a:pt x="893068" y="5694020"/>
                  <a:pt x="894128" y="5694464"/>
                </a:cubicBezTo>
                <a:lnTo>
                  <a:pt x="895512" y="5693596"/>
                </a:lnTo>
                <a:lnTo>
                  <a:pt x="902082" y="5694464"/>
                </a:lnTo>
                <a:cubicBezTo>
                  <a:pt x="904732" y="5694907"/>
                  <a:pt x="906853" y="5694907"/>
                  <a:pt x="908973" y="5693132"/>
                </a:cubicBezTo>
                <a:cubicBezTo>
                  <a:pt x="921698" y="5678923"/>
                  <a:pt x="934421" y="5671819"/>
                  <a:pt x="951385" y="5682476"/>
                </a:cubicBezTo>
                <a:cubicBezTo>
                  <a:pt x="955627" y="5686028"/>
                  <a:pt x="968351" y="5686028"/>
                  <a:pt x="968351" y="5678923"/>
                </a:cubicBezTo>
                <a:cubicBezTo>
                  <a:pt x="968351" y="5668268"/>
                  <a:pt x="981075" y="5675371"/>
                  <a:pt x="985317" y="5668268"/>
                </a:cubicBezTo>
                <a:close/>
                <a:moveTo>
                  <a:pt x="3069156" y="5224784"/>
                </a:moveTo>
                <a:lnTo>
                  <a:pt x="3069877" y="5225655"/>
                </a:lnTo>
                <a:lnTo>
                  <a:pt x="3070170" y="5224784"/>
                </a:lnTo>
                <a:close/>
                <a:moveTo>
                  <a:pt x="0" y="3728101"/>
                </a:moveTo>
                <a:lnTo>
                  <a:pt x="1014" y="3728101"/>
                </a:lnTo>
                <a:lnTo>
                  <a:pt x="293" y="3728972"/>
                </a:lnTo>
                <a:close/>
                <a:moveTo>
                  <a:pt x="1748249" y="900296"/>
                </a:moveTo>
                <a:lnTo>
                  <a:pt x="1750394" y="900296"/>
                </a:lnTo>
                <a:lnTo>
                  <a:pt x="1741171" y="901194"/>
                </a:lnTo>
                <a:lnTo>
                  <a:pt x="1738152" y="900900"/>
                </a:lnTo>
                <a:close/>
                <a:moveTo>
                  <a:pt x="1881554" y="886188"/>
                </a:moveTo>
                <a:cubicBezTo>
                  <a:pt x="1891094" y="885909"/>
                  <a:pt x="1901694" y="886467"/>
                  <a:pt x="1912293" y="887026"/>
                </a:cubicBezTo>
                <a:cubicBezTo>
                  <a:pt x="1925014" y="888142"/>
                  <a:pt x="1950454" y="889258"/>
                  <a:pt x="1958933" y="894840"/>
                </a:cubicBezTo>
                <a:lnTo>
                  <a:pt x="1961440" y="895896"/>
                </a:lnTo>
                <a:lnTo>
                  <a:pt x="1862047" y="895896"/>
                </a:lnTo>
                <a:cubicBezTo>
                  <a:pt x="1853564" y="895896"/>
                  <a:pt x="1849323" y="907456"/>
                  <a:pt x="1840840" y="899749"/>
                </a:cubicBezTo>
                <a:lnTo>
                  <a:pt x="1821936" y="894167"/>
                </a:lnTo>
                <a:lnTo>
                  <a:pt x="1844454" y="892607"/>
                </a:lnTo>
                <a:cubicBezTo>
                  <a:pt x="1848694" y="892607"/>
                  <a:pt x="1852934" y="891491"/>
                  <a:pt x="1857174" y="890374"/>
                </a:cubicBezTo>
                <a:cubicBezTo>
                  <a:pt x="1863534" y="887583"/>
                  <a:pt x="1872015" y="886467"/>
                  <a:pt x="1881554" y="886188"/>
                </a:cubicBezTo>
                <a:close/>
                <a:moveTo>
                  <a:pt x="1719279" y="884793"/>
                </a:moveTo>
                <a:lnTo>
                  <a:pt x="1738455" y="884793"/>
                </a:lnTo>
                <a:cubicBezTo>
                  <a:pt x="1755414" y="884793"/>
                  <a:pt x="1776614" y="885909"/>
                  <a:pt x="1797815" y="890374"/>
                </a:cubicBezTo>
                <a:lnTo>
                  <a:pt x="1737762" y="892482"/>
                </a:lnTo>
                <a:lnTo>
                  <a:pt x="1688889" y="892482"/>
                </a:lnTo>
                <a:cubicBezTo>
                  <a:pt x="1701609" y="890250"/>
                  <a:pt x="1714330" y="891366"/>
                  <a:pt x="1722809" y="889133"/>
                </a:cubicBezTo>
                <a:cubicBezTo>
                  <a:pt x="1722809" y="888017"/>
                  <a:pt x="1731289" y="888017"/>
                  <a:pt x="1731289" y="886901"/>
                </a:cubicBezTo>
                <a:close/>
                <a:moveTo>
                  <a:pt x="1645175" y="884793"/>
                </a:moveTo>
                <a:lnTo>
                  <a:pt x="1715727" y="884793"/>
                </a:lnTo>
                <a:lnTo>
                  <a:pt x="1667690" y="886901"/>
                </a:lnTo>
                <a:cubicBezTo>
                  <a:pt x="1642249" y="888017"/>
                  <a:pt x="1621050" y="886901"/>
                  <a:pt x="1595610" y="886901"/>
                </a:cubicBezTo>
                <a:lnTo>
                  <a:pt x="1594784" y="886834"/>
                </a:lnTo>
                <a:close/>
                <a:moveTo>
                  <a:pt x="1774961" y="491518"/>
                </a:moveTo>
                <a:lnTo>
                  <a:pt x="1774351" y="492814"/>
                </a:lnTo>
                <a:lnTo>
                  <a:pt x="1769849" y="491944"/>
                </a:lnTo>
                <a:close/>
                <a:moveTo>
                  <a:pt x="1982374" y="395710"/>
                </a:moveTo>
                <a:cubicBezTo>
                  <a:pt x="1986614" y="395235"/>
                  <a:pt x="1990855" y="395235"/>
                  <a:pt x="1992974" y="397133"/>
                </a:cubicBezTo>
                <a:lnTo>
                  <a:pt x="2005216" y="401518"/>
                </a:lnTo>
                <a:lnTo>
                  <a:pt x="1985984" y="397672"/>
                </a:lnTo>
                <a:lnTo>
                  <a:pt x="1980348" y="395982"/>
                </a:lnTo>
                <a:close/>
                <a:moveTo>
                  <a:pt x="1898608" y="46924"/>
                </a:moveTo>
                <a:lnTo>
                  <a:pt x="1906232" y="47706"/>
                </a:lnTo>
                <a:lnTo>
                  <a:pt x="1901691" y="51487"/>
                </a:lnTo>
                <a:lnTo>
                  <a:pt x="1898694" y="52622"/>
                </a:lnTo>
                <a:lnTo>
                  <a:pt x="1895454" y="51655"/>
                </a:lnTo>
                <a:lnTo>
                  <a:pt x="1893127" y="47486"/>
                </a:lnTo>
                <a:close/>
                <a:moveTo>
                  <a:pt x="2355584" y="38338"/>
                </a:moveTo>
                <a:lnTo>
                  <a:pt x="2354974" y="39445"/>
                </a:lnTo>
                <a:lnTo>
                  <a:pt x="2350472" y="38702"/>
                </a:lnTo>
                <a:close/>
                <a:moveTo>
                  <a:pt x="3146743" y="0"/>
                </a:moveTo>
                <a:lnTo>
                  <a:pt x="3202796" y="0"/>
                </a:lnTo>
                <a:lnTo>
                  <a:pt x="3202796" y="4543"/>
                </a:lnTo>
                <a:cubicBezTo>
                  <a:pt x="3236727" y="4543"/>
                  <a:pt x="3274898" y="4543"/>
                  <a:pt x="3308828" y="4543"/>
                </a:cubicBezTo>
                <a:cubicBezTo>
                  <a:pt x="3317310" y="-1252"/>
                  <a:pt x="3325793" y="-1252"/>
                  <a:pt x="3334275" y="4543"/>
                </a:cubicBezTo>
                <a:cubicBezTo>
                  <a:pt x="3351241" y="4543"/>
                  <a:pt x="3367145" y="2370"/>
                  <a:pt x="3383051" y="559"/>
                </a:cubicBezTo>
                <a:lnTo>
                  <a:pt x="3398101" y="0"/>
                </a:lnTo>
                <a:lnTo>
                  <a:pt x="7392421" y="0"/>
                </a:lnTo>
                <a:lnTo>
                  <a:pt x="7392421" y="6858000"/>
                </a:lnTo>
                <a:lnTo>
                  <a:pt x="2857168" y="6858000"/>
                </a:lnTo>
                <a:lnTo>
                  <a:pt x="2860240" y="6839268"/>
                </a:lnTo>
                <a:cubicBezTo>
                  <a:pt x="2862890" y="6833969"/>
                  <a:pt x="2867132" y="6831079"/>
                  <a:pt x="2873493" y="6831079"/>
                </a:cubicBezTo>
                <a:cubicBezTo>
                  <a:pt x="2890458" y="6831079"/>
                  <a:pt x="2903182" y="6823372"/>
                  <a:pt x="2920147" y="6823372"/>
                </a:cubicBezTo>
                <a:cubicBezTo>
                  <a:pt x="2937112" y="6823372"/>
                  <a:pt x="2954077" y="6827226"/>
                  <a:pt x="2975283" y="6823372"/>
                </a:cubicBezTo>
                <a:cubicBezTo>
                  <a:pt x="2992248" y="6819519"/>
                  <a:pt x="3009214" y="6819519"/>
                  <a:pt x="3026178" y="6823372"/>
                </a:cubicBezTo>
                <a:cubicBezTo>
                  <a:pt x="3038903" y="6827226"/>
                  <a:pt x="3043144" y="6815666"/>
                  <a:pt x="3047384" y="6807959"/>
                </a:cubicBezTo>
                <a:cubicBezTo>
                  <a:pt x="3060108" y="6796398"/>
                  <a:pt x="3055867" y="6788692"/>
                  <a:pt x="3038903" y="6788692"/>
                </a:cubicBezTo>
                <a:cubicBezTo>
                  <a:pt x="3034661" y="6788692"/>
                  <a:pt x="3026178" y="6788692"/>
                  <a:pt x="3017697" y="6788692"/>
                </a:cubicBezTo>
                <a:cubicBezTo>
                  <a:pt x="3009214" y="6784838"/>
                  <a:pt x="2996489" y="6784838"/>
                  <a:pt x="2996489" y="6777131"/>
                </a:cubicBezTo>
                <a:cubicBezTo>
                  <a:pt x="2996489" y="6757864"/>
                  <a:pt x="2983765" y="6757864"/>
                  <a:pt x="2971042" y="6757864"/>
                </a:cubicBezTo>
                <a:cubicBezTo>
                  <a:pt x="2954077" y="6757864"/>
                  <a:pt x="2941353" y="6757864"/>
                  <a:pt x="2932870" y="6746304"/>
                </a:cubicBezTo>
                <a:cubicBezTo>
                  <a:pt x="2924389" y="6738597"/>
                  <a:pt x="2907423" y="6738597"/>
                  <a:pt x="2894699" y="6746304"/>
                </a:cubicBezTo>
                <a:cubicBezTo>
                  <a:pt x="2877734" y="6757864"/>
                  <a:pt x="2856528" y="6750157"/>
                  <a:pt x="2835322" y="6750157"/>
                </a:cubicBezTo>
                <a:cubicBezTo>
                  <a:pt x="2831081" y="6750157"/>
                  <a:pt x="2831081" y="6746304"/>
                  <a:pt x="2826839" y="6746304"/>
                </a:cubicBezTo>
                <a:cubicBezTo>
                  <a:pt x="2822598" y="6738597"/>
                  <a:pt x="2826839" y="6734743"/>
                  <a:pt x="2831081" y="6734743"/>
                </a:cubicBezTo>
                <a:cubicBezTo>
                  <a:pt x="2843804" y="6734743"/>
                  <a:pt x="2852287" y="6734743"/>
                  <a:pt x="2856528" y="6727037"/>
                </a:cubicBezTo>
                <a:cubicBezTo>
                  <a:pt x="2869251" y="6715476"/>
                  <a:pt x="2865010" y="6707770"/>
                  <a:pt x="2865010" y="6700063"/>
                </a:cubicBezTo>
                <a:cubicBezTo>
                  <a:pt x="2852287" y="6700063"/>
                  <a:pt x="2839564" y="6696209"/>
                  <a:pt x="2822598" y="6696209"/>
                </a:cubicBezTo>
                <a:cubicBezTo>
                  <a:pt x="2831081" y="6692356"/>
                  <a:pt x="2835322" y="6692356"/>
                  <a:pt x="2839564" y="6692356"/>
                </a:cubicBezTo>
                <a:cubicBezTo>
                  <a:pt x="2852287" y="6692356"/>
                  <a:pt x="2865010" y="6688502"/>
                  <a:pt x="2877734" y="6692356"/>
                </a:cubicBezTo>
                <a:cubicBezTo>
                  <a:pt x="2894699" y="6696209"/>
                  <a:pt x="2898941" y="6684649"/>
                  <a:pt x="2915906" y="6680796"/>
                </a:cubicBezTo>
                <a:cubicBezTo>
                  <a:pt x="2932870" y="6676942"/>
                  <a:pt x="2932870" y="6673089"/>
                  <a:pt x="2924389" y="6657675"/>
                </a:cubicBezTo>
                <a:cubicBezTo>
                  <a:pt x="2920147" y="6646115"/>
                  <a:pt x="2911664" y="6642261"/>
                  <a:pt x="2903182" y="6646115"/>
                </a:cubicBezTo>
                <a:cubicBezTo>
                  <a:pt x="2890458" y="6653822"/>
                  <a:pt x="2877734" y="6649968"/>
                  <a:pt x="2869251" y="6649968"/>
                </a:cubicBezTo>
                <a:cubicBezTo>
                  <a:pt x="2843804" y="6653822"/>
                  <a:pt x="2822598" y="6646115"/>
                  <a:pt x="2797151" y="6657675"/>
                </a:cubicBezTo>
                <a:cubicBezTo>
                  <a:pt x="2797151" y="6657675"/>
                  <a:pt x="2792909" y="6657675"/>
                  <a:pt x="2788668" y="6653822"/>
                </a:cubicBezTo>
                <a:cubicBezTo>
                  <a:pt x="2767462" y="6646115"/>
                  <a:pt x="2750496" y="6646115"/>
                  <a:pt x="2729290" y="6646115"/>
                </a:cubicBezTo>
                <a:cubicBezTo>
                  <a:pt x="2699601" y="6642261"/>
                  <a:pt x="2669912" y="6634555"/>
                  <a:pt x="2640224" y="6638408"/>
                </a:cubicBezTo>
                <a:cubicBezTo>
                  <a:pt x="2640224" y="6638408"/>
                  <a:pt x="2635982" y="6638408"/>
                  <a:pt x="2635982" y="6638408"/>
                </a:cubicBezTo>
                <a:cubicBezTo>
                  <a:pt x="2635982" y="6634555"/>
                  <a:pt x="2635982" y="6634555"/>
                  <a:pt x="2635982" y="6634555"/>
                </a:cubicBezTo>
                <a:cubicBezTo>
                  <a:pt x="2635982" y="6630701"/>
                  <a:pt x="2635982" y="6626848"/>
                  <a:pt x="2640224" y="6626848"/>
                </a:cubicBezTo>
                <a:cubicBezTo>
                  <a:pt x="2644465" y="6626848"/>
                  <a:pt x="2648706" y="6626848"/>
                  <a:pt x="2652948" y="6626848"/>
                </a:cubicBezTo>
                <a:cubicBezTo>
                  <a:pt x="2678395" y="6626848"/>
                  <a:pt x="2703843" y="6626848"/>
                  <a:pt x="2729290" y="6626848"/>
                </a:cubicBezTo>
                <a:cubicBezTo>
                  <a:pt x="2733531" y="6626848"/>
                  <a:pt x="2742014" y="6626848"/>
                  <a:pt x="2742014" y="6619141"/>
                </a:cubicBezTo>
                <a:cubicBezTo>
                  <a:pt x="2737773" y="6603727"/>
                  <a:pt x="2754737" y="6603727"/>
                  <a:pt x="2763220" y="6603727"/>
                </a:cubicBezTo>
                <a:cubicBezTo>
                  <a:pt x="2780185" y="6603727"/>
                  <a:pt x="2797151" y="6603727"/>
                  <a:pt x="2814115" y="6603727"/>
                </a:cubicBezTo>
                <a:cubicBezTo>
                  <a:pt x="2826839" y="6603727"/>
                  <a:pt x="2839564" y="6599874"/>
                  <a:pt x="2852287" y="6596020"/>
                </a:cubicBezTo>
                <a:cubicBezTo>
                  <a:pt x="2848045" y="6588314"/>
                  <a:pt x="2839564" y="6584460"/>
                  <a:pt x="2831081" y="6584460"/>
                </a:cubicBezTo>
                <a:cubicBezTo>
                  <a:pt x="2797151" y="6584460"/>
                  <a:pt x="2763220" y="6592167"/>
                  <a:pt x="2729290" y="6580607"/>
                </a:cubicBezTo>
                <a:cubicBezTo>
                  <a:pt x="2674154" y="6580607"/>
                  <a:pt x="2619018" y="6580607"/>
                  <a:pt x="2568123" y="6580607"/>
                </a:cubicBezTo>
                <a:cubicBezTo>
                  <a:pt x="2559640" y="6580607"/>
                  <a:pt x="2555398" y="6592167"/>
                  <a:pt x="2546916" y="6584460"/>
                </a:cubicBezTo>
                <a:cubicBezTo>
                  <a:pt x="2534191" y="6572900"/>
                  <a:pt x="2517227" y="6580607"/>
                  <a:pt x="2504504" y="6580607"/>
                </a:cubicBezTo>
                <a:cubicBezTo>
                  <a:pt x="2491779" y="6580607"/>
                  <a:pt x="2474815" y="6576753"/>
                  <a:pt x="2462091" y="6584460"/>
                </a:cubicBezTo>
                <a:cubicBezTo>
                  <a:pt x="2453608" y="6588314"/>
                  <a:pt x="2440885" y="6584460"/>
                  <a:pt x="2432402" y="6584460"/>
                </a:cubicBezTo>
                <a:cubicBezTo>
                  <a:pt x="2411196" y="6576753"/>
                  <a:pt x="2385748" y="6572900"/>
                  <a:pt x="2360301" y="6572900"/>
                </a:cubicBezTo>
                <a:cubicBezTo>
                  <a:pt x="2351818" y="6572900"/>
                  <a:pt x="2347577" y="6580607"/>
                  <a:pt x="2343335" y="6580607"/>
                </a:cubicBezTo>
                <a:cubicBezTo>
                  <a:pt x="2334852" y="6576753"/>
                  <a:pt x="2326371" y="6572900"/>
                  <a:pt x="2317888" y="6572900"/>
                </a:cubicBezTo>
                <a:lnTo>
                  <a:pt x="2223860" y="6572900"/>
                </a:lnTo>
                <a:lnTo>
                  <a:pt x="2226954" y="6566806"/>
                </a:lnTo>
                <a:cubicBezTo>
                  <a:pt x="2231193" y="6555417"/>
                  <a:pt x="2235433" y="6547824"/>
                  <a:pt x="2243914" y="6536434"/>
                </a:cubicBezTo>
                <a:cubicBezTo>
                  <a:pt x="2243914" y="6532638"/>
                  <a:pt x="2243914" y="6528842"/>
                  <a:pt x="2243914" y="6528842"/>
                </a:cubicBezTo>
                <a:cubicBezTo>
                  <a:pt x="2222713" y="6509859"/>
                  <a:pt x="2205753" y="6490877"/>
                  <a:pt x="2180314" y="6490877"/>
                </a:cubicBezTo>
                <a:cubicBezTo>
                  <a:pt x="2103994" y="6490877"/>
                  <a:pt x="2031914" y="6490877"/>
                  <a:pt x="1959834" y="6490877"/>
                </a:cubicBezTo>
                <a:cubicBezTo>
                  <a:pt x="1955594" y="6490877"/>
                  <a:pt x="1942874" y="6498470"/>
                  <a:pt x="1942874" y="6483284"/>
                </a:cubicBezTo>
                <a:cubicBezTo>
                  <a:pt x="1942874" y="6475691"/>
                  <a:pt x="1955594" y="6479487"/>
                  <a:pt x="1959834" y="6479487"/>
                </a:cubicBezTo>
                <a:cubicBezTo>
                  <a:pt x="1976794" y="6479487"/>
                  <a:pt x="1993754" y="6479487"/>
                  <a:pt x="2010714" y="6468098"/>
                </a:cubicBezTo>
                <a:cubicBezTo>
                  <a:pt x="2048874" y="6433930"/>
                  <a:pt x="2099754" y="6422541"/>
                  <a:pt x="2154873" y="6418744"/>
                </a:cubicBezTo>
                <a:cubicBezTo>
                  <a:pt x="2180314" y="6418744"/>
                  <a:pt x="2209994" y="6422541"/>
                  <a:pt x="2239673" y="6414948"/>
                </a:cubicBezTo>
                <a:cubicBezTo>
                  <a:pt x="2256633" y="6407355"/>
                  <a:pt x="2277833" y="6411151"/>
                  <a:pt x="2294793" y="6414948"/>
                </a:cubicBezTo>
                <a:cubicBezTo>
                  <a:pt x="2311753" y="6414948"/>
                  <a:pt x="2328713" y="6403558"/>
                  <a:pt x="2345673" y="6407355"/>
                </a:cubicBezTo>
                <a:cubicBezTo>
                  <a:pt x="2354152" y="6407355"/>
                  <a:pt x="2371112" y="6414948"/>
                  <a:pt x="2366873" y="6399762"/>
                </a:cubicBezTo>
                <a:cubicBezTo>
                  <a:pt x="2366873" y="6388372"/>
                  <a:pt x="2354152" y="6395965"/>
                  <a:pt x="2345673" y="6392169"/>
                </a:cubicBezTo>
                <a:cubicBezTo>
                  <a:pt x="2294793" y="6388372"/>
                  <a:pt x="2248153" y="6399762"/>
                  <a:pt x="2197274" y="6399762"/>
                </a:cubicBezTo>
                <a:cubicBezTo>
                  <a:pt x="2171833" y="6399762"/>
                  <a:pt x="2159113" y="6380779"/>
                  <a:pt x="2133674" y="6376983"/>
                </a:cubicBezTo>
                <a:cubicBezTo>
                  <a:pt x="2133674" y="6376983"/>
                  <a:pt x="2133674" y="6373186"/>
                  <a:pt x="2133674" y="6369390"/>
                </a:cubicBezTo>
                <a:cubicBezTo>
                  <a:pt x="2133674" y="6365594"/>
                  <a:pt x="2129434" y="6358001"/>
                  <a:pt x="2137913" y="6354204"/>
                </a:cubicBezTo>
                <a:cubicBezTo>
                  <a:pt x="2150634" y="6354204"/>
                  <a:pt x="2163354" y="6354204"/>
                  <a:pt x="2176073" y="6354204"/>
                </a:cubicBezTo>
                <a:cubicBezTo>
                  <a:pt x="2188793" y="6354204"/>
                  <a:pt x="2193034" y="6346611"/>
                  <a:pt x="2201513" y="6346611"/>
                </a:cubicBezTo>
                <a:cubicBezTo>
                  <a:pt x="2205753" y="6346611"/>
                  <a:pt x="2205753" y="6342815"/>
                  <a:pt x="2205753" y="6339018"/>
                </a:cubicBezTo>
                <a:cubicBezTo>
                  <a:pt x="2205753" y="6335222"/>
                  <a:pt x="2201513" y="6335222"/>
                  <a:pt x="2197274" y="6335222"/>
                </a:cubicBezTo>
                <a:cubicBezTo>
                  <a:pt x="2184553" y="6335222"/>
                  <a:pt x="2171833" y="6335222"/>
                  <a:pt x="2159113" y="6335222"/>
                </a:cubicBezTo>
                <a:cubicBezTo>
                  <a:pt x="2154873" y="6335222"/>
                  <a:pt x="2146394" y="6335222"/>
                  <a:pt x="2146394" y="6327629"/>
                </a:cubicBezTo>
                <a:cubicBezTo>
                  <a:pt x="2146394" y="6323832"/>
                  <a:pt x="2154873" y="6323832"/>
                  <a:pt x="2154873" y="6320036"/>
                </a:cubicBezTo>
                <a:cubicBezTo>
                  <a:pt x="2171833" y="6308647"/>
                  <a:pt x="2188793" y="6301054"/>
                  <a:pt x="2205753" y="6301054"/>
                </a:cubicBezTo>
                <a:cubicBezTo>
                  <a:pt x="2235433" y="6301054"/>
                  <a:pt x="2256633" y="6282071"/>
                  <a:pt x="2286313" y="6285868"/>
                </a:cubicBezTo>
                <a:cubicBezTo>
                  <a:pt x="2286313" y="6285868"/>
                  <a:pt x="2286313" y="6282071"/>
                  <a:pt x="2286313" y="6282071"/>
                </a:cubicBezTo>
                <a:cubicBezTo>
                  <a:pt x="2286313" y="6278275"/>
                  <a:pt x="2286313" y="6278275"/>
                  <a:pt x="2286313" y="6274478"/>
                </a:cubicBezTo>
                <a:cubicBezTo>
                  <a:pt x="2282073" y="6274478"/>
                  <a:pt x="2273593" y="6274478"/>
                  <a:pt x="2269353" y="6274478"/>
                </a:cubicBezTo>
                <a:cubicBezTo>
                  <a:pt x="2252393" y="6270682"/>
                  <a:pt x="2252393" y="6266885"/>
                  <a:pt x="2256633" y="6251700"/>
                </a:cubicBezTo>
                <a:cubicBezTo>
                  <a:pt x="2260873" y="6247903"/>
                  <a:pt x="2260873" y="6244107"/>
                  <a:pt x="2252393" y="6240310"/>
                </a:cubicBezTo>
                <a:cubicBezTo>
                  <a:pt x="2239673" y="6236514"/>
                  <a:pt x="2226954" y="6236514"/>
                  <a:pt x="2214234" y="6228921"/>
                </a:cubicBezTo>
                <a:cubicBezTo>
                  <a:pt x="2226954" y="6228921"/>
                  <a:pt x="2235433" y="6228921"/>
                  <a:pt x="2243914" y="6228921"/>
                </a:cubicBezTo>
                <a:cubicBezTo>
                  <a:pt x="2252393" y="6228921"/>
                  <a:pt x="2252393" y="6221328"/>
                  <a:pt x="2248153" y="6217531"/>
                </a:cubicBezTo>
                <a:cubicBezTo>
                  <a:pt x="2248153" y="6213735"/>
                  <a:pt x="2239673" y="6213735"/>
                  <a:pt x="2248153" y="6209938"/>
                </a:cubicBezTo>
                <a:cubicBezTo>
                  <a:pt x="2248153" y="6209938"/>
                  <a:pt x="2252393" y="6206142"/>
                  <a:pt x="2252393" y="6209938"/>
                </a:cubicBezTo>
                <a:cubicBezTo>
                  <a:pt x="2265113" y="6217531"/>
                  <a:pt x="2282073" y="6213735"/>
                  <a:pt x="2294793" y="6213735"/>
                </a:cubicBezTo>
                <a:cubicBezTo>
                  <a:pt x="2299033" y="6213735"/>
                  <a:pt x="2303273" y="6213735"/>
                  <a:pt x="2303273" y="6209938"/>
                </a:cubicBezTo>
                <a:cubicBezTo>
                  <a:pt x="2303273" y="6206142"/>
                  <a:pt x="2303273" y="6206142"/>
                  <a:pt x="2299033" y="6202346"/>
                </a:cubicBezTo>
                <a:cubicBezTo>
                  <a:pt x="2290553" y="6194753"/>
                  <a:pt x="2277833" y="6194753"/>
                  <a:pt x="2273593" y="6187160"/>
                </a:cubicBezTo>
                <a:cubicBezTo>
                  <a:pt x="2269353" y="6179567"/>
                  <a:pt x="2260873" y="6175770"/>
                  <a:pt x="2269353" y="6168177"/>
                </a:cubicBezTo>
                <a:cubicBezTo>
                  <a:pt x="2273593" y="6164381"/>
                  <a:pt x="2273593" y="6156788"/>
                  <a:pt x="2277833" y="6156788"/>
                </a:cubicBezTo>
                <a:cubicBezTo>
                  <a:pt x="2286313" y="6156788"/>
                  <a:pt x="2294793" y="6152991"/>
                  <a:pt x="2299033" y="6156788"/>
                </a:cubicBezTo>
                <a:cubicBezTo>
                  <a:pt x="2315993" y="6164381"/>
                  <a:pt x="2332953" y="6168177"/>
                  <a:pt x="2349913" y="6171974"/>
                </a:cubicBezTo>
                <a:cubicBezTo>
                  <a:pt x="2362633" y="6179567"/>
                  <a:pt x="2362633" y="6175770"/>
                  <a:pt x="2371112" y="6164381"/>
                </a:cubicBezTo>
                <a:cubicBezTo>
                  <a:pt x="2371112" y="6156788"/>
                  <a:pt x="2375353" y="6145399"/>
                  <a:pt x="2383832" y="6141602"/>
                </a:cubicBezTo>
                <a:cubicBezTo>
                  <a:pt x="2396553" y="6141602"/>
                  <a:pt x="2405032" y="6134009"/>
                  <a:pt x="2421992" y="6134009"/>
                </a:cubicBezTo>
                <a:cubicBezTo>
                  <a:pt x="2430472" y="6137806"/>
                  <a:pt x="2443193" y="6134009"/>
                  <a:pt x="2455913" y="6137806"/>
                </a:cubicBezTo>
                <a:cubicBezTo>
                  <a:pt x="2464392" y="6137806"/>
                  <a:pt x="2464392" y="6130213"/>
                  <a:pt x="2464392" y="6126416"/>
                </a:cubicBezTo>
                <a:cubicBezTo>
                  <a:pt x="2464392" y="6118823"/>
                  <a:pt x="2460153" y="6115027"/>
                  <a:pt x="2455913" y="6115027"/>
                </a:cubicBezTo>
                <a:cubicBezTo>
                  <a:pt x="2447432" y="6115027"/>
                  <a:pt x="2447432" y="6118823"/>
                  <a:pt x="2443193" y="6118823"/>
                </a:cubicBezTo>
                <a:cubicBezTo>
                  <a:pt x="2421992" y="6126416"/>
                  <a:pt x="2405032" y="6122620"/>
                  <a:pt x="2392313" y="6107434"/>
                </a:cubicBezTo>
                <a:cubicBezTo>
                  <a:pt x="2388072" y="6099841"/>
                  <a:pt x="2396553" y="6092248"/>
                  <a:pt x="2388072" y="6084655"/>
                </a:cubicBezTo>
                <a:cubicBezTo>
                  <a:pt x="2375353" y="6084655"/>
                  <a:pt x="2362633" y="6084655"/>
                  <a:pt x="2349913" y="6084655"/>
                </a:cubicBezTo>
                <a:cubicBezTo>
                  <a:pt x="2341432" y="6080859"/>
                  <a:pt x="2328713" y="6088452"/>
                  <a:pt x="2315993" y="6080859"/>
                </a:cubicBezTo>
                <a:cubicBezTo>
                  <a:pt x="2312813" y="6078011"/>
                  <a:pt x="2310163" y="6076825"/>
                  <a:pt x="2307778" y="6076647"/>
                </a:cubicBezTo>
                <a:lnTo>
                  <a:pt x="2303001" y="6077973"/>
                </a:lnTo>
                <a:lnTo>
                  <a:pt x="2306070" y="6071704"/>
                </a:lnTo>
                <a:cubicBezTo>
                  <a:pt x="2318795" y="6057153"/>
                  <a:pt x="2314553" y="6047454"/>
                  <a:pt x="2297589" y="6047454"/>
                </a:cubicBezTo>
                <a:cubicBezTo>
                  <a:pt x="2293347" y="6047454"/>
                  <a:pt x="2284864" y="6047454"/>
                  <a:pt x="2276383" y="6047454"/>
                </a:cubicBezTo>
                <a:cubicBezTo>
                  <a:pt x="2267900" y="6042603"/>
                  <a:pt x="2255176" y="6042603"/>
                  <a:pt x="2255176" y="6032903"/>
                </a:cubicBezTo>
                <a:cubicBezTo>
                  <a:pt x="2255176" y="6008653"/>
                  <a:pt x="2242451" y="6008653"/>
                  <a:pt x="2229728" y="6008653"/>
                </a:cubicBezTo>
                <a:cubicBezTo>
                  <a:pt x="2212764" y="6008653"/>
                  <a:pt x="2200039" y="6008653"/>
                  <a:pt x="2191556" y="5994103"/>
                </a:cubicBezTo>
                <a:cubicBezTo>
                  <a:pt x="2183075" y="5984403"/>
                  <a:pt x="2166109" y="5984403"/>
                  <a:pt x="2153385" y="5994103"/>
                </a:cubicBezTo>
                <a:cubicBezTo>
                  <a:pt x="2136420" y="6008653"/>
                  <a:pt x="2115214" y="5998953"/>
                  <a:pt x="2094008" y="5998953"/>
                </a:cubicBezTo>
                <a:cubicBezTo>
                  <a:pt x="2089767" y="5998953"/>
                  <a:pt x="2089767" y="5994103"/>
                  <a:pt x="2085525" y="5994103"/>
                </a:cubicBezTo>
                <a:cubicBezTo>
                  <a:pt x="2081284" y="5984403"/>
                  <a:pt x="2085525" y="5979552"/>
                  <a:pt x="2089767" y="5979552"/>
                </a:cubicBezTo>
                <a:cubicBezTo>
                  <a:pt x="2102490" y="5979552"/>
                  <a:pt x="2110973" y="5979552"/>
                  <a:pt x="2115214" y="5969853"/>
                </a:cubicBezTo>
                <a:cubicBezTo>
                  <a:pt x="2127937" y="5955302"/>
                  <a:pt x="2123696" y="5945603"/>
                  <a:pt x="2123696" y="5935902"/>
                </a:cubicBezTo>
                <a:cubicBezTo>
                  <a:pt x="2110973" y="5935902"/>
                  <a:pt x="2098250" y="5931052"/>
                  <a:pt x="2081284" y="5931052"/>
                </a:cubicBezTo>
                <a:cubicBezTo>
                  <a:pt x="2089767" y="5926202"/>
                  <a:pt x="2094008" y="5926202"/>
                  <a:pt x="2098250" y="5926202"/>
                </a:cubicBezTo>
                <a:cubicBezTo>
                  <a:pt x="2110973" y="5926202"/>
                  <a:pt x="2123696" y="5921351"/>
                  <a:pt x="2136420" y="5926202"/>
                </a:cubicBezTo>
                <a:cubicBezTo>
                  <a:pt x="2153385" y="5931052"/>
                  <a:pt x="2157627" y="5916502"/>
                  <a:pt x="2174592" y="5911652"/>
                </a:cubicBezTo>
                <a:cubicBezTo>
                  <a:pt x="2191556" y="5906802"/>
                  <a:pt x="2191556" y="5901952"/>
                  <a:pt x="2183075" y="5882551"/>
                </a:cubicBezTo>
                <a:cubicBezTo>
                  <a:pt x="2178833" y="5868002"/>
                  <a:pt x="2170351" y="5863151"/>
                  <a:pt x="2161868" y="5868002"/>
                </a:cubicBezTo>
                <a:cubicBezTo>
                  <a:pt x="2149145" y="5877702"/>
                  <a:pt x="2136420" y="5872851"/>
                  <a:pt x="2127937" y="5872851"/>
                </a:cubicBezTo>
                <a:cubicBezTo>
                  <a:pt x="2102490" y="5877702"/>
                  <a:pt x="2081284" y="5868002"/>
                  <a:pt x="2055837" y="5882551"/>
                </a:cubicBezTo>
                <a:cubicBezTo>
                  <a:pt x="2055837" y="5882551"/>
                  <a:pt x="2051595" y="5882551"/>
                  <a:pt x="2047354" y="5877702"/>
                </a:cubicBezTo>
                <a:cubicBezTo>
                  <a:pt x="2026148" y="5868002"/>
                  <a:pt x="2009182" y="5868002"/>
                  <a:pt x="1987976" y="5868002"/>
                </a:cubicBezTo>
                <a:lnTo>
                  <a:pt x="1953832" y="5861494"/>
                </a:lnTo>
                <a:lnTo>
                  <a:pt x="1965665" y="5858291"/>
                </a:lnTo>
                <a:cubicBezTo>
                  <a:pt x="1972554" y="5854969"/>
                  <a:pt x="1978914" y="5851173"/>
                  <a:pt x="1985274" y="5849274"/>
                </a:cubicBezTo>
                <a:cubicBezTo>
                  <a:pt x="1987395" y="5849274"/>
                  <a:pt x="1989514" y="5847376"/>
                  <a:pt x="1991104" y="5845003"/>
                </a:cubicBezTo>
                <a:lnTo>
                  <a:pt x="1991786" y="5843171"/>
                </a:lnTo>
                <a:lnTo>
                  <a:pt x="1995929" y="5842539"/>
                </a:lnTo>
                <a:cubicBezTo>
                  <a:pt x="1998580" y="5841327"/>
                  <a:pt x="2000700" y="5838901"/>
                  <a:pt x="2000700" y="5834051"/>
                </a:cubicBezTo>
                <a:cubicBezTo>
                  <a:pt x="1996459" y="5814651"/>
                  <a:pt x="2013424" y="5814651"/>
                  <a:pt x="2021906" y="5814651"/>
                </a:cubicBezTo>
                <a:cubicBezTo>
                  <a:pt x="2038871" y="5814651"/>
                  <a:pt x="2055837" y="5814651"/>
                  <a:pt x="2072801" y="5814651"/>
                </a:cubicBezTo>
                <a:cubicBezTo>
                  <a:pt x="2085525" y="5814651"/>
                  <a:pt x="2098250" y="5809801"/>
                  <a:pt x="2110973" y="5804950"/>
                </a:cubicBezTo>
                <a:cubicBezTo>
                  <a:pt x="2106731" y="5795251"/>
                  <a:pt x="2098250" y="5790401"/>
                  <a:pt x="2089767" y="5790401"/>
                </a:cubicBezTo>
                <a:cubicBezTo>
                  <a:pt x="2055837" y="5790401"/>
                  <a:pt x="2021906" y="5800101"/>
                  <a:pt x="1987976" y="5785551"/>
                </a:cubicBezTo>
                <a:cubicBezTo>
                  <a:pt x="1932840" y="5785551"/>
                  <a:pt x="1877704" y="5785551"/>
                  <a:pt x="1826809" y="5785551"/>
                </a:cubicBezTo>
                <a:cubicBezTo>
                  <a:pt x="1818326" y="5785551"/>
                  <a:pt x="1814085" y="5800101"/>
                  <a:pt x="1805602" y="5790401"/>
                </a:cubicBezTo>
                <a:cubicBezTo>
                  <a:pt x="1792877" y="5775851"/>
                  <a:pt x="1775913" y="5785551"/>
                  <a:pt x="1763190" y="5785551"/>
                </a:cubicBezTo>
                <a:cubicBezTo>
                  <a:pt x="1750466" y="5785551"/>
                  <a:pt x="1733501" y="5780700"/>
                  <a:pt x="1720777" y="5790401"/>
                </a:cubicBezTo>
                <a:cubicBezTo>
                  <a:pt x="1712294" y="5795251"/>
                  <a:pt x="1699571" y="5790401"/>
                  <a:pt x="1691088" y="5790401"/>
                </a:cubicBezTo>
                <a:cubicBezTo>
                  <a:pt x="1669882" y="5780700"/>
                  <a:pt x="1644434" y="5775851"/>
                  <a:pt x="1618987" y="5775851"/>
                </a:cubicBezTo>
                <a:cubicBezTo>
                  <a:pt x="1610504" y="5775851"/>
                  <a:pt x="1606263" y="5785551"/>
                  <a:pt x="1602021" y="5785551"/>
                </a:cubicBezTo>
                <a:cubicBezTo>
                  <a:pt x="1593539" y="5780700"/>
                  <a:pt x="1585057" y="5775851"/>
                  <a:pt x="1576574" y="5775851"/>
                </a:cubicBezTo>
                <a:cubicBezTo>
                  <a:pt x="1525678" y="5775851"/>
                  <a:pt x="1479025" y="5775851"/>
                  <a:pt x="1428130" y="5775851"/>
                </a:cubicBezTo>
                <a:cubicBezTo>
                  <a:pt x="1404802" y="5778275"/>
                  <a:pt x="1381475" y="5777063"/>
                  <a:pt x="1357618" y="5775244"/>
                </a:cubicBezTo>
                <a:lnTo>
                  <a:pt x="1317117" y="5772911"/>
                </a:lnTo>
                <a:lnTo>
                  <a:pt x="1318325" y="5772719"/>
                </a:lnTo>
                <a:cubicBezTo>
                  <a:pt x="1335291" y="5769821"/>
                  <a:pt x="1356498" y="5772719"/>
                  <a:pt x="1373462" y="5772719"/>
                </a:cubicBezTo>
                <a:cubicBezTo>
                  <a:pt x="1386185" y="5772719"/>
                  <a:pt x="1394668" y="5775617"/>
                  <a:pt x="1407392" y="5769821"/>
                </a:cubicBezTo>
                <a:cubicBezTo>
                  <a:pt x="1407392" y="5766924"/>
                  <a:pt x="1415875" y="5769821"/>
                  <a:pt x="1420116" y="5766924"/>
                </a:cubicBezTo>
                <a:cubicBezTo>
                  <a:pt x="1437080" y="5764026"/>
                  <a:pt x="1454046" y="5781413"/>
                  <a:pt x="1471012" y="5766924"/>
                </a:cubicBezTo>
                <a:cubicBezTo>
                  <a:pt x="1487976" y="5766924"/>
                  <a:pt x="1504941" y="5766924"/>
                  <a:pt x="1526148" y="5766924"/>
                </a:cubicBezTo>
                <a:cubicBezTo>
                  <a:pt x="1543112" y="5766924"/>
                  <a:pt x="1560077" y="5769821"/>
                  <a:pt x="1581284" y="5766924"/>
                </a:cubicBezTo>
                <a:cubicBezTo>
                  <a:pt x="1589767" y="5766924"/>
                  <a:pt x="1602490" y="5772719"/>
                  <a:pt x="1606731" y="5761128"/>
                </a:cubicBezTo>
                <a:cubicBezTo>
                  <a:pt x="1619455" y="5758230"/>
                  <a:pt x="1632179" y="5755332"/>
                  <a:pt x="1644903" y="5761128"/>
                </a:cubicBezTo>
                <a:cubicBezTo>
                  <a:pt x="1649145" y="5764026"/>
                  <a:pt x="1657627" y="5764026"/>
                  <a:pt x="1661868" y="5761128"/>
                </a:cubicBezTo>
                <a:cubicBezTo>
                  <a:pt x="1678832" y="5758230"/>
                  <a:pt x="1691557" y="5758230"/>
                  <a:pt x="1708522" y="5764026"/>
                </a:cubicBezTo>
                <a:cubicBezTo>
                  <a:pt x="1712764" y="5764026"/>
                  <a:pt x="1721245" y="5764026"/>
                  <a:pt x="1725487" y="5755332"/>
                </a:cubicBezTo>
                <a:cubicBezTo>
                  <a:pt x="1725487" y="5752434"/>
                  <a:pt x="1738210" y="5755332"/>
                  <a:pt x="1742451" y="5755332"/>
                </a:cubicBezTo>
                <a:cubicBezTo>
                  <a:pt x="1742451" y="5752434"/>
                  <a:pt x="1746693" y="5749537"/>
                  <a:pt x="1746693" y="5749537"/>
                </a:cubicBezTo>
                <a:cubicBezTo>
                  <a:pt x="1763658" y="5749537"/>
                  <a:pt x="1780623" y="5749537"/>
                  <a:pt x="1801829" y="5749537"/>
                </a:cubicBezTo>
                <a:cubicBezTo>
                  <a:pt x="1801829" y="5749537"/>
                  <a:pt x="1801829" y="5752434"/>
                  <a:pt x="1801829" y="5755332"/>
                </a:cubicBezTo>
                <a:cubicBezTo>
                  <a:pt x="1835760" y="5755332"/>
                  <a:pt x="1873931" y="5755332"/>
                  <a:pt x="1907861" y="5755332"/>
                </a:cubicBezTo>
                <a:cubicBezTo>
                  <a:pt x="1916343" y="5749537"/>
                  <a:pt x="1924826" y="5749537"/>
                  <a:pt x="1933309" y="5755332"/>
                </a:cubicBezTo>
                <a:cubicBezTo>
                  <a:pt x="1967239" y="5755332"/>
                  <a:pt x="1996928" y="5746639"/>
                  <a:pt x="2030858" y="5749537"/>
                </a:cubicBezTo>
                <a:cubicBezTo>
                  <a:pt x="2030858" y="5746639"/>
                  <a:pt x="2030858" y="5743741"/>
                  <a:pt x="2030858" y="5740843"/>
                </a:cubicBezTo>
                <a:cubicBezTo>
                  <a:pt x="2030858" y="5737945"/>
                  <a:pt x="2030858" y="5737945"/>
                  <a:pt x="2035098" y="5737945"/>
                </a:cubicBezTo>
                <a:cubicBezTo>
                  <a:pt x="2039340" y="5735047"/>
                  <a:pt x="2043581" y="5737945"/>
                  <a:pt x="2043581" y="5740843"/>
                </a:cubicBezTo>
                <a:cubicBezTo>
                  <a:pt x="2069030" y="5740843"/>
                  <a:pt x="2098717" y="5740843"/>
                  <a:pt x="2124166" y="5740843"/>
                </a:cubicBezTo>
                <a:cubicBezTo>
                  <a:pt x="2128407" y="5743741"/>
                  <a:pt x="2141130" y="5737945"/>
                  <a:pt x="2141130" y="5746639"/>
                </a:cubicBezTo>
                <a:cubicBezTo>
                  <a:pt x="2153853" y="5746639"/>
                  <a:pt x="2162336" y="5746639"/>
                  <a:pt x="2170819" y="5746639"/>
                </a:cubicBezTo>
                <a:cubicBezTo>
                  <a:pt x="2183543" y="5746639"/>
                  <a:pt x="2196268" y="5743741"/>
                  <a:pt x="2200508" y="5735047"/>
                </a:cubicBezTo>
                <a:cubicBezTo>
                  <a:pt x="2204749" y="5732149"/>
                  <a:pt x="2208991" y="5732149"/>
                  <a:pt x="2213231" y="5732149"/>
                </a:cubicBezTo>
                <a:cubicBezTo>
                  <a:pt x="2217473" y="5732149"/>
                  <a:pt x="2221714" y="5732149"/>
                  <a:pt x="2230197" y="5732149"/>
                </a:cubicBezTo>
                <a:cubicBezTo>
                  <a:pt x="2234438" y="5732149"/>
                  <a:pt x="2234438" y="5729252"/>
                  <a:pt x="2234438" y="5729252"/>
                </a:cubicBezTo>
                <a:cubicBezTo>
                  <a:pt x="2234438" y="5726354"/>
                  <a:pt x="2234438" y="5723456"/>
                  <a:pt x="2230197" y="5723456"/>
                </a:cubicBezTo>
                <a:cubicBezTo>
                  <a:pt x="2213231" y="5726354"/>
                  <a:pt x="2196268" y="5717660"/>
                  <a:pt x="2179302" y="5717660"/>
                </a:cubicBezTo>
                <a:cubicBezTo>
                  <a:pt x="2170819" y="5720558"/>
                  <a:pt x="2166578" y="5717660"/>
                  <a:pt x="2166578" y="5711865"/>
                </a:cubicBezTo>
                <a:cubicBezTo>
                  <a:pt x="2153853" y="5708967"/>
                  <a:pt x="2145372" y="5700273"/>
                  <a:pt x="2128407" y="5700273"/>
                </a:cubicBezTo>
                <a:cubicBezTo>
                  <a:pt x="2128407" y="5706069"/>
                  <a:pt x="2124166" y="5706069"/>
                  <a:pt x="2119924" y="5703171"/>
                </a:cubicBezTo>
                <a:cubicBezTo>
                  <a:pt x="2115683" y="5703171"/>
                  <a:pt x="2111441" y="5700273"/>
                  <a:pt x="2111441" y="5697375"/>
                </a:cubicBezTo>
                <a:cubicBezTo>
                  <a:pt x="2107200" y="5685784"/>
                  <a:pt x="2090235" y="5679988"/>
                  <a:pt x="2073271" y="5682886"/>
                </a:cubicBezTo>
                <a:cubicBezTo>
                  <a:pt x="2064788" y="5688682"/>
                  <a:pt x="2052064" y="5685784"/>
                  <a:pt x="2043581" y="5691580"/>
                </a:cubicBezTo>
                <a:cubicBezTo>
                  <a:pt x="2043581" y="5691580"/>
                  <a:pt x="2039340" y="5691580"/>
                  <a:pt x="2039340" y="5688682"/>
                </a:cubicBezTo>
                <a:cubicBezTo>
                  <a:pt x="2026616" y="5688682"/>
                  <a:pt x="2018134" y="5685784"/>
                  <a:pt x="2009652" y="5688682"/>
                </a:cubicBezTo>
                <a:cubicBezTo>
                  <a:pt x="1988445" y="5688682"/>
                  <a:pt x="1967239" y="5682886"/>
                  <a:pt x="1950274" y="5697375"/>
                </a:cubicBezTo>
                <a:cubicBezTo>
                  <a:pt x="1946033" y="5694477"/>
                  <a:pt x="1946033" y="5691580"/>
                  <a:pt x="1946033" y="5691580"/>
                </a:cubicBezTo>
                <a:cubicBezTo>
                  <a:pt x="1950274" y="5682886"/>
                  <a:pt x="1941791" y="5674193"/>
                  <a:pt x="1937550" y="5665499"/>
                </a:cubicBezTo>
                <a:cubicBezTo>
                  <a:pt x="1933309" y="5662601"/>
                  <a:pt x="1916343" y="5665499"/>
                  <a:pt x="1907861" y="5665499"/>
                </a:cubicBezTo>
                <a:cubicBezTo>
                  <a:pt x="1916343" y="5677090"/>
                  <a:pt x="1916343" y="5677090"/>
                  <a:pt x="1899378" y="5677090"/>
                </a:cubicBezTo>
                <a:cubicBezTo>
                  <a:pt x="1886655" y="5677090"/>
                  <a:pt x="1886655" y="5677090"/>
                  <a:pt x="1873931" y="5688682"/>
                </a:cubicBezTo>
                <a:cubicBezTo>
                  <a:pt x="1873931" y="5691580"/>
                  <a:pt x="1869689" y="5691580"/>
                  <a:pt x="1865448" y="5691580"/>
                </a:cubicBezTo>
                <a:cubicBezTo>
                  <a:pt x="1861207" y="5691580"/>
                  <a:pt x="1852725" y="5691580"/>
                  <a:pt x="1848483" y="5691580"/>
                </a:cubicBezTo>
                <a:cubicBezTo>
                  <a:pt x="1840001" y="5691580"/>
                  <a:pt x="1835760" y="5691580"/>
                  <a:pt x="1831519" y="5691580"/>
                </a:cubicBezTo>
                <a:cubicBezTo>
                  <a:pt x="1823036" y="5691580"/>
                  <a:pt x="1823036" y="5691580"/>
                  <a:pt x="1823036" y="5697375"/>
                </a:cubicBezTo>
                <a:cubicBezTo>
                  <a:pt x="1818795" y="5703171"/>
                  <a:pt x="1823036" y="5708967"/>
                  <a:pt x="1818795" y="5714762"/>
                </a:cubicBezTo>
                <a:cubicBezTo>
                  <a:pt x="1814553" y="5714762"/>
                  <a:pt x="1806070" y="5714762"/>
                  <a:pt x="1801829" y="5714762"/>
                </a:cubicBezTo>
                <a:cubicBezTo>
                  <a:pt x="1793346" y="5711865"/>
                  <a:pt x="1797588" y="5708967"/>
                  <a:pt x="1797588" y="5706069"/>
                </a:cubicBezTo>
                <a:cubicBezTo>
                  <a:pt x="1784864" y="5703171"/>
                  <a:pt x="1776383" y="5694477"/>
                  <a:pt x="1763658" y="5697375"/>
                </a:cubicBezTo>
                <a:cubicBezTo>
                  <a:pt x="1763658" y="5700273"/>
                  <a:pt x="1759417" y="5700273"/>
                  <a:pt x="1755176" y="5700273"/>
                </a:cubicBezTo>
                <a:cubicBezTo>
                  <a:pt x="1750934" y="5700273"/>
                  <a:pt x="1742451" y="5700273"/>
                  <a:pt x="1738210" y="5700273"/>
                </a:cubicBezTo>
                <a:cubicBezTo>
                  <a:pt x="1738210" y="5706069"/>
                  <a:pt x="1733968" y="5706069"/>
                  <a:pt x="1729728" y="5706069"/>
                </a:cubicBezTo>
                <a:cubicBezTo>
                  <a:pt x="1721245" y="5703171"/>
                  <a:pt x="1725487" y="5700273"/>
                  <a:pt x="1725487" y="5697375"/>
                </a:cubicBezTo>
                <a:cubicBezTo>
                  <a:pt x="1721245" y="5697375"/>
                  <a:pt x="1721245" y="5697375"/>
                  <a:pt x="1721245" y="5697375"/>
                </a:cubicBezTo>
                <a:cubicBezTo>
                  <a:pt x="1704281" y="5697375"/>
                  <a:pt x="1695798" y="5711865"/>
                  <a:pt x="1683074" y="5703171"/>
                </a:cubicBezTo>
                <a:cubicBezTo>
                  <a:pt x="1666109" y="5697375"/>
                  <a:pt x="1649145" y="5706069"/>
                  <a:pt x="1640662" y="5697375"/>
                </a:cubicBezTo>
                <a:cubicBezTo>
                  <a:pt x="1627937" y="5697375"/>
                  <a:pt x="1610973" y="5694477"/>
                  <a:pt x="1598250" y="5700273"/>
                </a:cubicBezTo>
                <a:cubicBezTo>
                  <a:pt x="1581284" y="5703171"/>
                  <a:pt x="1564318" y="5700273"/>
                  <a:pt x="1547354" y="5700273"/>
                </a:cubicBezTo>
                <a:cubicBezTo>
                  <a:pt x="1547354" y="5700273"/>
                  <a:pt x="1543112" y="5700273"/>
                  <a:pt x="1543112" y="5700273"/>
                </a:cubicBezTo>
                <a:cubicBezTo>
                  <a:pt x="1543112" y="5697375"/>
                  <a:pt x="1538871" y="5700273"/>
                  <a:pt x="1543112" y="5703171"/>
                </a:cubicBezTo>
                <a:cubicBezTo>
                  <a:pt x="1543112" y="5706069"/>
                  <a:pt x="1547354" y="5708967"/>
                  <a:pt x="1555835" y="5708967"/>
                </a:cubicBezTo>
                <a:cubicBezTo>
                  <a:pt x="1564318" y="5708967"/>
                  <a:pt x="1568560" y="5711865"/>
                  <a:pt x="1564318" y="5714762"/>
                </a:cubicBezTo>
                <a:cubicBezTo>
                  <a:pt x="1564318" y="5720558"/>
                  <a:pt x="1555835" y="5717660"/>
                  <a:pt x="1551595" y="5717660"/>
                </a:cubicBezTo>
                <a:cubicBezTo>
                  <a:pt x="1555835" y="5729252"/>
                  <a:pt x="1568560" y="5729252"/>
                  <a:pt x="1581284" y="5726354"/>
                </a:cubicBezTo>
                <a:cubicBezTo>
                  <a:pt x="1585525" y="5729252"/>
                  <a:pt x="1589767" y="5726354"/>
                  <a:pt x="1594008" y="5732149"/>
                </a:cubicBezTo>
                <a:cubicBezTo>
                  <a:pt x="1594008" y="5737945"/>
                  <a:pt x="1585525" y="5735047"/>
                  <a:pt x="1581284" y="5737945"/>
                </a:cubicBezTo>
                <a:cubicBezTo>
                  <a:pt x="1568560" y="5737945"/>
                  <a:pt x="1555835" y="5749537"/>
                  <a:pt x="1551595" y="5732149"/>
                </a:cubicBezTo>
                <a:cubicBezTo>
                  <a:pt x="1551595" y="5732149"/>
                  <a:pt x="1543112" y="5732149"/>
                  <a:pt x="1543112" y="5732149"/>
                </a:cubicBezTo>
                <a:cubicBezTo>
                  <a:pt x="1521906" y="5743741"/>
                  <a:pt x="1521906" y="5743741"/>
                  <a:pt x="1496458" y="5737945"/>
                </a:cubicBezTo>
                <a:cubicBezTo>
                  <a:pt x="1487976" y="5735047"/>
                  <a:pt x="1475253" y="5737945"/>
                  <a:pt x="1466770" y="5732149"/>
                </a:cubicBezTo>
                <a:cubicBezTo>
                  <a:pt x="1466770" y="5732149"/>
                  <a:pt x="1466770" y="5732149"/>
                  <a:pt x="1462529" y="5732149"/>
                </a:cubicBezTo>
                <a:cubicBezTo>
                  <a:pt x="1445563" y="5740843"/>
                  <a:pt x="1445563" y="5737945"/>
                  <a:pt x="1428598" y="5737945"/>
                </a:cubicBezTo>
                <a:cubicBezTo>
                  <a:pt x="1420116" y="5737945"/>
                  <a:pt x="1412693" y="5735772"/>
                  <a:pt x="1405272" y="5733237"/>
                </a:cubicBezTo>
                <a:lnTo>
                  <a:pt x="1388855" y="5728393"/>
                </a:lnTo>
                <a:lnTo>
                  <a:pt x="1394598" y="5725988"/>
                </a:lnTo>
                <a:cubicBezTo>
                  <a:pt x="1396719" y="5725100"/>
                  <a:pt x="1398840" y="5723324"/>
                  <a:pt x="1400960" y="5717995"/>
                </a:cubicBezTo>
                <a:cubicBezTo>
                  <a:pt x="1405202" y="5710892"/>
                  <a:pt x="1417925" y="5721548"/>
                  <a:pt x="1426407" y="5710892"/>
                </a:cubicBezTo>
                <a:cubicBezTo>
                  <a:pt x="1422166" y="5703788"/>
                  <a:pt x="1413683" y="5693132"/>
                  <a:pt x="1400960" y="5693132"/>
                </a:cubicBezTo>
                <a:cubicBezTo>
                  <a:pt x="1388236" y="5696683"/>
                  <a:pt x="1383995" y="5689580"/>
                  <a:pt x="1379753" y="5682476"/>
                </a:cubicBezTo>
                <a:cubicBezTo>
                  <a:pt x="1379753" y="5678923"/>
                  <a:pt x="1375512" y="5675371"/>
                  <a:pt x="1371270" y="5678923"/>
                </a:cubicBezTo>
                <a:cubicBezTo>
                  <a:pt x="1367029" y="5682476"/>
                  <a:pt x="1358547" y="5682476"/>
                  <a:pt x="1350064" y="5686028"/>
                </a:cubicBezTo>
                <a:cubicBezTo>
                  <a:pt x="1341583" y="5686028"/>
                  <a:pt x="1350064" y="5693132"/>
                  <a:pt x="1345824" y="5700236"/>
                </a:cubicBezTo>
                <a:cubicBezTo>
                  <a:pt x="1345824" y="5703788"/>
                  <a:pt x="1345824" y="5703788"/>
                  <a:pt x="1341583" y="5703788"/>
                </a:cubicBezTo>
                <a:cubicBezTo>
                  <a:pt x="1341583" y="5696683"/>
                  <a:pt x="1341583" y="5693132"/>
                  <a:pt x="1341583" y="5686028"/>
                </a:cubicBezTo>
                <a:cubicBezTo>
                  <a:pt x="1341583" y="5682476"/>
                  <a:pt x="1341583" y="5678923"/>
                  <a:pt x="1333100" y="5678923"/>
                </a:cubicBezTo>
                <a:cubicBezTo>
                  <a:pt x="1324617" y="5678923"/>
                  <a:pt x="1311893" y="5668268"/>
                  <a:pt x="1299170" y="5675371"/>
                </a:cubicBezTo>
                <a:cubicBezTo>
                  <a:pt x="1299170" y="5675371"/>
                  <a:pt x="1303411" y="5671819"/>
                  <a:pt x="1299170" y="5671819"/>
                </a:cubicBezTo>
                <a:lnTo>
                  <a:pt x="1298563" y="5672327"/>
                </a:lnTo>
                <a:lnTo>
                  <a:pt x="1294928" y="5654059"/>
                </a:lnTo>
                <a:cubicBezTo>
                  <a:pt x="1286446" y="5646956"/>
                  <a:pt x="1277964" y="5639851"/>
                  <a:pt x="1277964" y="5629195"/>
                </a:cubicBezTo>
                <a:cubicBezTo>
                  <a:pt x="1290687" y="5629195"/>
                  <a:pt x="1307651" y="5632747"/>
                  <a:pt x="1316134" y="5625643"/>
                </a:cubicBezTo>
                <a:cubicBezTo>
                  <a:pt x="1328858" y="5622092"/>
                  <a:pt x="1341583" y="5622092"/>
                  <a:pt x="1354306" y="5622092"/>
                </a:cubicBezTo>
                <a:cubicBezTo>
                  <a:pt x="1371270" y="5625643"/>
                  <a:pt x="1383995" y="5632747"/>
                  <a:pt x="1400960" y="5622092"/>
                </a:cubicBezTo>
                <a:cubicBezTo>
                  <a:pt x="1405202" y="5622092"/>
                  <a:pt x="1409442" y="5625643"/>
                  <a:pt x="1413683" y="5625643"/>
                </a:cubicBezTo>
                <a:cubicBezTo>
                  <a:pt x="1430648" y="5629195"/>
                  <a:pt x="1447614" y="5632747"/>
                  <a:pt x="1464579" y="5625643"/>
                </a:cubicBezTo>
                <a:cubicBezTo>
                  <a:pt x="1468820" y="5622092"/>
                  <a:pt x="1473061" y="5622092"/>
                  <a:pt x="1473061" y="5622092"/>
                </a:cubicBezTo>
                <a:cubicBezTo>
                  <a:pt x="1485784" y="5632747"/>
                  <a:pt x="1498509" y="5629195"/>
                  <a:pt x="1511233" y="5629195"/>
                </a:cubicBezTo>
                <a:cubicBezTo>
                  <a:pt x="1536680" y="5629195"/>
                  <a:pt x="1562128" y="5629195"/>
                  <a:pt x="1587576" y="5629195"/>
                </a:cubicBezTo>
                <a:cubicBezTo>
                  <a:pt x="1596058" y="5629195"/>
                  <a:pt x="1604540" y="5625643"/>
                  <a:pt x="1608781" y="5629195"/>
                </a:cubicBezTo>
                <a:cubicBezTo>
                  <a:pt x="1617264" y="5636299"/>
                  <a:pt x="1625747" y="5632747"/>
                  <a:pt x="1634230" y="5629195"/>
                </a:cubicBezTo>
                <a:cubicBezTo>
                  <a:pt x="1646954" y="5622092"/>
                  <a:pt x="1668159" y="5622092"/>
                  <a:pt x="1680883" y="5632747"/>
                </a:cubicBezTo>
                <a:cubicBezTo>
                  <a:pt x="1693607" y="5643404"/>
                  <a:pt x="1706331" y="5639851"/>
                  <a:pt x="1719055" y="5632747"/>
                </a:cubicBezTo>
                <a:cubicBezTo>
                  <a:pt x="1731778" y="5629195"/>
                  <a:pt x="1744502" y="5622092"/>
                  <a:pt x="1757226" y="5632747"/>
                </a:cubicBezTo>
                <a:cubicBezTo>
                  <a:pt x="1757226" y="5636299"/>
                  <a:pt x="1765709" y="5632747"/>
                  <a:pt x="1769949" y="5632747"/>
                </a:cubicBezTo>
                <a:cubicBezTo>
                  <a:pt x="1791155" y="5632747"/>
                  <a:pt x="1812363" y="5632747"/>
                  <a:pt x="1833568" y="5629195"/>
                </a:cubicBezTo>
                <a:cubicBezTo>
                  <a:pt x="1842051" y="5625643"/>
                  <a:pt x="1846292" y="5625643"/>
                  <a:pt x="1846292" y="5618539"/>
                </a:cubicBezTo>
                <a:cubicBezTo>
                  <a:pt x="1846292" y="5614987"/>
                  <a:pt x="1842051" y="5607883"/>
                  <a:pt x="1850533" y="5607883"/>
                </a:cubicBezTo>
                <a:cubicBezTo>
                  <a:pt x="1867499" y="5604331"/>
                  <a:pt x="1880223" y="5593675"/>
                  <a:pt x="1897188" y="5593675"/>
                </a:cubicBezTo>
                <a:cubicBezTo>
                  <a:pt x="1914152" y="5593675"/>
                  <a:pt x="1914152" y="5590123"/>
                  <a:pt x="1931118" y="5600780"/>
                </a:cubicBezTo>
                <a:cubicBezTo>
                  <a:pt x="1935359" y="5600780"/>
                  <a:pt x="1935359" y="5600780"/>
                  <a:pt x="1935359" y="5600780"/>
                </a:cubicBezTo>
                <a:cubicBezTo>
                  <a:pt x="1943842" y="5593675"/>
                  <a:pt x="1956565" y="5597227"/>
                  <a:pt x="1965047" y="5593675"/>
                </a:cubicBezTo>
                <a:cubicBezTo>
                  <a:pt x="1990495" y="5586571"/>
                  <a:pt x="1990495" y="5586571"/>
                  <a:pt x="2011701" y="5600780"/>
                </a:cubicBezTo>
                <a:cubicBezTo>
                  <a:pt x="2011701" y="5600780"/>
                  <a:pt x="2020184" y="5600780"/>
                  <a:pt x="2020184" y="5600780"/>
                </a:cubicBezTo>
                <a:cubicBezTo>
                  <a:pt x="2024425" y="5579466"/>
                  <a:pt x="2037149" y="5593675"/>
                  <a:pt x="2049873" y="5593675"/>
                </a:cubicBezTo>
                <a:cubicBezTo>
                  <a:pt x="2054115" y="5597227"/>
                  <a:pt x="2062597" y="5593675"/>
                  <a:pt x="2062597" y="5600780"/>
                </a:cubicBezTo>
                <a:cubicBezTo>
                  <a:pt x="2058356" y="5607883"/>
                  <a:pt x="2054115" y="5604331"/>
                  <a:pt x="2049873" y="5607883"/>
                </a:cubicBezTo>
                <a:cubicBezTo>
                  <a:pt x="2037149" y="5604331"/>
                  <a:pt x="2024425" y="5604331"/>
                  <a:pt x="2020184" y="5618539"/>
                </a:cubicBezTo>
                <a:cubicBezTo>
                  <a:pt x="2024425" y="5618539"/>
                  <a:pt x="2032907" y="5614987"/>
                  <a:pt x="2032907" y="5622092"/>
                </a:cubicBezTo>
                <a:cubicBezTo>
                  <a:pt x="2037149" y="5625643"/>
                  <a:pt x="2032907" y="5629195"/>
                  <a:pt x="2024425" y="5629195"/>
                </a:cubicBezTo>
                <a:cubicBezTo>
                  <a:pt x="2015943" y="5629195"/>
                  <a:pt x="2011701" y="5632747"/>
                  <a:pt x="2011701" y="5636299"/>
                </a:cubicBezTo>
                <a:cubicBezTo>
                  <a:pt x="2007460" y="5639851"/>
                  <a:pt x="2011701" y="5643404"/>
                  <a:pt x="2011701" y="5639851"/>
                </a:cubicBezTo>
                <a:cubicBezTo>
                  <a:pt x="2011701" y="5639851"/>
                  <a:pt x="2015943" y="5639851"/>
                  <a:pt x="2015943" y="5639851"/>
                </a:cubicBezTo>
                <a:cubicBezTo>
                  <a:pt x="2032907" y="5639851"/>
                  <a:pt x="2049873" y="5636299"/>
                  <a:pt x="2066839" y="5639851"/>
                </a:cubicBezTo>
                <a:cubicBezTo>
                  <a:pt x="2079562" y="5646956"/>
                  <a:pt x="2096526" y="5643404"/>
                  <a:pt x="2109251" y="5643404"/>
                </a:cubicBezTo>
                <a:cubicBezTo>
                  <a:pt x="2117734" y="5632747"/>
                  <a:pt x="2134698" y="5643404"/>
                  <a:pt x="2151663" y="5636299"/>
                </a:cubicBezTo>
                <a:cubicBezTo>
                  <a:pt x="2164387" y="5625643"/>
                  <a:pt x="2172870" y="5643404"/>
                  <a:pt x="2189834" y="5643404"/>
                </a:cubicBezTo>
                <a:cubicBezTo>
                  <a:pt x="2189834" y="5643404"/>
                  <a:pt x="2189834" y="5643404"/>
                  <a:pt x="2194076" y="5643404"/>
                </a:cubicBezTo>
                <a:cubicBezTo>
                  <a:pt x="2194076" y="5639851"/>
                  <a:pt x="2189834" y="5636299"/>
                  <a:pt x="2198317" y="5632747"/>
                </a:cubicBezTo>
                <a:cubicBezTo>
                  <a:pt x="2202558" y="5632747"/>
                  <a:pt x="2206799" y="5632747"/>
                  <a:pt x="2206799" y="5639851"/>
                </a:cubicBezTo>
                <a:cubicBezTo>
                  <a:pt x="2211040" y="5639851"/>
                  <a:pt x="2219523" y="5639851"/>
                  <a:pt x="2223765" y="5639851"/>
                </a:cubicBezTo>
                <a:cubicBezTo>
                  <a:pt x="2228006" y="5639851"/>
                  <a:pt x="2232247" y="5639851"/>
                  <a:pt x="2232247" y="5643404"/>
                </a:cubicBezTo>
                <a:cubicBezTo>
                  <a:pt x="2244972" y="5646956"/>
                  <a:pt x="2253453" y="5636299"/>
                  <a:pt x="2266177" y="5632747"/>
                </a:cubicBezTo>
                <a:cubicBezTo>
                  <a:pt x="2266177" y="5629195"/>
                  <a:pt x="2261935" y="5625643"/>
                  <a:pt x="2270418" y="5622092"/>
                </a:cubicBezTo>
                <a:cubicBezTo>
                  <a:pt x="2274659" y="5622092"/>
                  <a:pt x="2283142" y="5622092"/>
                  <a:pt x="2287384" y="5622092"/>
                </a:cubicBezTo>
                <a:cubicBezTo>
                  <a:pt x="2291625" y="5629195"/>
                  <a:pt x="2287384" y="5636299"/>
                  <a:pt x="2291625" y="5643404"/>
                </a:cubicBezTo>
                <a:cubicBezTo>
                  <a:pt x="2291625" y="5650507"/>
                  <a:pt x="2291625" y="5650507"/>
                  <a:pt x="2300108" y="5650507"/>
                </a:cubicBezTo>
                <a:cubicBezTo>
                  <a:pt x="2304349" y="5650507"/>
                  <a:pt x="2308590" y="5650507"/>
                  <a:pt x="2317073" y="5650507"/>
                </a:cubicBezTo>
                <a:cubicBezTo>
                  <a:pt x="2321314" y="5650507"/>
                  <a:pt x="2329796" y="5650507"/>
                  <a:pt x="2334037" y="5650507"/>
                </a:cubicBezTo>
                <a:cubicBezTo>
                  <a:pt x="2338279" y="5650507"/>
                  <a:pt x="2342520" y="5650507"/>
                  <a:pt x="2342520" y="5654059"/>
                </a:cubicBezTo>
                <a:cubicBezTo>
                  <a:pt x="2355244" y="5668268"/>
                  <a:pt x="2355244" y="5668268"/>
                  <a:pt x="2367967" y="5668268"/>
                </a:cubicBezTo>
                <a:cubicBezTo>
                  <a:pt x="2384932" y="5668268"/>
                  <a:pt x="2384932" y="5668268"/>
                  <a:pt x="2376450" y="5682476"/>
                </a:cubicBezTo>
                <a:cubicBezTo>
                  <a:pt x="2384932" y="5682476"/>
                  <a:pt x="2401898" y="5686028"/>
                  <a:pt x="2406139" y="5682476"/>
                </a:cubicBezTo>
                <a:cubicBezTo>
                  <a:pt x="2410380" y="5671819"/>
                  <a:pt x="2418863" y="5661164"/>
                  <a:pt x="2414622" y="5650507"/>
                </a:cubicBezTo>
                <a:cubicBezTo>
                  <a:pt x="2414622" y="5650507"/>
                  <a:pt x="2414622" y="5646956"/>
                  <a:pt x="2418863" y="5643404"/>
                </a:cubicBezTo>
                <a:cubicBezTo>
                  <a:pt x="2435828" y="5661164"/>
                  <a:pt x="2457034" y="5654059"/>
                  <a:pt x="2478241" y="5654059"/>
                </a:cubicBezTo>
                <a:cubicBezTo>
                  <a:pt x="2486723" y="5657611"/>
                  <a:pt x="2495206" y="5654059"/>
                  <a:pt x="2507929" y="5654059"/>
                </a:cubicBezTo>
                <a:cubicBezTo>
                  <a:pt x="2507929" y="5650507"/>
                  <a:pt x="2512170" y="5650507"/>
                  <a:pt x="2512170" y="5650507"/>
                </a:cubicBezTo>
                <a:cubicBezTo>
                  <a:pt x="2520653" y="5657611"/>
                  <a:pt x="2533377" y="5654059"/>
                  <a:pt x="2541860" y="5661164"/>
                </a:cubicBezTo>
                <a:cubicBezTo>
                  <a:pt x="2558825" y="5664716"/>
                  <a:pt x="2575789" y="5657611"/>
                  <a:pt x="2580031" y="5643404"/>
                </a:cubicBezTo>
                <a:cubicBezTo>
                  <a:pt x="2580031" y="5639851"/>
                  <a:pt x="2584272" y="5636299"/>
                  <a:pt x="2588513" y="5636299"/>
                </a:cubicBezTo>
                <a:cubicBezTo>
                  <a:pt x="2592755" y="5632747"/>
                  <a:pt x="2596996" y="5632747"/>
                  <a:pt x="2596996" y="5639851"/>
                </a:cubicBezTo>
                <a:cubicBezTo>
                  <a:pt x="2613961" y="5639851"/>
                  <a:pt x="2622443" y="5629195"/>
                  <a:pt x="2635167" y="5625643"/>
                </a:cubicBezTo>
                <a:cubicBezTo>
                  <a:pt x="2635167" y="5618539"/>
                  <a:pt x="2639408" y="5614987"/>
                  <a:pt x="2647891" y="5618539"/>
                </a:cubicBezTo>
                <a:cubicBezTo>
                  <a:pt x="2664857" y="5618539"/>
                  <a:pt x="2681820" y="5607883"/>
                  <a:pt x="2698786" y="5611435"/>
                </a:cubicBezTo>
                <a:cubicBezTo>
                  <a:pt x="2703027" y="5611435"/>
                  <a:pt x="2703027" y="5607883"/>
                  <a:pt x="2703027" y="5604331"/>
                </a:cubicBezTo>
                <a:cubicBezTo>
                  <a:pt x="2703027" y="5604331"/>
                  <a:pt x="2703027" y="5600780"/>
                  <a:pt x="2698786" y="5600780"/>
                </a:cubicBezTo>
                <a:cubicBezTo>
                  <a:pt x="2690303" y="5600780"/>
                  <a:pt x="2686062" y="5600780"/>
                  <a:pt x="2681820" y="5600780"/>
                </a:cubicBezTo>
                <a:cubicBezTo>
                  <a:pt x="2677580" y="5600780"/>
                  <a:pt x="2673338" y="5600780"/>
                  <a:pt x="2669097" y="5597227"/>
                </a:cubicBezTo>
                <a:cubicBezTo>
                  <a:pt x="2664857" y="5586571"/>
                  <a:pt x="2652133" y="5583018"/>
                  <a:pt x="2639408" y="5583018"/>
                </a:cubicBezTo>
                <a:cubicBezTo>
                  <a:pt x="2630925" y="5583018"/>
                  <a:pt x="2622443" y="5583018"/>
                  <a:pt x="2609719" y="5583018"/>
                </a:cubicBezTo>
                <a:cubicBezTo>
                  <a:pt x="2609719" y="5593675"/>
                  <a:pt x="2596996" y="5586571"/>
                  <a:pt x="2592755" y="5590123"/>
                </a:cubicBezTo>
                <a:cubicBezTo>
                  <a:pt x="2567306" y="5590123"/>
                  <a:pt x="2537619" y="5590123"/>
                  <a:pt x="2512170" y="5590123"/>
                </a:cubicBezTo>
                <a:cubicBezTo>
                  <a:pt x="2512170" y="5593675"/>
                  <a:pt x="2507929" y="5597227"/>
                  <a:pt x="2503687" y="5593675"/>
                </a:cubicBezTo>
                <a:cubicBezTo>
                  <a:pt x="2499447" y="5593675"/>
                  <a:pt x="2499447" y="5593675"/>
                  <a:pt x="2499447" y="5590123"/>
                </a:cubicBezTo>
                <a:cubicBezTo>
                  <a:pt x="2499447" y="5586571"/>
                  <a:pt x="2499447" y="5583018"/>
                  <a:pt x="2499447" y="5579466"/>
                </a:cubicBezTo>
                <a:cubicBezTo>
                  <a:pt x="2465517" y="5583018"/>
                  <a:pt x="2435828" y="5572363"/>
                  <a:pt x="2401898" y="5572363"/>
                </a:cubicBezTo>
                <a:cubicBezTo>
                  <a:pt x="2393415" y="5579466"/>
                  <a:pt x="2384932" y="5579466"/>
                  <a:pt x="2376450" y="5572363"/>
                </a:cubicBezTo>
                <a:cubicBezTo>
                  <a:pt x="2342520" y="5572363"/>
                  <a:pt x="2304349" y="5572363"/>
                  <a:pt x="2270418" y="5572363"/>
                </a:cubicBezTo>
                <a:cubicBezTo>
                  <a:pt x="2270418" y="5575915"/>
                  <a:pt x="2270418" y="5579466"/>
                  <a:pt x="2270418" y="5579466"/>
                </a:cubicBezTo>
                <a:cubicBezTo>
                  <a:pt x="2249212" y="5579466"/>
                  <a:pt x="2232247" y="5579466"/>
                  <a:pt x="2215282" y="5579466"/>
                </a:cubicBezTo>
                <a:cubicBezTo>
                  <a:pt x="2215282" y="5579466"/>
                  <a:pt x="2211040" y="5575915"/>
                  <a:pt x="2211040" y="5572363"/>
                </a:cubicBezTo>
                <a:cubicBezTo>
                  <a:pt x="2206799" y="5572363"/>
                  <a:pt x="2194076" y="5575915"/>
                  <a:pt x="2194076" y="5572363"/>
                </a:cubicBezTo>
                <a:cubicBezTo>
                  <a:pt x="2189834" y="5561706"/>
                  <a:pt x="2181353" y="5561706"/>
                  <a:pt x="2177111" y="5561706"/>
                </a:cubicBezTo>
                <a:cubicBezTo>
                  <a:pt x="2160146" y="5568811"/>
                  <a:pt x="2147421" y="5568811"/>
                  <a:pt x="2130457" y="5565259"/>
                </a:cubicBezTo>
                <a:cubicBezTo>
                  <a:pt x="2126216" y="5561706"/>
                  <a:pt x="2117734" y="5561706"/>
                  <a:pt x="2113492" y="5565259"/>
                </a:cubicBezTo>
                <a:cubicBezTo>
                  <a:pt x="2100768" y="5572363"/>
                  <a:pt x="2088044" y="5568811"/>
                  <a:pt x="2075321" y="5565259"/>
                </a:cubicBezTo>
                <a:cubicBezTo>
                  <a:pt x="2071079" y="5551051"/>
                  <a:pt x="2058356" y="5558154"/>
                  <a:pt x="2049873" y="5558154"/>
                </a:cubicBezTo>
                <a:cubicBezTo>
                  <a:pt x="2028666" y="5554603"/>
                  <a:pt x="2011701" y="5558154"/>
                  <a:pt x="1994737" y="5558154"/>
                </a:cubicBezTo>
                <a:cubicBezTo>
                  <a:pt x="1973530" y="5558154"/>
                  <a:pt x="1956565" y="5558154"/>
                  <a:pt x="1939601" y="5558154"/>
                </a:cubicBezTo>
                <a:cubicBezTo>
                  <a:pt x="1922635" y="5540394"/>
                  <a:pt x="1905669" y="5561706"/>
                  <a:pt x="1888705" y="5558154"/>
                </a:cubicBezTo>
                <a:cubicBezTo>
                  <a:pt x="1884464" y="5554603"/>
                  <a:pt x="1875982" y="5558154"/>
                  <a:pt x="1875982" y="5554603"/>
                </a:cubicBezTo>
                <a:cubicBezTo>
                  <a:pt x="1863257" y="5547499"/>
                  <a:pt x="1854774" y="5551051"/>
                  <a:pt x="1842051" y="5551051"/>
                </a:cubicBezTo>
                <a:cubicBezTo>
                  <a:pt x="1825087" y="5551051"/>
                  <a:pt x="1803880" y="5554603"/>
                  <a:pt x="1786914" y="5551051"/>
                </a:cubicBezTo>
                <a:cubicBezTo>
                  <a:pt x="1769949" y="5547499"/>
                  <a:pt x="1757226" y="5543946"/>
                  <a:pt x="1744502" y="5547499"/>
                </a:cubicBezTo>
                <a:cubicBezTo>
                  <a:pt x="1731778" y="5547499"/>
                  <a:pt x="1719055" y="5540394"/>
                  <a:pt x="1706331" y="5540394"/>
                </a:cubicBezTo>
                <a:cubicBezTo>
                  <a:pt x="1672400" y="5540394"/>
                  <a:pt x="1638471" y="5540394"/>
                  <a:pt x="1608781" y="5540394"/>
                </a:cubicBezTo>
                <a:lnTo>
                  <a:pt x="1571370" y="5539713"/>
                </a:lnTo>
                <a:lnTo>
                  <a:pt x="1582175" y="5526039"/>
                </a:lnTo>
                <a:lnTo>
                  <a:pt x="1584828" y="5525054"/>
                </a:lnTo>
                <a:lnTo>
                  <a:pt x="1606349" y="5526522"/>
                </a:lnTo>
                <a:cubicBezTo>
                  <a:pt x="1615361" y="5527112"/>
                  <a:pt x="1624904" y="5527112"/>
                  <a:pt x="1635508" y="5524750"/>
                </a:cubicBezTo>
                <a:cubicBezTo>
                  <a:pt x="1652472" y="5520027"/>
                  <a:pt x="1669438" y="5520027"/>
                  <a:pt x="1686403" y="5524750"/>
                </a:cubicBezTo>
                <a:cubicBezTo>
                  <a:pt x="1699127" y="5529474"/>
                  <a:pt x="1703368" y="5515304"/>
                  <a:pt x="1707609" y="5505858"/>
                </a:cubicBezTo>
                <a:cubicBezTo>
                  <a:pt x="1720333" y="5491687"/>
                  <a:pt x="1716091" y="5482241"/>
                  <a:pt x="1699127" y="5482241"/>
                </a:cubicBezTo>
                <a:cubicBezTo>
                  <a:pt x="1694885" y="5482241"/>
                  <a:pt x="1686403" y="5482241"/>
                  <a:pt x="1677921" y="5482241"/>
                </a:cubicBezTo>
                <a:cubicBezTo>
                  <a:pt x="1669438" y="5477517"/>
                  <a:pt x="1656714" y="5477517"/>
                  <a:pt x="1656714" y="5468070"/>
                </a:cubicBezTo>
                <a:cubicBezTo>
                  <a:pt x="1656714" y="5444454"/>
                  <a:pt x="1643990" y="5444454"/>
                  <a:pt x="1631266" y="5444454"/>
                </a:cubicBezTo>
                <a:cubicBezTo>
                  <a:pt x="1614302" y="5444454"/>
                  <a:pt x="1601578" y="5444454"/>
                  <a:pt x="1593095" y="5430284"/>
                </a:cubicBezTo>
                <a:cubicBezTo>
                  <a:pt x="1584613" y="5420837"/>
                  <a:pt x="1567647" y="5420837"/>
                  <a:pt x="1554923" y="5430284"/>
                </a:cubicBezTo>
                <a:cubicBezTo>
                  <a:pt x="1537959" y="5444454"/>
                  <a:pt x="1516753" y="5435007"/>
                  <a:pt x="1495547" y="5435007"/>
                </a:cubicBezTo>
                <a:cubicBezTo>
                  <a:pt x="1491305" y="5435007"/>
                  <a:pt x="1491305" y="5430284"/>
                  <a:pt x="1487064" y="5430284"/>
                </a:cubicBezTo>
                <a:cubicBezTo>
                  <a:pt x="1482822" y="5420837"/>
                  <a:pt x="1487064" y="5416113"/>
                  <a:pt x="1491305" y="5416113"/>
                </a:cubicBezTo>
                <a:cubicBezTo>
                  <a:pt x="1504028" y="5416113"/>
                  <a:pt x="1512511" y="5416113"/>
                  <a:pt x="1516753" y="5406667"/>
                </a:cubicBezTo>
                <a:cubicBezTo>
                  <a:pt x="1529476" y="5392497"/>
                  <a:pt x="1525234" y="5383051"/>
                  <a:pt x="1525234" y="5373604"/>
                </a:cubicBezTo>
                <a:cubicBezTo>
                  <a:pt x="1512511" y="5373604"/>
                  <a:pt x="1499788" y="5368880"/>
                  <a:pt x="1482822" y="5368880"/>
                </a:cubicBezTo>
                <a:cubicBezTo>
                  <a:pt x="1491305" y="5364157"/>
                  <a:pt x="1495547" y="5364157"/>
                  <a:pt x="1499788" y="5364157"/>
                </a:cubicBezTo>
                <a:cubicBezTo>
                  <a:pt x="1512511" y="5364157"/>
                  <a:pt x="1525234" y="5359433"/>
                  <a:pt x="1537959" y="5364157"/>
                </a:cubicBezTo>
                <a:cubicBezTo>
                  <a:pt x="1554923" y="5368880"/>
                  <a:pt x="1559166" y="5354710"/>
                  <a:pt x="1576130" y="5349988"/>
                </a:cubicBezTo>
                <a:cubicBezTo>
                  <a:pt x="1593095" y="5345264"/>
                  <a:pt x="1593095" y="5340541"/>
                  <a:pt x="1584613" y="5321647"/>
                </a:cubicBezTo>
                <a:cubicBezTo>
                  <a:pt x="1580372" y="5307477"/>
                  <a:pt x="1571889" y="5302753"/>
                  <a:pt x="1563406" y="5307477"/>
                </a:cubicBezTo>
                <a:cubicBezTo>
                  <a:pt x="1550683" y="5316924"/>
                  <a:pt x="1537959" y="5312200"/>
                  <a:pt x="1529476" y="5312200"/>
                </a:cubicBezTo>
                <a:cubicBezTo>
                  <a:pt x="1504028" y="5316924"/>
                  <a:pt x="1482822" y="5307477"/>
                  <a:pt x="1457375" y="5321647"/>
                </a:cubicBezTo>
                <a:cubicBezTo>
                  <a:pt x="1457375" y="5321647"/>
                  <a:pt x="1453133" y="5321647"/>
                  <a:pt x="1448892" y="5316924"/>
                </a:cubicBezTo>
                <a:cubicBezTo>
                  <a:pt x="1427686" y="5307477"/>
                  <a:pt x="1410720" y="5307477"/>
                  <a:pt x="1389514" y="5307477"/>
                </a:cubicBezTo>
                <a:cubicBezTo>
                  <a:pt x="1359826" y="5302753"/>
                  <a:pt x="1330137" y="5293308"/>
                  <a:pt x="1300448" y="5298031"/>
                </a:cubicBezTo>
                <a:cubicBezTo>
                  <a:pt x="1300448" y="5298031"/>
                  <a:pt x="1296206" y="5298031"/>
                  <a:pt x="1296206" y="5298031"/>
                </a:cubicBezTo>
                <a:cubicBezTo>
                  <a:pt x="1296206" y="5293308"/>
                  <a:pt x="1296206" y="5293308"/>
                  <a:pt x="1296206" y="5293308"/>
                </a:cubicBezTo>
                <a:cubicBezTo>
                  <a:pt x="1296206" y="5288584"/>
                  <a:pt x="1296206" y="5283861"/>
                  <a:pt x="1300448" y="5283861"/>
                </a:cubicBezTo>
                <a:cubicBezTo>
                  <a:pt x="1304689" y="5283861"/>
                  <a:pt x="1308931" y="5283861"/>
                  <a:pt x="1313172" y="5283861"/>
                </a:cubicBezTo>
                <a:cubicBezTo>
                  <a:pt x="1338620" y="5283861"/>
                  <a:pt x="1364067" y="5283861"/>
                  <a:pt x="1389514" y="5283861"/>
                </a:cubicBezTo>
                <a:cubicBezTo>
                  <a:pt x="1393756" y="5283861"/>
                  <a:pt x="1402239" y="5283861"/>
                  <a:pt x="1402239" y="5274414"/>
                </a:cubicBezTo>
                <a:cubicBezTo>
                  <a:pt x="1397997" y="5255520"/>
                  <a:pt x="1414962" y="5255520"/>
                  <a:pt x="1423445" y="5255520"/>
                </a:cubicBezTo>
                <a:cubicBezTo>
                  <a:pt x="1440409" y="5255520"/>
                  <a:pt x="1457375" y="5255520"/>
                  <a:pt x="1474339" y="5255520"/>
                </a:cubicBezTo>
                <a:cubicBezTo>
                  <a:pt x="1487064" y="5255520"/>
                  <a:pt x="1499788" y="5250797"/>
                  <a:pt x="1512511" y="5246073"/>
                </a:cubicBezTo>
                <a:lnTo>
                  <a:pt x="1510697" y="5244861"/>
                </a:lnTo>
                <a:lnTo>
                  <a:pt x="1932452" y="5244861"/>
                </a:lnTo>
                <a:lnTo>
                  <a:pt x="1932529" y="5240624"/>
                </a:lnTo>
                <a:cubicBezTo>
                  <a:pt x="1932529" y="5232705"/>
                  <a:pt x="1934649" y="5228744"/>
                  <a:pt x="1937300" y="5226765"/>
                </a:cubicBezTo>
                <a:lnTo>
                  <a:pt x="1941443" y="5225733"/>
                </a:lnTo>
                <a:lnTo>
                  <a:pt x="1942125" y="5222742"/>
                </a:lnTo>
                <a:cubicBezTo>
                  <a:pt x="1943715" y="5218867"/>
                  <a:pt x="1945834" y="5215768"/>
                  <a:pt x="1947955" y="5215768"/>
                </a:cubicBezTo>
                <a:cubicBezTo>
                  <a:pt x="1954315" y="5212667"/>
                  <a:pt x="1960675" y="5206469"/>
                  <a:pt x="1967564" y="5201045"/>
                </a:cubicBezTo>
                <a:lnTo>
                  <a:pt x="1979397" y="5195815"/>
                </a:lnTo>
                <a:lnTo>
                  <a:pt x="1945253" y="5185189"/>
                </a:lnTo>
                <a:cubicBezTo>
                  <a:pt x="1924047" y="5185189"/>
                  <a:pt x="1907081" y="5185189"/>
                  <a:pt x="1885875" y="5169351"/>
                </a:cubicBezTo>
                <a:cubicBezTo>
                  <a:pt x="1881634" y="5161433"/>
                  <a:pt x="1877392" y="5161433"/>
                  <a:pt x="1877392" y="5161433"/>
                </a:cubicBezTo>
                <a:cubicBezTo>
                  <a:pt x="1851945" y="5185189"/>
                  <a:pt x="1830739" y="5169351"/>
                  <a:pt x="1805292" y="5177272"/>
                </a:cubicBezTo>
                <a:cubicBezTo>
                  <a:pt x="1796809" y="5177272"/>
                  <a:pt x="1784084" y="5169351"/>
                  <a:pt x="1771361" y="5185189"/>
                </a:cubicBezTo>
                <a:cubicBezTo>
                  <a:pt x="1762878" y="5193110"/>
                  <a:pt x="1754396" y="5185189"/>
                  <a:pt x="1750154" y="5161433"/>
                </a:cubicBezTo>
                <a:cubicBezTo>
                  <a:pt x="1741673" y="5129756"/>
                  <a:pt x="1741673" y="5121837"/>
                  <a:pt x="1758637" y="5113917"/>
                </a:cubicBezTo>
                <a:cubicBezTo>
                  <a:pt x="1775602" y="5105998"/>
                  <a:pt x="1779844" y="5082241"/>
                  <a:pt x="1796809" y="5090160"/>
                </a:cubicBezTo>
                <a:cubicBezTo>
                  <a:pt x="1809533" y="5098081"/>
                  <a:pt x="1822256" y="5090160"/>
                  <a:pt x="1834979" y="5090160"/>
                </a:cubicBezTo>
                <a:cubicBezTo>
                  <a:pt x="1839221" y="5090160"/>
                  <a:pt x="1843462" y="5090160"/>
                  <a:pt x="1851945" y="5082241"/>
                </a:cubicBezTo>
                <a:cubicBezTo>
                  <a:pt x="1834979" y="5082241"/>
                  <a:pt x="1822256" y="5074322"/>
                  <a:pt x="1809533" y="5074322"/>
                </a:cubicBezTo>
                <a:cubicBezTo>
                  <a:pt x="1809533" y="5058482"/>
                  <a:pt x="1805292" y="5042646"/>
                  <a:pt x="1818015" y="5018887"/>
                </a:cubicBezTo>
                <a:cubicBezTo>
                  <a:pt x="1822256" y="5003051"/>
                  <a:pt x="1830739" y="5003051"/>
                  <a:pt x="1843462" y="5003051"/>
                </a:cubicBezTo>
                <a:cubicBezTo>
                  <a:pt x="1847704" y="5003051"/>
                  <a:pt x="1851945" y="4995130"/>
                  <a:pt x="1847704" y="4979292"/>
                </a:cubicBezTo>
                <a:cubicBezTo>
                  <a:pt x="1843462" y="4979292"/>
                  <a:pt x="1843462" y="4971373"/>
                  <a:pt x="1839221" y="4971373"/>
                </a:cubicBezTo>
                <a:cubicBezTo>
                  <a:pt x="1818015" y="4971373"/>
                  <a:pt x="1796809" y="4955534"/>
                  <a:pt x="1779844" y="4979292"/>
                </a:cubicBezTo>
                <a:cubicBezTo>
                  <a:pt x="1767120" y="4995130"/>
                  <a:pt x="1750154" y="4995130"/>
                  <a:pt x="1741673" y="4979292"/>
                </a:cubicBezTo>
                <a:cubicBezTo>
                  <a:pt x="1733190" y="4955534"/>
                  <a:pt x="1720465" y="4955534"/>
                  <a:pt x="1703501" y="4955534"/>
                </a:cubicBezTo>
                <a:cubicBezTo>
                  <a:pt x="1690778" y="4955534"/>
                  <a:pt x="1678053" y="4955534"/>
                  <a:pt x="1678053" y="4915939"/>
                </a:cubicBezTo>
                <a:cubicBezTo>
                  <a:pt x="1678053" y="4900101"/>
                  <a:pt x="1665329" y="4900101"/>
                  <a:pt x="1656846" y="4892180"/>
                </a:cubicBezTo>
                <a:cubicBezTo>
                  <a:pt x="1648365" y="4892180"/>
                  <a:pt x="1639882" y="4892180"/>
                  <a:pt x="1635640" y="4892180"/>
                </a:cubicBezTo>
                <a:cubicBezTo>
                  <a:pt x="1618676" y="4892180"/>
                  <a:pt x="1614434" y="4876344"/>
                  <a:pt x="1627159" y="4852585"/>
                </a:cubicBezTo>
                <a:lnTo>
                  <a:pt x="1630228" y="4842349"/>
                </a:lnTo>
                <a:lnTo>
                  <a:pt x="1625451" y="4844514"/>
                </a:lnTo>
                <a:cubicBezTo>
                  <a:pt x="1623066" y="4844223"/>
                  <a:pt x="1620416" y="4842287"/>
                  <a:pt x="1617236" y="4837637"/>
                </a:cubicBezTo>
                <a:cubicBezTo>
                  <a:pt x="1604516" y="4825239"/>
                  <a:pt x="1591797" y="4837637"/>
                  <a:pt x="1583316" y="4831439"/>
                </a:cubicBezTo>
                <a:cubicBezTo>
                  <a:pt x="1570596" y="4831439"/>
                  <a:pt x="1557876" y="4831439"/>
                  <a:pt x="1545157" y="4831439"/>
                </a:cubicBezTo>
                <a:cubicBezTo>
                  <a:pt x="1536676" y="4819041"/>
                  <a:pt x="1545157" y="4806643"/>
                  <a:pt x="1540916" y="4794245"/>
                </a:cubicBezTo>
                <a:cubicBezTo>
                  <a:pt x="1528197" y="4769450"/>
                  <a:pt x="1511237" y="4763251"/>
                  <a:pt x="1490036" y="4775649"/>
                </a:cubicBezTo>
                <a:cubicBezTo>
                  <a:pt x="1485797" y="4775649"/>
                  <a:pt x="1485797" y="4781847"/>
                  <a:pt x="1477316" y="4781847"/>
                </a:cubicBezTo>
                <a:cubicBezTo>
                  <a:pt x="1473076" y="4781847"/>
                  <a:pt x="1468837" y="4775649"/>
                  <a:pt x="1468837" y="4763251"/>
                </a:cubicBezTo>
                <a:cubicBezTo>
                  <a:pt x="1468837" y="4757052"/>
                  <a:pt x="1468837" y="4744654"/>
                  <a:pt x="1477316" y="4744654"/>
                </a:cubicBezTo>
                <a:cubicBezTo>
                  <a:pt x="1490036" y="4750854"/>
                  <a:pt x="1502757" y="4744654"/>
                  <a:pt x="1511237" y="4750854"/>
                </a:cubicBezTo>
                <a:cubicBezTo>
                  <a:pt x="1528197" y="4750854"/>
                  <a:pt x="1536676" y="4738456"/>
                  <a:pt x="1549397" y="4738456"/>
                </a:cubicBezTo>
                <a:cubicBezTo>
                  <a:pt x="1557876" y="4732256"/>
                  <a:pt x="1562117" y="4713660"/>
                  <a:pt x="1562117" y="4701262"/>
                </a:cubicBezTo>
                <a:cubicBezTo>
                  <a:pt x="1570596" y="4682666"/>
                  <a:pt x="1570596" y="4676467"/>
                  <a:pt x="1583316" y="4688864"/>
                </a:cubicBezTo>
                <a:cubicBezTo>
                  <a:pt x="1600276" y="4695064"/>
                  <a:pt x="1617236" y="4701262"/>
                  <a:pt x="1634196" y="4713660"/>
                </a:cubicBezTo>
                <a:cubicBezTo>
                  <a:pt x="1638436" y="4719860"/>
                  <a:pt x="1646916" y="4713660"/>
                  <a:pt x="1655396" y="4713660"/>
                </a:cubicBezTo>
                <a:cubicBezTo>
                  <a:pt x="1659636" y="4713660"/>
                  <a:pt x="1659636" y="4701262"/>
                  <a:pt x="1663876" y="4695064"/>
                </a:cubicBezTo>
                <a:cubicBezTo>
                  <a:pt x="1672356" y="4682666"/>
                  <a:pt x="1663876" y="4676467"/>
                  <a:pt x="1659636" y="4664069"/>
                </a:cubicBezTo>
                <a:cubicBezTo>
                  <a:pt x="1655396" y="4651671"/>
                  <a:pt x="1642676" y="4651671"/>
                  <a:pt x="1634196" y="4639273"/>
                </a:cubicBezTo>
                <a:cubicBezTo>
                  <a:pt x="1629956" y="4633075"/>
                  <a:pt x="1629956" y="4633075"/>
                  <a:pt x="1629956" y="4626877"/>
                </a:cubicBezTo>
                <a:cubicBezTo>
                  <a:pt x="1629956" y="4620677"/>
                  <a:pt x="1634196" y="4620677"/>
                  <a:pt x="1638436" y="4620677"/>
                </a:cubicBezTo>
                <a:cubicBezTo>
                  <a:pt x="1651156" y="4620677"/>
                  <a:pt x="1668116" y="4614479"/>
                  <a:pt x="1680836" y="4626877"/>
                </a:cubicBezTo>
                <a:cubicBezTo>
                  <a:pt x="1680836" y="4633075"/>
                  <a:pt x="1685076" y="4626877"/>
                  <a:pt x="1685076" y="4626877"/>
                </a:cubicBezTo>
                <a:cubicBezTo>
                  <a:pt x="1693556" y="4620677"/>
                  <a:pt x="1685076" y="4620677"/>
                  <a:pt x="1685076" y="4614479"/>
                </a:cubicBezTo>
                <a:cubicBezTo>
                  <a:pt x="1680836" y="4608279"/>
                  <a:pt x="1680836" y="4595882"/>
                  <a:pt x="1689315" y="4595882"/>
                </a:cubicBezTo>
                <a:cubicBezTo>
                  <a:pt x="1697796" y="4595882"/>
                  <a:pt x="1706275" y="4595882"/>
                  <a:pt x="1718995" y="4595882"/>
                </a:cubicBezTo>
                <a:cubicBezTo>
                  <a:pt x="1706275" y="4583484"/>
                  <a:pt x="1693556" y="4583484"/>
                  <a:pt x="1680836" y="4577286"/>
                </a:cubicBezTo>
                <a:cubicBezTo>
                  <a:pt x="1672356" y="4571086"/>
                  <a:pt x="1672356" y="4564888"/>
                  <a:pt x="1676596" y="4558688"/>
                </a:cubicBezTo>
                <a:cubicBezTo>
                  <a:pt x="1680836" y="4533894"/>
                  <a:pt x="1680836" y="4527694"/>
                  <a:pt x="1663876" y="4521496"/>
                </a:cubicBezTo>
                <a:cubicBezTo>
                  <a:pt x="1659636" y="4521496"/>
                  <a:pt x="1651156" y="4521496"/>
                  <a:pt x="1646916" y="4521496"/>
                </a:cubicBezTo>
                <a:cubicBezTo>
                  <a:pt x="1646916" y="4515296"/>
                  <a:pt x="1646916" y="4515296"/>
                  <a:pt x="1646916" y="4509098"/>
                </a:cubicBezTo>
                <a:cubicBezTo>
                  <a:pt x="1646916" y="4509098"/>
                  <a:pt x="1646916" y="4502899"/>
                  <a:pt x="1646916" y="4502899"/>
                </a:cubicBezTo>
                <a:cubicBezTo>
                  <a:pt x="1676596" y="4509098"/>
                  <a:pt x="1697796" y="4478103"/>
                  <a:pt x="1727476" y="4478103"/>
                </a:cubicBezTo>
                <a:cubicBezTo>
                  <a:pt x="1744436" y="4478103"/>
                  <a:pt x="1761396" y="4465705"/>
                  <a:pt x="1778356" y="4447109"/>
                </a:cubicBezTo>
                <a:cubicBezTo>
                  <a:pt x="1778356" y="4440911"/>
                  <a:pt x="1786835" y="4440911"/>
                  <a:pt x="1786835" y="4434711"/>
                </a:cubicBezTo>
                <a:cubicBezTo>
                  <a:pt x="1786835" y="4422314"/>
                  <a:pt x="1778356" y="4422314"/>
                  <a:pt x="1774116" y="4422314"/>
                </a:cubicBezTo>
                <a:cubicBezTo>
                  <a:pt x="1761396" y="4422314"/>
                  <a:pt x="1748676" y="4422314"/>
                  <a:pt x="1735955" y="4422314"/>
                </a:cubicBezTo>
                <a:cubicBezTo>
                  <a:pt x="1731716" y="4422314"/>
                  <a:pt x="1727476" y="4422314"/>
                  <a:pt x="1727476" y="4416115"/>
                </a:cubicBezTo>
                <a:cubicBezTo>
                  <a:pt x="1727476" y="4409916"/>
                  <a:pt x="1727476" y="4403718"/>
                  <a:pt x="1731716" y="4403718"/>
                </a:cubicBezTo>
                <a:cubicBezTo>
                  <a:pt x="1740195" y="4403718"/>
                  <a:pt x="1744436" y="4391320"/>
                  <a:pt x="1757156" y="4391320"/>
                </a:cubicBezTo>
                <a:cubicBezTo>
                  <a:pt x="1769875" y="4391320"/>
                  <a:pt x="1782595" y="4391320"/>
                  <a:pt x="1795316" y="4391320"/>
                </a:cubicBezTo>
                <a:cubicBezTo>
                  <a:pt x="1803795" y="4385120"/>
                  <a:pt x="1799555" y="4372722"/>
                  <a:pt x="1799555" y="4366524"/>
                </a:cubicBezTo>
                <a:cubicBezTo>
                  <a:pt x="1799555" y="4360326"/>
                  <a:pt x="1799555" y="4354126"/>
                  <a:pt x="1799555" y="4354126"/>
                </a:cubicBezTo>
                <a:cubicBezTo>
                  <a:pt x="1774116" y="4347928"/>
                  <a:pt x="1761396" y="4316933"/>
                  <a:pt x="1735955" y="4316933"/>
                </a:cubicBezTo>
                <a:cubicBezTo>
                  <a:pt x="1685076" y="4316933"/>
                  <a:pt x="1638436" y="4335530"/>
                  <a:pt x="1587556" y="4329331"/>
                </a:cubicBezTo>
                <a:cubicBezTo>
                  <a:pt x="1579077" y="4323133"/>
                  <a:pt x="1566356" y="4335530"/>
                  <a:pt x="1566356" y="4316933"/>
                </a:cubicBezTo>
                <a:cubicBezTo>
                  <a:pt x="1562117" y="4292137"/>
                  <a:pt x="1579077" y="4304535"/>
                  <a:pt x="1587556" y="4304535"/>
                </a:cubicBezTo>
                <a:cubicBezTo>
                  <a:pt x="1604516" y="4310735"/>
                  <a:pt x="1621476" y="4292137"/>
                  <a:pt x="1638436" y="4292137"/>
                </a:cubicBezTo>
                <a:cubicBezTo>
                  <a:pt x="1655396" y="4298337"/>
                  <a:pt x="1676596" y="4304535"/>
                  <a:pt x="1693556" y="4292137"/>
                </a:cubicBezTo>
                <a:cubicBezTo>
                  <a:pt x="1723235" y="4279739"/>
                  <a:pt x="1752915" y="4285939"/>
                  <a:pt x="1778356" y="4285939"/>
                </a:cubicBezTo>
                <a:cubicBezTo>
                  <a:pt x="1833475" y="4279739"/>
                  <a:pt x="1884355" y="4261143"/>
                  <a:pt x="1922515" y="4205354"/>
                </a:cubicBezTo>
                <a:cubicBezTo>
                  <a:pt x="1939475" y="4186758"/>
                  <a:pt x="1956435" y="4186758"/>
                  <a:pt x="1973395" y="4186758"/>
                </a:cubicBezTo>
                <a:cubicBezTo>
                  <a:pt x="1977635" y="4186758"/>
                  <a:pt x="1990355" y="4192956"/>
                  <a:pt x="1990355" y="4180558"/>
                </a:cubicBezTo>
                <a:cubicBezTo>
                  <a:pt x="1990355" y="4155763"/>
                  <a:pt x="1977635" y="4168161"/>
                  <a:pt x="1973395" y="4168161"/>
                </a:cubicBezTo>
                <a:cubicBezTo>
                  <a:pt x="1901315" y="4168161"/>
                  <a:pt x="1829235" y="4168161"/>
                  <a:pt x="1752915" y="4168161"/>
                </a:cubicBezTo>
                <a:cubicBezTo>
                  <a:pt x="1727476" y="4168161"/>
                  <a:pt x="1710516" y="4137167"/>
                  <a:pt x="1689315" y="4106171"/>
                </a:cubicBezTo>
                <a:cubicBezTo>
                  <a:pt x="1689315" y="4106171"/>
                  <a:pt x="1689315" y="4099973"/>
                  <a:pt x="1689315" y="4093775"/>
                </a:cubicBezTo>
                <a:cubicBezTo>
                  <a:pt x="1697796" y="4075178"/>
                  <a:pt x="1702036" y="4062780"/>
                  <a:pt x="1706275" y="4044184"/>
                </a:cubicBezTo>
                <a:lnTo>
                  <a:pt x="1709369" y="4034234"/>
                </a:lnTo>
                <a:lnTo>
                  <a:pt x="1615341" y="4034234"/>
                </a:lnTo>
                <a:cubicBezTo>
                  <a:pt x="1606858" y="4034234"/>
                  <a:pt x="1598377" y="4027942"/>
                  <a:pt x="1589894" y="4021650"/>
                </a:cubicBezTo>
                <a:cubicBezTo>
                  <a:pt x="1585652" y="4021650"/>
                  <a:pt x="1581411" y="4034234"/>
                  <a:pt x="1572928" y="4034234"/>
                </a:cubicBezTo>
                <a:cubicBezTo>
                  <a:pt x="1547481" y="4034234"/>
                  <a:pt x="1522033" y="4027942"/>
                  <a:pt x="1500827" y="4015358"/>
                </a:cubicBezTo>
                <a:cubicBezTo>
                  <a:pt x="1492344" y="4015358"/>
                  <a:pt x="1479621" y="4009066"/>
                  <a:pt x="1471138" y="4015358"/>
                </a:cubicBezTo>
                <a:cubicBezTo>
                  <a:pt x="1458414" y="4027942"/>
                  <a:pt x="1441450" y="4021650"/>
                  <a:pt x="1428725" y="4021650"/>
                </a:cubicBezTo>
                <a:cubicBezTo>
                  <a:pt x="1416002" y="4021650"/>
                  <a:pt x="1399038" y="4034234"/>
                  <a:pt x="1386313" y="4015358"/>
                </a:cubicBezTo>
                <a:cubicBezTo>
                  <a:pt x="1377831" y="4002775"/>
                  <a:pt x="1373589" y="4021650"/>
                  <a:pt x="1365106" y="4021650"/>
                </a:cubicBezTo>
                <a:cubicBezTo>
                  <a:pt x="1314211" y="4021650"/>
                  <a:pt x="1259075" y="4021650"/>
                  <a:pt x="1203939" y="4021650"/>
                </a:cubicBezTo>
                <a:cubicBezTo>
                  <a:pt x="1170009" y="4002775"/>
                  <a:pt x="1136078" y="4015358"/>
                  <a:pt x="1102148" y="4015358"/>
                </a:cubicBezTo>
                <a:cubicBezTo>
                  <a:pt x="1093665" y="4015358"/>
                  <a:pt x="1085184" y="4009066"/>
                  <a:pt x="1080942" y="3996483"/>
                </a:cubicBezTo>
                <a:cubicBezTo>
                  <a:pt x="1093665" y="3990191"/>
                  <a:pt x="1106390" y="3983899"/>
                  <a:pt x="1119114" y="3983899"/>
                </a:cubicBezTo>
                <a:cubicBezTo>
                  <a:pt x="1136078" y="3983899"/>
                  <a:pt x="1153044" y="3983899"/>
                  <a:pt x="1170009" y="3983899"/>
                </a:cubicBezTo>
                <a:cubicBezTo>
                  <a:pt x="1178492" y="3983899"/>
                  <a:pt x="1195456" y="3983899"/>
                  <a:pt x="1191215" y="3958731"/>
                </a:cubicBezTo>
                <a:cubicBezTo>
                  <a:pt x="1191215" y="3946147"/>
                  <a:pt x="1199698" y="3946147"/>
                  <a:pt x="1203939" y="3946147"/>
                </a:cubicBezTo>
                <a:cubicBezTo>
                  <a:pt x="1229386" y="3946147"/>
                  <a:pt x="1254834" y="3946147"/>
                  <a:pt x="1280281" y="3946147"/>
                </a:cubicBezTo>
                <a:cubicBezTo>
                  <a:pt x="1284523" y="3946147"/>
                  <a:pt x="1288764" y="3946147"/>
                  <a:pt x="1293005" y="3946147"/>
                </a:cubicBezTo>
                <a:cubicBezTo>
                  <a:pt x="1297247" y="3946147"/>
                  <a:pt x="1297247" y="3939856"/>
                  <a:pt x="1297247" y="3933564"/>
                </a:cubicBezTo>
                <a:cubicBezTo>
                  <a:pt x="1297247" y="3933564"/>
                  <a:pt x="1297247" y="3933564"/>
                  <a:pt x="1297247" y="3927272"/>
                </a:cubicBezTo>
                <a:cubicBezTo>
                  <a:pt x="1297247" y="3927272"/>
                  <a:pt x="1293005" y="3927272"/>
                  <a:pt x="1293005" y="3927272"/>
                </a:cubicBezTo>
                <a:cubicBezTo>
                  <a:pt x="1263317" y="3933564"/>
                  <a:pt x="1233628" y="3920981"/>
                  <a:pt x="1203939" y="3914688"/>
                </a:cubicBezTo>
                <a:cubicBezTo>
                  <a:pt x="1182733" y="3914688"/>
                  <a:pt x="1165767" y="3914688"/>
                  <a:pt x="1144561" y="3902104"/>
                </a:cubicBezTo>
                <a:cubicBezTo>
                  <a:pt x="1140320" y="3895813"/>
                  <a:pt x="1136078" y="3895813"/>
                  <a:pt x="1136078" y="3895813"/>
                </a:cubicBezTo>
                <a:cubicBezTo>
                  <a:pt x="1110631" y="3914688"/>
                  <a:pt x="1089425" y="3902104"/>
                  <a:pt x="1063978" y="3908397"/>
                </a:cubicBezTo>
                <a:cubicBezTo>
                  <a:pt x="1055495" y="3908397"/>
                  <a:pt x="1042771" y="3902104"/>
                  <a:pt x="1030047" y="3914688"/>
                </a:cubicBezTo>
                <a:cubicBezTo>
                  <a:pt x="1021565" y="3920981"/>
                  <a:pt x="1013082" y="3914688"/>
                  <a:pt x="1008840" y="3895813"/>
                </a:cubicBezTo>
                <a:cubicBezTo>
                  <a:pt x="1000359" y="3870645"/>
                  <a:pt x="1000359" y="3864354"/>
                  <a:pt x="1017323" y="3858061"/>
                </a:cubicBezTo>
                <a:cubicBezTo>
                  <a:pt x="1034288" y="3851770"/>
                  <a:pt x="1038530" y="3832895"/>
                  <a:pt x="1055495" y="3839186"/>
                </a:cubicBezTo>
                <a:cubicBezTo>
                  <a:pt x="1068219" y="3845479"/>
                  <a:pt x="1080942" y="3839186"/>
                  <a:pt x="1093665" y="3839186"/>
                </a:cubicBezTo>
                <a:cubicBezTo>
                  <a:pt x="1097907" y="3839186"/>
                  <a:pt x="1102148" y="3839186"/>
                  <a:pt x="1110631" y="3832895"/>
                </a:cubicBezTo>
                <a:cubicBezTo>
                  <a:pt x="1093665" y="3832895"/>
                  <a:pt x="1080942" y="3826602"/>
                  <a:pt x="1068219" y="3826602"/>
                </a:cubicBezTo>
                <a:cubicBezTo>
                  <a:pt x="1068219" y="3814018"/>
                  <a:pt x="1063978" y="3801436"/>
                  <a:pt x="1076701" y="3782559"/>
                </a:cubicBezTo>
                <a:cubicBezTo>
                  <a:pt x="1080942" y="3769977"/>
                  <a:pt x="1089425" y="3769977"/>
                  <a:pt x="1102148" y="3769977"/>
                </a:cubicBezTo>
                <a:cubicBezTo>
                  <a:pt x="1106390" y="3769977"/>
                  <a:pt x="1110631" y="3763684"/>
                  <a:pt x="1106390" y="3751100"/>
                </a:cubicBezTo>
                <a:cubicBezTo>
                  <a:pt x="1102148" y="3751100"/>
                  <a:pt x="1102148" y="3744809"/>
                  <a:pt x="1097907" y="3744809"/>
                </a:cubicBezTo>
                <a:cubicBezTo>
                  <a:pt x="1076701" y="3744809"/>
                  <a:pt x="1055495" y="3732225"/>
                  <a:pt x="1038530" y="3751100"/>
                </a:cubicBezTo>
                <a:cubicBezTo>
                  <a:pt x="1025806" y="3763684"/>
                  <a:pt x="1008840" y="3763684"/>
                  <a:pt x="1000359" y="3751100"/>
                </a:cubicBezTo>
                <a:cubicBezTo>
                  <a:pt x="991876" y="3732225"/>
                  <a:pt x="979152" y="3732225"/>
                  <a:pt x="962187" y="3732225"/>
                </a:cubicBezTo>
                <a:cubicBezTo>
                  <a:pt x="949464" y="3732225"/>
                  <a:pt x="936740" y="3732225"/>
                  <a:pt x="936740" y="3700766"/>
                </a:cubicBezTo>
                <a:cubicBezTo>
                  <a:pt x="936740" y="3688182"/>
                  <a:pt x="924015" y="3688182"/>
                  <a:pt x="915532" y="3681889"/>
                </a:cubicBezTo>
                <a:cubicBezTo>
                  <a:pt x="907051" y="3681889"/>
                  <a:pt x="898568" y="3681889"/>
                  <a:pt x="894326" y="3681889"/>
                </a:cubicBezTo>
                <a:cubicBezTo>
                  <a:pt x="877362" y="3681889"/>
                  <a:pt x="873121" y="3669307"/>
                  <a:pt x="885845" y="3650430"/>
                </a:cubicBezTo>
                <a:cubicBezTo>
                  <a:pt x="890085" y="3637846"/>
                  <a:pt x="894326" y="3618971"/>
                  <a:pt x="907051" y="3625264"/>
                </a:cubicBezTo>
                <a:cubicBezTo>
                  <a:pt x="924015" y="3631555"/>
                  <a:pt x="940981" y="3631555"/>
                  <a:pt x="957946" y="3625264"/>
                </a:cubicBezTo>
                <a:cubicBezTo>
                  <a:pt x="979152" y="3618971"/>
                  <a:pt x="996117" y="3625264"/>
                  <a:pt x="1013082" y="3625264"/>
                </a:cubicBezTo>
                <a:cubicBezTo>
                  <a:pt x="1030047" y="3625264"/>
                  <a:pt x="1042771" y="3612680"/>
                  <a:pt x="1059736" y="3612680"/>
                </a:cubicBezTo>
                <a:lnTo>
                  <a:pt x="1065471" y="3606894"/>
                </a:lnTo>
                <a:lnTo>
                  <a:pt x="1300457" y="3606894"/>
                </a:lnTo>
                <a:lnTo>
                  <a:pt x="1292447" y="3599416"/>
                </a:lnTo>
                <a:cubicBezTo>
                  <a:pt x="1287146" y="3593477"/>
                  <a:pt x="1281844" y="3589518"/>
                  <a:pt x="1273361" y="3593477"/>
                </a:cubicBezTo>
                <a:cubicBezTo>
                  <a:pt x="1260637" y="3601398"/>
                  <a:pt x="1247914" y="3593477"/>
                  <a:pt x="1235191" y="3593477"/>
                </a:cubicBezTo>
                <a:cubicBezTo>
                  <a:pt x="1230949" y="3593477"/>
                  <a:pt x="1226708" y="3593477"/>
                  <a:pt x="1218225" y="3585558"/>
                </a:cubicBezTo>
                <a:cubicBezTo>
                  <a:pt x="1235191" y="3585558"/>
                  <a:pt x="1247914" y="3577639"/>
                  <a:pt x="1260637" y="3577639"/>
                </a:cubicBezTo>
                <a:cubicBezTo>
                  <a:pt x="1260637" y="3561799"/>
                  <a:pt x="1264878" y="3545963"/>
                  <a:pt x="1252155" y="3522204"/>
                </a:cubicBezTo>
                <a:cubicBezTo>
                  <a:pt x="1247914" y="3506367"/>
                  <a:pt x="1239431" y="3506367"/>
                  <a:pt x="1226708" y="3506367"/>
                </a:cubicBezTo>
                <a:cubicBezTo>
                  <a:pt x="1222466" y="3506367"/>
                  <a:pt x="1218225" y="3498447"/>
                  <a:pt x="1222466" y="3482609"/>
                </a:cubicBezTo>
                <a:cubicBezTo>
                  <a:pt x="1226708" y="3482609"/>
                  <a:pt x="1226708" y="3474690"/>
                  <a:pt x="1230949" y="3474690"/>
                </a:cubicBezTo>
                <a:cubicBezTo>
                  <a:pt x="1252155" y="3474690"/>
                  <a:pt x="1273361" y="3458851"/>
                  <a:pt x="1290326" y="3482609"/>
                </a:cubicBezTo>
                <a:cubicBezTo>
                  <a:pt x="1303050" y="3498447"/>
                  <a:pt x="1320016" y="3498447"/>
                  <a:pt x="1328497" y="3482609"/>
                </a:cubicBezTo>
                <a:cubicBezTo>
                  <a:pt x="1336980" y="3458851"/>
                  <a:pt x="1349705" y="3458851"/>
                  <a:pt x="1366669" y="3458851"/>
                </a:cubicBezTo>
                <a:cubicBezTo>
                  <a:pt x="1379392" y="3458851"/>
                  <a:pt x="1392117" y="3458851"/>
                  <a:pt x="1392117" y="3419256"/>
                </a:cubicBezTo>
                <a:cubicBezTo>
                  <a:pt x="1392117" y="3403418"/>
                  <a:pt x="1404841" y="3403418"/>
                  <a:pt x="1413324" y="3395497"/>
                </a:cubicBezTo>
                <a:cubicBezTo>
                  <a:pt x="1421805" y="3395497"/>
                  <a:pt x="1430288" y="3395497"/>
                  <a:pt x="1434530" y="3395497"/>
                </a:cubicBezTo>
                <a:cubicBezTo>
                  <a:pt x="1451494" y="3395497"/>
                  <a:pt x="1455736" y="3379661"/>
                  <a:pt x="1443011" y="3355902"/>
                </a:cubicBezTo>
                <a:lnTo>
                  <a:pt x="1439942" y="3345666"/>
                </a:lnTo>
                <a:lnTo>
                  <a:pt x="1444719" y="3347831"/>
                </a:lnTo>
                <a:cubicBezTo>
                  <a:pt x="1447104" y="3347541"/>
                  <a:pt x="1449754" y="3345604"/>
                  <a:pt x="1452934" y="3340954"/>
                </a:cubicBezTo>
                <a:cubicBezTo>
                  <a:pt x="1465654" y="3328556"/>
                  <a:pt x="1478373" y="3340954"/>
                  <a:pt x="1486854" y="3334756"/>
                </a:cubicBezTo>
                <a:cubicBezTo>
                  <a:pt x="1499574" y="3334756"/>
                  <a:pt x="1512294" y="3334756"/>
                  <a:pt x="1525013" y="3334756"/>
                </a:cubicBezTo>
                <a:cubicBezTo>
                  <a:pt x="1533494" y="3322358"/>
                  <a:pt x="1525013" y="3309960"/>
                  <a:pt x="1529254" y="3297562"/>
                </a:cubicBezTo>
                <a:cubicBezTo>
                  <a:pt x="1541973" y="3272766"/>
                  <a:pt x="1558933" y="3266568"/>
                  <a:pt x="1580134" y="3278966"/>
                </a:cubicBezTo>
                <a:cubicBezTo>
                  <a:pt x="1584373" y="3278966"/>
                  <a:pt x="1584373" y="3285164"/>
                  <a:pt x="1592854" y="3285164"/>
                </a:cubicBezTo>
                <a:cubicBezTo>
                  <a:pt x="1597094" y="3285164"/>
                  <a:pt x="1601333" y="3278966"/>
                  <a:pt x="1601333" y="3266568"/>
                </a:cubicBezTo>
                <a:cubicBezTo>
                  <a:pt x="1601333" y="3260369"/>
                  <a:pt x="1601333" y="3247971"/>
                  <a:pt x="1592854" y="3247971"/>
                </a:cubicBezTo>
                <a:cubicBezTo>
                  <a:pt x="1580134" y="3254170"/>
                  <a:pt x="1567413" y="3247971"/>
                  <a:pt x="1558933" y="3254170"/>
                </a:cubicBezTo>
                <a:cubicBezTo>
                  <a:pt x="1541973" y="3254170"/>
                  <a:pt x="1533494" y="3241773"/>
                  <a:pt x="1520773" y="3241773"/>
                </a:cubicBezTo>
                <a:cubicBezTo>
                  <a:pt x="1512294" y="3235573"/>
                  <a:pt x="1508053" y="3216977"/>
                  <a:pt x="1508053" y="3204579"/>
                </a:cubicBezTo>
                <a:cubicBezTo>
                  <a:pt x="1499574" y="3185983"/>
                  <a:pt x="1499574" y="3179784"/>
                  <a:pt x="1486854" y="3192181"/>
                </a:cubicBezTo>
                <a:cubicBezTo>
                  <a:pt x="1469894" y="3198381"/>
                  <a:pt x="1452934" y="3204579"/>
                  <a:pt x="1435974" y="3216977"/>
                </a:cubicBezTo>
                <a:cubicBezTo>
                  <a:pt x="1431734" y="3223177"/>
                  <a:pt x="1423254" y="3216977"/>
                  <a:pt x="1414774" y="3216977"/>
                </a:cubicBezTo>
                <a:cubicBezTo>
                  <a:pt x="1410534" y="3216977"/>
                  <a:pt x="1410534" y="3204579"/>
                  <a:pt x="1406294" y="3198381"/>
                </a:cubicBezTo>
                <a:cubicBezTo>
                  <a:pt x="1397814" y="3185983"/>
                  <a:pt x="1406294" y="3179784"/>
                  <a:pt x="1410534" y="3167386"/>
                </a:cubicBezTo>
                <a:cubicBezTo>
                  <a:pt x="1414774" y="3154988"/>
                  <a:pt x="1427494" y="3154988"/>
                  <a:pt x="1435974" y="3142590"/>
                </a:cubicBezTo>
                <a:cubicBezTo>
                  <a:pt x="1440214" y="3136392"/>
                  <a:pt x="1440214" y="3136392"/>
                  <a:pt x="1440214" y="3130194"/>
                </a:cubicBezTo>
                <a:cubicBezTo>
                  <a:pt x="1440214" y="3123994"/>
                  <a:pt x="1435974" y="3123994"/>
                  <a:pt x="1431734" y="3123994"/>
                </a:cubicBezTo>
                <a:cubicBezTo>
                  <a:pt x="1419014" y="3123994"/>
                  <a:pt x="1402054" y="3117796"/>
                  <a:pt x="1389334" y="3130194"/>
                </a:cubicBezTo>
                <a:cubicBezTo>
                  <a:pt x="1389334" y="3136392"/>
                  <a:pt x="1385094" y="3130194"/>
                  <a:pt x="1385094" y="3130194"/>
                </a:cubicBezTo>
                <a:cubicBezTo>
                  <a:pt x="1376614" y="3123994"/>
                  <a:pt x="1385094" y="3123994"/>
                  <a:pt x="1385094" y="3117796"/>
                </a:cubicBezTo>
                <a:cubicBezTo>
                  <a:pt x="1389334" y="3111596"/>
                  <a:pt x="1389334" y="3099199"/>
                  <a:pt x="1380855" y="3099199"/>
                </a:cubicBezTo>
                <a:cubicBezTo>
                  <a:pt x="1372374" y="3099199"/>
                  <a:pt x="1363895" y="3099199"/>
                  <a:pt x="1351175" y="3099199"/>
                </a:cubicBezTo>
                <a:cubicBezTo>
                  <a:pt x="1363895" y="3086801"/>
                  <a:pt x="1376614" y="3086801"/>
                  <a:pt x="1389334" y="3080603"/>
                </a:cubicBezTo>
                <a:cubicBezTo>
                  <a:pt x="1397814" y="3074403"/>
                  <a:pt x="1397814" y="3068205"/>
                  <a:pt x="1393574" y="3062005"/>
                </a:cubicBezTo>
                <a:cubicBezTo>
                  <a:pt x="1389334" y="3037211"/>
                  <a:pt x="1389334" y="3031011"/>
                  <a:pt x="1406294" y="3024813"/>
                </a:cubicBezTo>
                <a:cubicBezTo>
                  <a:pt x="1410534" y="3024813"/>
                  <a:pt x="1419014" y="3024813"/>
                  <a:pt x="1423254" y="3024813"/>
                </a:cubicBezTo>
                <a:cubicBezTo>
                  <a:pt x="1423254" y="3018613"/>
                  <a:pt x="1423254" y="3018613"/>
                  <a:pt x="1423254" y="3012416"/>
                </a:cubicBezTo>
                <a:cubicBezTo>
                  <a:pt x="1423254" y="3012416"/>
                  <a:pt x="1423254" y="3006216"/>
                  <a:pt x="1423254" y="3006216"/>
                </a:cubicBezTo>
                <a:cubicBezTo>
                  <a:pt x="1393574" y="3012416"/>
                  <a:pt x="1372374" y="2981420"/>
                  <a:pt x="1342694" y="2981420"/>
                </a:cubicBezTo>
                <a:cubicBezTo>
                  <a:pt x="1325734" y="2981420"/>
                  <a:pt x="1308774" y="2969022"/>
                  <a:pt x="1291814" y="2950426"/>
                </a:cubicBezTo>
                <a:cubicBezTo>
                  <a:pt x="1291814" y="2944228"/>
                  <a:pt x="1283335" y="2944228"/>
                  <a:pt x="1283335" y="2938029"/>
                </a:cubicBezTo>
                <a:cubicBezTo>
                  <a:pt x="1283335" y="2925631"/>
                  <a:pt x="1291814" y="2925631"/>
                  <a:pt x="1296054" y="2925631"/>
                </a:cubicBezTo>
                <a:cubicBezTo>
                  <a:pt x="1308774" y="2925631"/>
                  <a:pt x="1321494" y="2925631"/>
                  <a:pt x="1334215" y="2925631"/>
                </a:cubicBezTo>
                <a:cubicBezTo>
                  <a:pt x="1338454" y="2925631"/>
                  <a:pt x="1342694" y="2925631"/>
                  <a:pt x="1342694" y="2919432"/>
                </a:cubicBezTo>
                <a:cubicBezTo>
                  <a:pt x="1342694" y="2913233"/>
                  <a:pt x="1342694" y="2907035"/>
                  <a:pt x="1338454" y="2907035"/>
                </a:cubicBezTo>
                <a:cubicBezTo>
                  <a:pt x="1329975" y="2907035"/>
                  <a:pt x="1325734" y="2894637"/>
                  <a:pt x="1313014" y="2894637"/>
                </a:cubicBezTo>
                <a:cubicBezTo>
                  <a:pt x="1300295" y="2894637"/>
                  <a:pt x="1287575" y="2894637"/>
                  <a:pt x="1274854" y="2894637"/>
                </a:cubicBezTo>
                <a:cubicBezTo>
                  <a:pt x="1266375" y="2888437"/>
                  <a:pt x="1270615" y="2876039"/>
                  <a:pt x="1270615" y="2869841"/>
                </a:cubicBezTo>
                <a:cubicBezTo>
                  <a:pt x="1270615" y="2863643"/>
                  <a:pt x="1270615" y="2857443"/>
                  <a:pt x="1270615" y="2857443"/>
                </a:cubicBezTo>
                <a:cubicBezTo>
                  <a:pt x="1296054" y="2851245"/>
                  <a:pt x="1308774" y="2820250"/>
                  <a:pt x="1334215" y="2820250"/>
                </a:cubicBezTo>
                <a:cubicBezTo>
                  <a:pt x="1385094" y="2820250"/>
                  <a:pt x="1431734" y="2838847"/>
                  <a:pt x="1482614" y="2832648"/>
                </a:cubicBezTo>
                <a:cubicBezTo>
                  <a:pt x="1491093" y="2826450"/>
                  <a:pt x="1503814" y="2838847"/>
                  <a:pt x="1503814" y="2820250"/>
                </a:cubicBezTo>
                <a:cubicBezTo>
                  <a:pt x="1508053" y="2795454"/>
                  <a:pt x="1491093" y="2807852"/>
                  <a:pt x="1482614" y="2807852"/>
                </a:cubicBezTo>
                <a:cubicBezTo>
                  <a:pt x="1465654" y="2814052"/>
                  <a:pt x="1448694" y="2795454"/>
                  <a:pt x="1431734" y="2795454"/>
                </a:cubicBezTo>
                <a:cubicBezTo>
                  <a:pt x="1414774" y="2801654"/>
                  <a:pt x="1393574" y="2807852"/>
                  <a:pt x="1376614" y="2795454"/>
                </a:cubicBezTo>
                <a:cubicBezTo>
                  <a:pt x="1346935" y="2783056"/>
                  <a:pt x="1317255" y="2789256"/>
                  <a:pt x="1291814" y="2789256"/>
                </a:cubicBezTo>
                <a:cubicBezTo>
                  <a:pt x="1236695" y="2783056"/>
                  <a:pt x="1185815" y="2764460"/>
                  <a:pt x="1147655" y="2708671"/>
                </a:cubicBezTo>
                <a:cubicBezTo>
                  <a:pt x="1130695" y="2690075"/>
                  <a:pt x="1113735" y="2690075"/>
                  <a:pt x="1096775" y="2690075"/>
                </a:cubicBezTo>
                <a:cubicBezTo>
                  <a:pt x="1092535" y="2690075"/>
                  <a:pt x="1079815" y="2696273"/>
                  <a:pt x="1079815" y="2683875"/>
                </a:cubicBezTo>
                <a:cubicBezTo>
                  <a:pt x="1079815" y="2659080"/>
                  <a:pt x="1092535" y="2671478"/>
                  <a:pt x="1096775" y="2671478"/>
                </a:cubicBezTo>
                <a:cubicBezTo>
                  <a:pt x="1168855" y="2671478"/>
                  <a:pt x="1240935" y="2671478"/>
                  <a:pt x="1317255" y="2671478"/>
                </a:cubicBezTo>
                <a:cubicBezTo>
                  <a:pt x="1342694" y="2671478"/>
                  <a:pt x="1359654" y="2640484"/>
                  <a:pt x="1380855" y="2609488"/>
                </a:cubicBezTo>
                <a:cubicBezTo>
                  <a:pt x="1380855" y="2609488"/>
                  <a:pt x="1380855" y="2603290"/>
                  <a:pt x="1380855" y="2597092"/>
                </a:cubicBezTo>
                <a:cubicBezTo>
                  <a:pt x="1372374" y="2578495"/>
                  <a:pt x="1368134" y="2566097"/>
                  <a:pt x="1363895" y="2547501"/>
                </a:cubicBezTo>
                <a:lnTo>
                  <a:pt x="1360801" y="2537551"/>
                </a:lnTo>
                <a:lnTo>
                  <a:pt x="1454829" y="2537551"/>
                </a:lnTo>
                <a:cubicBezTo>
                  <a:pt x="1463312" y="2537551"/>
                  <a:pt x="1471793" y="2531259"/>
                  <a:pt x="1480276" y="2524967"/>
                </a:cubicBezTo>
                <a:cubicBezTo>
                  <a:pt x="1484518" y="2524967"/>
                  <a:pt x="1488759" y="2537551"/>
                  <a:pt x="1497242" y="2537551"/>
                </a:cubicBezTo>
                <a:cubicBezTo>
                  <a:pt x="1522689" y="2537551"/>
                  <a:pt x="1548137" y="2531259"/>
                  <a:pt x="1569343" y="2518676"/>
                </a:cubicBezTo>
                <a:cubicBezTo>
                  <a:pt x="1577826" y="2518676"/>
                  <a:pt x="1590549" y="2512383"/>
                  <a:pt x="1599032" y="2518676"/>
                </a:cubicBezTo>
                <a:cubicBezTo>
                  <a:pt x="1611756" y="2531259"/>
                  <a:pt x="1628720" y="2524967"/>
                  <a:pt x="1641445" y="2524967"/>
                </a:cubicBezTo>
                <a:cubicBezTo>
                  <a:pt x="1654168" y="2524967"/>
                  <a:pt x="1671132" y="2537551"/>
                  <a:pt x="1683857" y="2518676"/>
                </a:cubicBezTo>
                <a:cubicBezTo>
                  <a:pt x="1692339" y="2506092"/>
                  <a:pt x="1696581" y="2524967"/>
                  <a:pt x="1705064" y="2524967"/>
                </a:cubicBezTo>
                <a:cubicBezTo>
                  <a:pt x="1755959" y="2524967"/>
                  <a:pt x="1811095" y="2524967"/>
                  <a:pt x="1866231" y="2524967"/>
                </a:cubicBezTo>
                <a:cubicBezTo>
                  <a:pt x="1900161" y="2506092"/>
                  <a:pt x="1934092" y="2518676"/>
                  <a:pt x="1968022" y="2518676"/>
                </a:cubicBezTo>
                <a:cubicBezTo>
                  <a:pt x="1976505" y="2518676"/>
                  <a:pt x="1984986" y="2512383"/>
                  <a:pt x="1989228" y="2499800"/>
                </a:cubicBezTo>
                <a:cubicBezTo>
                  <a:pt x="1976505" y="2493508"/>
                  <a:pt x="1963780" y="2487216"/>
                  <a:pt x="1951056" y="2487216"/>
                </a:cubicBezTo>
                <a:cubicBezTo>
                  <a:pt x="1934092" y="2487216"/>
                  <a:pt x="1917126" y="2487216"/>
                  <a:pt x="1900161" y="2487216"/>
                </a:cubicBezTo>
                <a:cubicBezTo>
                  <a:pt x="1891678" y="2487216"/>
                  <a:pt x="1874714" y="2487216"/>
                  <a:pt x="1878955" y="2462048"/>
                </a:cubicBezTo>
                <a:cubicBezTo>
                  <a:pt x="1878955" y="2449464"/>
                  <a:pt x="1870472" y="2449464"/>
                  <a:pt x="1866231" y="2449464"/>
                </a:cubicBezTo>
                <a:cubicBezTo>
                  <a:pt x="1840784" y="2449464"/>
                  <a:pt x="1815336" y="2449464"/>
                  <a:pt x="1789889" y="2449464"/>
                </a:cubicBezTo>
                <a:cubicBezTo>
                  <a:pt x="1785647" y="2449464"/>
                  <a:pt x="1781406" y="2449464"/>
                  <a:pt x="1777165" y="2449464"/>
                </a:cubicBezTo>
                <a:cubicBezTo>
                  <a:pt x="1772923" y="2449464"/>
                  <a:pt x="1772923" y="2443173"/>
                  <a:pt x="1772923" y="2436881"/>
                </a:cubicBezTo>
                <a:cubicBezTo>
                  <a:pt x="1772923" y="2436881"/>
                  <a:pt x="1772923" y="2436881"/>
                  <a:pt x="1772923" y="2430589"/>
                </a:cubicBezTo>
                <a:cubicBezTo>
                  <a:pt x="1772923" y="2430589"/>
                  <a:pt x="1777165" y="2430589"/>
                  <a:pt x="1777165" y="2430589"/>
                </a:cubicBezTo>
                <a:cubicBezTo>
                  <a:pt x="1806853" y="2436881"/>
                  <a:pt x="1836542" y="2424298"/>
                  <a:pt x="1866231" y="2418005"/>
                </a:cubicBezTo>
                <a:cubicBezTo>
                  <a:pt x="1887437" y="2418005"/>
                  <a:pt x="1904403" y="2418005"/>
                  <a:pt x="1925609" y="2405421"/>
                </a:cubicBezTo>
                <a:cubicBezTo>
                  <a:pt x="1929850" y="2399130"/>
                  <a:pt x="1934092" y="2399130"/>
                  <a:pt x="1934092" y="2399130"/>
                </a:cubicBezTo>
                <a:cubicBezTo>
                  <a:pt x="1959539" y="2418005"/>
                  <a:pt x="1980745" y="2405421"/>
                  <a:pt x="2006192" y="2411714"/>
                </a:cubicBezTo>
                <a:cubicBezTo>
                  <a:pt x="2014675" y="2411714"/>
                  <a:pt x="2027399" y="2405421"/>
                  <a:pt x="2040123" y="2418005"/>
                </a:cubicBezTo>
                <a:cubicBezTo>
                  <a:pt x="2044364" y="2421152"/>
                  <a:pt x="2048606" y="2421152"/>
                  <a:pt x="2052317" y="2418006"/>
                </a:cubicBezTo>
                <a:lnTo>
                  <a:pt x="2057171" y="2407840"/>
                </a:lnTo>
                <a:lnTo>
                  <a:pt x="2053024" y="2406042"/>
                </a:lnTo>
                <a:cubicBezTo>
                  <a:pt x="2051434" y="2401798"/>
                  <a:pt x="2053555" y="2395736"/>
                  <a:pt x="2059917" y="2388460"/>
                </a:cubicBezTo>
                <a:lnTo>
                  <a:pt x="2062986" y="2382191"/>
                </a:lnTo>
                <a:lnTo>
                  <a:pt x="2058209" y="2383517"/>
                </a:lnTo>
                <a:cubicBezTo>
                  <a:pt x="2055824" y="2383339"/>
                  <a:pt x="2053174" y="2382153"/>
                  <a:pt x="2049994" y="2379305"/>
                </a:cubicBezTo>
                <a:cubicBezTo>
                  <a:pt x="2037274" y="2371712"/>
                  <a:pt x="2024555" y="2379305"/>
                  <a:pt x="2016074" y="2375509"/>
                </a:cubicBezTo>
                <a:cubicBezTo>
                  <a:pt x="2003354" y="2375509"/>
                  <a:pt x="1990634" y="2375509"/>
                  <a:pt x="1977915" y="2375509"/>
                </a:cubicBezTo>
                <a:cubicBezTo>
                  <a:pt x="1969434" y="2367916"/>
                  <a:pt x="1977915" y="2360323"/>
                  <a:pt x="1973674" y="2352730"/>
                </a:cubicBezTo>
                <a:cubicBezTo>
                  <a:pt x="1960955" y="2337544"/>
                  <a:pt x="1943995" y="2333748"/>
                  <a:pt x="1922794" y="2341341"/>
                </a:cubicBezTo>
                <a:cubicBezTo>
                  <a:pt x="1918555" y="2341341"/>
                  <a:pt x="1918555" y="2345137"/>
                  <a:pt x="1910074" y="2345137"/>
                </a:cubicBezTo>
                <a:cubicBezTo>
                  <a:pt x="1905834" y="2345137"/>
                  <a:pt x="1901595" y="2341341"/>
                  <a:pt x="1901595" y="2333748"/>
                </a:cubicBezTo>
                <a:cubicBezTo>
                  <a:pt x="1901595" y="2329951"/>
                  <a:pt x="1901595" y="2322358"/>
                  <a:pt x="1910074" y="2322358"/>
                </a:cubicBezTo>
                <a:cubicBezTo>
                  <a:pt x="1922794" y="2326155"/>
                  <a:pt x="1935515" y="2322358"/>
                  <a:pt x="1943995" y="2326155"/>
                </a:cubicBezTo>
                <a:cubicBezTo>
                  <a:pt x="1960955" y="2326155"/>
                  <a:pt x="1969434" y="2318562"/>
                  <a:pt x="1982155" y="2318562"/>
                </a:cubicBezTo>
                <a:cubicBezTo>
                  <a:pt x="1990634" y="2314765"/>
                  <a:pt x="1994875" y="2303376"/>
                  <a:pt x="1994875" y="2295783"/>
                </a:cubicBezTo>
                <a:lnTo>
                  <a:pt x="1996434" y="2293896"/>
                </a:lnTo>
                <a:lnTo>
                  <a:pt x="1993469" y="2285876"/>
                </a:lnTo>
                <a:cubicBezTo>
                  <a:pt x="1989228" y="2273294"/>
                  <a:pt x="1980745" y="2273294"/>
                  <a:pt x="1968022" y="2273294"/>
                </a:cubicBezTo>
                <a:cubicBezTo>
                  <a:pt x="1963780" y="2273294"/>
                  <a:pt x="1959539" y="2267001"/>
                  <a:pt x="1963780" y="2254417"/>
                </a:cubicBezTo>
                <a:cubicBezTo>
                  <a:pt x="1968022" y="2254417"/>
                  <a:pt x="1968022" y="2248126"/>
                  <a:pt x="1972263" y="2248126"/>
                </a:cubicBezTo>
                <a:cubicBezTo>
                  <a:pt x="1993469" y="2248126"/>
                  <a:pt x="2014675" y="2235542"/>
                  <a:pt x="2031640" y="2254417"/>
                </a:cubicBezTo>
                <a:cubicBezTo>
                  <a:pt x="2038002" y="2260709"/>
                  <a:pt x="2045425" y="2263855"/>
                  <a:pt x="2052317" y="2263855"/>
                </a:cubicBezTo>
                <a:lnTo>
                  <a:pt x="2066156" y="2256389"/>
                </a:lnTo>
                <a:lnTo>
                  <a:pt x="2062714" y="2250226"/>
                </a:lnTo>
                <a:cubicBezTo>
                  <a:pt x="2062714" y="2246429"/>
                  <a:pt x="2066954" y="2246429"/>
                  <a:pt x="2071194" y="2246429"/>
                </a:cubicBezTo>
                <a:lnTo>
                  <a:pt x="2077788" y="2246134"/>
                </a:lnTo>
                <a:lnTo>
                  <a:pt x="2085717" y="2237901"/>
                </a:lnTo>
                <a:cubicBezTo>
                  <a:pt x="2092079" y="2235542"/>
                  <a:pt x="2099501" y="2235542"/>
                  <a:pt x="2107983" y="2235542"/>
                </a:cubicBezTo>
                <a:lnTo>
                  <a:pt x="2119210" y="2233019"/>
                </a:lnTo>
                <a:lnTo>
                  <a:pt x="2122073" y="2231243"/>
                </a:lnTo>
                <a:lnTo>
                  <a:pt x="2125704" y="2231243"/>
                </a:lnTo>
                <a:lnTo>
                  <a:pt x="2130411" y="2223618"/>
                </a:lnTo>
                <a:lnTo>
                  <a:pt x="2113594" y="2219854"/>
                </a:lnTo>
                <a:cubicBezTo>
                  <a:pt x="2105114" y="2216057"/>
                  <a:pt x="2105114" y="2212261"/>
                  <a:pt x="2109354" y="2208464"/>
                </a:cubicBezTo>
                <a:cubicBezTo>
                  <a:pt x="2113594" y="2193279"/>
                  <a:pt x="2113594" y="2189482"/>
                  <a:pt x="2096634" y="2185686"/>
                </a:cubicBezTo>
                <a:cubicBezTo>
                  <a:pt x="2092394" y="2185686"/>
                  <a:pt x="2083914" y="2185686"/>
                  <a:pt x="2079674" y="2185686"/>
                </a:cubicBezTo>
                <a:cubicBezTo>
                  <a:pt x="2079674" y="2181889"/>
                  <a:pt x="2079674" y="2181889"/>
                  <a:pt x="2079674" y="2178093"/>
                </a:cubicBezTo>
                <a:cubicBezTo>
                  <a:pt x="2079674" y="2178093"/>
                  <a:pt x="2079674" y="2174296"/>
                  <a:pt x="2079674" y="2174296"/>
                </a:cubicBezTo>
                <a:cubicBezTo>
                  <a:pt x="2109354" y="2178093"/>
                  <a:pt x="2130554" y="2159110"/>
                  <a:pt x="2160234" y="2159110"/>
                </a:cubicBezTo>
                <a:lnTo>
                  <a:pt x="2184445" y="2154142"/>
                </a:lnTo>
                <a:lnTo>
                  <a:pt x="2184325" y="2153747"/>
                </a:lnTo>
                <a:cubicBezTo>
                  <a:pt x="2180085" y="2141163"/>
                  <a:pt x="2175844" y="2122288"/>
                  <a:pt x="2163119" y="2128581"/>
                </a:cubicBezTo>
                <a:cubicBezTo>
                  <a:pt x="2146155" y="2134872"/>
                  <a:pt x="2129189" y="2134872"/>
                  <a:pt x="2112224" y="2128581"/>
                </a:cubicBezTo>
                <a:cubicBezTo>
                  <a:pt x="2091018" y="2122288"/>
                  <a:pt x="2074053" y="2128581"/>
                  <a:pt x="2057088" y="2128581"/>
                </a:cubicBezTo>
                <a:cubicBezTo>
                  <a:pt x="2040123" y="2128581"/>
                  <a:pt x="2027399" y="2115997"/>
                  <a:pt x="2010434" y="2115997"/>
                </a:cubicBezTo>
                <a:cubicBezTo>
                  <a:pt x="2004073" y="2115997"/>
                  <a:pt x="1999831" y="2111278"/>
                  <a:pt x="1997181" y="2102626"/>
                </a:cubicBezTo>
                <a:lnTo>
                  <a:pt x="1994109" y="2072040"/>
                </a:lnTo>
                <a:lnTo>
                  <a:pt x="2204664" y="2072040"/>
                </a:lnTo>
                <a:lnTo>
                  <a:pt x="2200514" y="2070368"/>
                </a:lnTo>
                <a:cubicBezTo>
                  <a:pt x="2190974" y="2065148"/>
                  <a:pt x="2181434" y="2060402"/>
                  <a:pt x="2168713" y="2060402"/>
                </a:cubicBezTo>
                <a:cubicBezTo>
                  <a:pt x="2117834" y="2060402"/>
                  <a:pt x="2071194" y="2071792"/>
                  <a:pt x="2020314" y="2067995"/>
                </a:cubicBezTo>
                <a:cubicBezTo>
                  <a:pt x="2011835" y="2064199"/>
                  <a:pt x="1999114" y="2071792"/>
                  <a:pt x="1999114" y="2060402"/>
                </a:cubicBezTo>
                <a:cubicBezTo>
                  <a:pt x="1994875" y="2045216"/>
                  <a:pt x="2011835" y="2052809"/>
                  <a:pt x="2020314" y="2052809"/>
                </a:cubicBezTo>
                <a:cubicBezTo>
                  <a:pt x="2037274" y="2056606"/>
                  <a:pt x="2054234" y="2045216"/>
                  <a:pt x="2071194" y="2045216"/>
                </a:cubicBezTo>
                <a:cubicBezTo>
                  <a:pt x="2088154" y="2049013"/>
                  <a:pt x="2109354" y="2052809"/>
                  <a:pt x="2126314" y="2045216"/>
                </a:cubicBezTo>
                <a:cubicBezTo>
                  <a:pt x="2155993" y="2037623"/>
                  <a:pt x="2185673" y="2041420"/>
                  <a:pt x="2211114" y="2041420"/>
                </a:cubicBezTo>
                <a:cubicBezTo>
                  <a:pt x="2266233" y="2037623"/>
                  <a:pt x="2317113" y="2026234"/>
                  <a:pt x="2355273" y="1992066"/>
                </a:cubicBezTo>
                <a:cubicBezTo>
                  <a:pt x="2372233" y="1980677"/>
                  <a:pt x="2389193" y="1980677"/>
                  <a:pt x="2406153" y="1980677"/>
                </a:cubicBezTo>
                <a:cubicBezTo>
                  <a:pt x="2410393" y="1980677"/>
                  <a:pt x="2423113" y="1984473"/>
                  <a:pt x="2423113" y="1976880"/>
                </a:cubicBezTo>
                <a:cubicBezTo>
                  <a:pt x="2423113" y="1961694"/>
                  <a:pt x="2410393" y="1969287"/>
                  <a:pt x="2406153" y="1969287"/>
                </a:cubicBezTo>
                <a:cubicBezTo>
                  <a:pt x="2334073" y="1969287"/>
                  <a:pt x="2261993" y="1969287"/>
                  <a:pt x="2185673" y="1969287"/>
                </a:cubicBezTo>
                <a:cubicBezTo>
                  <a:pt x="2160234" y="1969287"/>
                  <a:pt x="2143274" y="1950305"/>
                  <a:pt x="2122073" y="1931322"/>
                </a:cubicBezTo>
                <a:cubicBezTo>
                  <a:pt x="2122073" y="1931322"/>
                  <a:pt x="2122073" y="1927526"/>
                  <a:pt x="2122073" y="1923730"/>
                </a:cubicBezTo>
                <a:cubicBezTo>
                  <a:pt x="2130554" y="1912340"/>
                  <a:pt x="2134794" y="1904747"/>
                  <a:pt x="2139033" y="1893358"/>
                </a:cubicBezTo>
                <a:lnTo>
                  <a:pt x="2142127" y="1887264"/>
                </a:lnTo>
                <a:lnTo>
                  <a:pt x="2048099" y="1887264"/>
                </a:lnTo>
                <a:cubicBezTo>
                  <a:pt x="2039616" y="1887264"/>
                  <a:pt x="2031135" y="1883411"/>
                  <a:pt x="2022652" y="1879557"/>
                </a:cubicBezTo>
                <a:cubicBezTo>
                  <a:pt x="2018410" y="1879557"/>
                  <a:pt x="2014169" y="1887264"/>
                  <a:pt x="2005686" y="1887264"/>
                </a:cubicBezTo>
                <a:cubicBezTo>
                  <a:pt x="1980239" y="1887264"/>
                  <a:pt x="1954791" y="1883411"/>
                  <a:pt x="1933585" y="1875704"/>
                </a:cubicBezTo>
                <a:cubicBezTo>
                  <a:pt x="1925102" y="1875704"/>
                  <a:pt x="1912379" y="1871850"/>
                  <a:pt x="1903896" y="1875704"/>
                </a:cubicBezTo>
                <a:cubicBezTo>
                  <a:pt x="1891172" y="1883411"/>
                  <a:pt x="1874208" y="1879557"/>
                  <a:pt x="1861483" y="1879557"/>
                </a:cubicBezTo>
                <a:cubicBezTo>
                  <a:pt x="1848760" y="1879557"/>
                  <a:pt x="1831796" y="1887264"/>
                  <a:pt x="1819071" y="1875704"/>
                </a:cubicBezTo>
                <a:cubicBezTo>
                  <a:pt x="1810589" y="1867997"/>
                  <a:pt x="1806347" y="1879557"/>
                  <a:pt x="1797864" y="1879557"/>
                </a:cubicBezTo>
                <a:cubicBezTo>
                  <a:pt x="1746969" y="1879557"/>
                  <a:pt x="1691833" y="1879557"/>
                  <a:pt x="1636697" y="1879557"/>
                </a:cubicBezTo>
                <a:cubicBezTo>
                  <a:pt x="1602767" y="1867997"/>
                  <a:pt x="1568836" y="1875704"/>
                  <a:pt x="1534906" y="1875704"/>
                </a:cubicBezTo>
                <a:cubicBezTo>
                  <a:pt x="1526423" y="1875704"/>
                  <a:pt x="1517942" y="1871850"/>
                  <a:pt x="1513700" y="1864144"/>
                </a:cubicBezTo>
                <a:cubicBezTo>
                  <a:pt x="1526423" y="1860290"/>
                  <a:pt x="1539148" y="1856437"/>
                  <a:pt x="1551872" y="1856437"/>
                </a:cubicBezTo>
                <a:cubicBezTo>
                  <a:pt x="1568836" y="1856437"/>
                  <a:pt x="1585802" y="1856437"/>
                  <a:pt x="1602767" y="1856437"/>
                </a:cubicBezTo>
                <a:cubicBezTo>
                  <a:pt x="1611250" y="1856437"/>
                  <a:pt x="1628214" y="1856437"/>
                  <a:pt x="1623973" y="1841023"/>
                </a:cubicBezTo>
                <a:cubicBezTo>
                  <a:pt x="1623973" y="1833316"/>
                  <a:pt x="1632456" y="1833316"/>
                  <a:pt x="1636697" y="1833316"/>
                </a:cubicBezTo>
                <a:cubicBezTo>
                  <a:pt x="1662144" y="1833316"/>
                  <a:pt x="1687592" y="1833316"/>
                  <a:pt x="1713039" y="1833316"/>
                </a:cubicBezTo>
                <a:cubicBezTo>
                  <a:pt x="1717281" y="1833316"/>
                  <a:pt x="1721522" y="1833316"/>
                  <a:pt x="1725763" y="1833316"/>
                </a:cubicBezTo>
                <a:cubicBezTo>
                  <a:pt x="1730005" y="1833316"/>
                  <a:pt x="1730005" y="1829463"/>
                  <a:pt x="1730005" y="1825609"/>
                </a:cubicBezTo>
                <a:cubicBezTo>
                  <a:pt x="1730005" y="1825609"/>
                  <a:pt x="1730005" y="1825609"/>
                  <a:pt x="1730005" y="1821756"/>
                </a:cubicBezTo>
                <a:cubicBezTo>
                  <a:pt x="1730005" y="1821756"/>
                  <a:pt x="1725763" y="1821756"/>
                  <a:pt x="1725763" y="1821756"/>
                </a:cubicBezTo>
                <a:cubicBezTo>
                  <a:pt x="1696075" y="1825609"/>
                  <a:pt x="1666386" y="1817903"/>
                  <a:pt x="1636697" y="1814049"/>
                </a:cubicBezTo>
                <a:cubicBezTo>
                  <a:pt x="1615491" y="1814049"/>
                  <a:pt x="1598525" y="1814049"/>
                  <a:pt x="1577319" y="1806342"/>
                </a:cubicBezTo>
                <a:cubicBezTo>
                  <a:pt x="1573078" y="1802489"/>
                  <a:pt x="1568836" y="1802489"/>
                  <a:pt x="1568836" y="1802489"/>
                </a:cubicBezTo>
                <a:cubicBezTo>
                  <a:pt x="1543389" y="1814049"/>
                  <a:pt x="1522183" y="1806342"/>
                  <a:pt x="1496736" y="1810196"/>
                </a:cubicBezTo>
                <a:cubicBezTo>
                  <a:pt x="1488253" y="1810196"/>
                  <a:pt x="1475529" y="1806342"/>
                  <a:pt x="1462805" y="1814049"/>
                </a:cubicBezTo>
                <a:cubicBezTo>
                  <a:pt x="1454323" y="1817903"/>
                  <a:pt x="1445840" y="1814049"/>
                  <a:pt x="1441598" y="1802489"/>
                </a:cubicBezTo>
                <a:cubicBezTo>
                  <a:pt x="1433117" y="1787075"/>
                  <a:pt x="1433117" y="1783222"/>
                  <a:pt x="1450081" y="1779368"/>
                </a:cubicBezTo>
                <a:cubicBezTo>
                  <a:pt x="1467046" y="1775515"/>
                  <a:pt x="1471288" y="1763955"/>
                  <a:pt x="1488253" y="1767808"/>
                </a:cubicBezTo>
                <a:cubicBezTo>
                  <a:pt x="1500977" y="1771662"/>
                  <a:pt x="1513700" y="1767808"/>
                  <a:pt x="1526423" y="1767808"/>
                </a:cubicBezTo>
                <a:cubicBezTo>
                  <a:pt x="1530665" y="1767808"/>
                  <a:pt x="1534906" y="1767808"/>
                  <a:pt x="1543389" y="1763955"/>
                </a:cubicBezTo>
                <a:cubicBezTo>
                  <a:pt x="1526423" y="1763955"/>
                  <a:pt x="1513700" y="1760101"/>
                  <a:pt x="1500977" y="1760101"/>
                </a:cubicBezTo>
                <a:cubicBezTo>
                  <a:pt x="1500977" y="1752394"/>
                  <a:pt x="1496736" y="1744688"/>
                  <a:pt x="1509459" y="1733127"/>
                </a:cubicBezTo>
                <a:cubicBezTo>
                  <a:pt x="1513700" y="1725421"/>
                  <a:pt x="1522183" y="1725421"/>
                  <a:pt x="1534906" y="1725421"/>
                </a:cubicBezTo>
                <a:cubicBezTo>
                  <a:pt x="1539148" y="1725421"/>
                  <a:pt x="1543389" y="1721567"/>
                  <a:pt x="1539148" y="1713860"/>
                </a:cubicBezTo>
                <a:cubicBezTo>
                  <a:pt x="1534906" y="1713860"/>
                  <a:pt x="1534906" y="1710007"/>
                  <a:pt x="1530665" y="1710007"/>
                </a:cubicBezTo>
                <a:cubicBezTo>
                  <a:pt x="1509459" y="1710007"/>
                  <a:pt x="1488253" y="1702300"/>
                  <a:pt x="1471288" y="1713860"/>
                </a:cubicBezTo>
                <a:cubicBezTo>
                  <a:pt x="1458564" y="1721567"/>
                  <a:pt x="1441598" y="1721567"/>
                  <a:pt x="1433117" y="1713860"/>
                </a:cubicBezTo>
                <a:cubicBezTo>
                  <a:pt x="1424634" y="1702300"/>
                  <a:pt x="1411910" y="1702300"/>
                  <a:pt x="1394945" y="1702300"/>
                </a:cubicBezTo>
                <a:cubicBezTo>
                  <a:pt x="1382222" y="1702300"/>
                  <a:pt x="1369498" y="1702300"/>
                  <a:pt x="1369498" y="1683033"/>
                </a:cubicBezTo>
                <a:cubicBezTo>
                  <a:pt x="1369498" y="1675326"/>
                  <a:pt x="1356773" y="1675326"/>
                  <a:pt x="1348290" y="1671472"/>
                </a:cubicBezTo>
                <a:cubicBezTo>
                  <a:pt x="1339809" y="1671472"/>
                  <a:pt x="1331326" y="1671472"/>
                  <a:pt x="1327084" y="1671472"/>
                </a:cubicBezTo>
                <a:cubicBezTo>
                  <a:pt x="1310120" y="1671472"/>
                  <a:pt x="1305879" y="1663766"/>
                  <a:pt x="1318603" y="1652205"/>
                </a:cubicBezTo>
                <a:lnTo>
                  <a:pt x="1323701" y="1643934"/>
                </a:lnTo>
                <a:lnTo>
                  <a:pt x="1379040" y="1643934"/>
                </a:lnTo>
                <a:lnTo>
                  <a:pt x="1399446" y="1636359"/>
                </a:lnTo>
                <a:lnTo>
                  <a:pt x="1406694" y="1636000"/>
                </a:lnTo>
                <a:lnTo>
                  <a:pt x="1411379" y="1639211"/>
                </a:lnTo>
                <a:cubicBezTo>
                  <a:pt x="1414030" y="1641572"/>
                  <a:pt x="1417211" y="1643934"/>
                  <a:pt x="1421453" y="1643934"/>
                </a:cubicBezTo>
                <a:cubicBezTo>
                  <a:pt x="1446900" y="1643934"/>
                  <a:pt x="1472347" y="1639211"/>
                  <a:pt x="1493553" y="1629764"/>
                </a:cubicBezTo>
                <a:cubicBezTo>
                  <a:pt x="1502036" y="1629764"/>
                  <a:pt x="1514759" y="1625040"/>
                  <a:pt x="1523242" y="1629764"/>
                </a:cubicBezTo>
                <a:cubicBezTo>
                  <a:pt x="1535967" y="1639211"/>
                  <a:pt x="1552931" y="1634487"/>
                  <a:pt x="1565655" y="1634487"/>
                </a:cubicBezTo>
                <a:cubicBezTo>
                  <a:pt x="1578379" y="1634487"/>
                  <a:pt x="1595343" y="1643934"/>
                  <a:pt x="1608067" y="1629764"/>
                </a:cubicBezTo>
                <a:cubicBezTo>
                  <a:pt x="1616550" y="1620317"/>
                  <a:pt x="1620792" y="1634487"/>
                  <a:pt x="1629274" y="1634487"/>
                </a:cubicBezTo>
                <a:cubicBezTo>
                  <a:pt x="1680169" y="1634487"/>
                  <a:pt x="1735305" y="1634487"/>
                  <a:pt x="1790442" y="1634487"/>
                </a:cubicBezTo>
                <a:cubicBezTo>
                  <a:pt x="1824372" y="1620317"/>
                  <a:pt x="1858302" y="1629764"/>
                  <a:pt x="1892232" y="1629764"/>
                </a:cubicBezTo>
                <a:cubicBezTo>
                  <a:pt x="1900715" y="1629764"/>
                  <a:pt x="1909197" y="1625040"/>
                  <a:pt x="1913438" y="1615594"/>
                </a:cubicBezTo>
                <a:cubicBezTo>
                  <a:pt x="1900715" y="1610870"/>
                  <a:pt x="1887991" y="1606147"/>
                  <a:pt x="1875267" y="1606147"/>
                </a:cubicBezTo>
                <a:cubicBezTo>
                  <a:pt x="1858302" y="1606147"/>
                  <a:pt x="1841337" y="1606147"/>
                  <a:pt x="1824372" y="1606147"/>
                </a:cubicBezTo>
                <a:cubicBezTo>
                  <a:pt x="1815889" y="1606147"/>
                  <a:pt x="1798925" y="1606147"/>
                  <a:pt x="1803166" y="1587254"/>
                </a:cubicBezTo>
                <a:cubicBezTo>
                  <a:pt x="1803166" y="1577807"/>
                  <a:pt x="1794683" y="1577807"/>
                  <a:pt x="1790442" y="1577807"/>
                </a:cubicBezTo>
                <a:cubicBezTo>
                  <a:pt x="1764994" y="1577807"/>
                  <a:pt x="1739547" y="1577807"/>
                  <a:pt x="1714100" y="1577807"/>
                </a:cubicBezTo>
                <a:cubicBezTo>
                  <a:pt x="1709858" y="1577807"/>
                  <a:pt x="1705617" y="1577807"/>
                  <a:pt x="1701375" y="1577807"/>
                </a:cubicBezTo>
                <a:cubicBezTo>
                  <a:pt x="1697134" y="1577807"/>
                  <a:pt x="1697134" y="1573084"/>
                  <a:pt x="1697134" y="1568360"/>
                </a:cubicBezTo>
                <a:cubicBezTo>
                  <a:pt x="1697134" y="1568360"/>
                  <a:pt x="1697134" y="1568360"/>
                  <a:pt x="1697134" y="1563637"/>
                </a:cubicBezTo>
                <a:cubicBezTo>
                  <a:pt x="1697134" y="1563637"/>
                  <a:pt x="1701375" y="1563637"/>
                  <a:pt x="1701375" y="1563637"/>
                </a:cubicBezTo>
                <a:cubicBezTo>
                  <a:pt x="1731064" y="1568360"/>
                  <a:pt x="1760753" y="1558914"/>
                  <a:pt x="1790442" y="1554191"/>
                </a:cubicBezTo>
                <a:cubicBezTo>
                  <a:pt x="1811648" y="1554191"/>
                  <a:pt x="1828613" y="1554191"/>
                  <a:pt x="1849819" y="1544744"/>
                </a:cubicBezTo>
                <a:cubicBezTo>
                  <a:pt x="1854061" y="1540021"/>
                  <a:pt x="1858302" y="1540021"/>
                  <a:pt x="1858302" y="1540021"/>
                </a:cubicBezTo>
                <a:cubicBezTo>
                  <a:pt x="1883750" y="1554191"/>
                  <a:pt x="1904956" y="1544744"/>
                  <a:pt x="1930403" y="1549467"/>
                </a:cubicBezTo>
                <a:cubicBezTo>
                  <a:pt x="1938886" y="1549467"/>
                  <a:pt x="1951610" y="1544744"/>
                  <a:pt x="1964333" y="1554191"/>
                </a:cubicBezTo>
                <a:cubicBezTo>
                  <a:pt x="1972816" y="1558914"/>
                  <a:pt x="1981299" y="1554191"/>
                  <a:pt x="1985540" y="1540021"/>
                </a:cubicBezTo>
                <a:cubicBezTo>
                  <a:pt x="1994022" y="1521127"/>
                  <a:pt x="1994022" y="1516404"/>
                  <a:pt x="1977057" y="1511680"/>
                </a:cubicBezTo>
                <a:cubicBezTo>
                  <a:pt x="1960093" y="1506957"/>
                  <a:pt x="1955850" y="1492788"/>
                  <a:pt x="1938886" y="1497511"/>
                </a:cubicBezTo>
                <a:cubicBezTo>
                  <a:pt x="1926162" y="1502234"/>
                  <a:pt x="1913438" y="1497511"/>
                  <a:pt x="1900715" y="1497511"/>
                </a:cubicBezTo>
                <a:cubicBezTo>
                  <a:pt x="1896474" y="1497511"/>
                  <a:pt x="1892232" y="1497511"/>
                  <a:pt x="1883750" y="1492788"/>
                </a:cubicBezTo>
                <a:cubicBezTo>
                  <a:pt x="1900715" y="1492788"/>
                  <a:pt x="1913438" y="1488064"/>
                  <a:pt x="1926162" y="1488064"/>
                </a:cubicBezTo>
                <a:cubicBezTo>
                  <a:pt x="1926162" y="1478617"/>
                  <a:pt x="1930403" y="1469171"/>
                  <a:pt x="1917680" y="1455000"/>
                </a:cubicBezTo>
                <a:cubicBezTo>
                  <a:pt x="1913438" y="1445555"/>
                  <a:pt x="1904956" y="1445555"/>
                  <a:pt x="1892232" y="1445555"/>
                </a:cubicBezTo>
                <a:cubicBezTo>
                  <a:pt x="1887991" y="1445555"/>
                  <a:pt x="1883750" y="1440831"/>
                  <a:pt x="1887991" y="1431384"/>
                </a:cubicBezTo>
                <a:cubicBezTo>
                  <a:pt x="1892232" y="1431384"/>
                  <a:pt x="1892232" y="1426661"/>
                  <a:pt x="1896474" y="1426661"/>
                </a:cubicBezTo>
                <a:cubicBezTo>
                  <a:pt x="1917680" y="1426661"/>
                  <a:pt x="1938886" y="1417214"/>
                  <a:pt x="1955850" y="1431384"/>
                </a:cubicBezTo>
                <a:cubicBezTo>
                  <a:pt x="1968575" y="1440831"/>
                  <a:pt x="1985540" y="1440831"/>
                  <a:pt x="1994022" y="1431384"/>
                </a:cubicBezTo>
                <a:cubicBezTo>
                  <a:pt x="2002505" y="1417214"/>
                  <a:pt x="2015229" y="1417214"/>
                  <a:pt x="2032194" y="1417214"/>
                </a:cubicBezTo>
                <a:cubicBezTo>
                  <a:pt x="2044917" y="1417214"/>
                  <a:pt x="2057641" y="1417214"/>
                  <a:pt x="2057641" y="1393598"/>
                </a:cubicBezTo>
                <a:cubicBezTo>
                  <a:pt x="2057641" y="1384151"/>
                  <a:pt x="2070365" y="1384151"/>
                  <a:pt x="2078848" y="1379427"/>
                </a:cubicBezTo>
                <a:cubicBezTo>
                  <a:pt x="2087330" y="1379427"/>
                  <a:pt x="2095813" y="1379427"/>
                  <a:pt x="2100054" y="1379427"/>
                </a:cubicBezTo>
                <a:cubicBezTo>
                  <a:pt x="2117019" y="1379427"/>
                  <a:pt x="2121260" y="1369981"/>
                  <a:pt x="2108536" y="1355810"/>
                </a:cubicBezTo>
                <a:cubicBezTo>
                  <a:pt x="2104296" y="1346363"/>
                  <a:pt x="2100054" y="1332194"/>
                  <a:pt x="2087330" y="1336918"/>
                </a:cubicBezTo>
                <a:cubicBezTo>
                  <a:pt x="2070365" y="1341641"/>
                  <a:pt x="2053400" y="1341641"/>
                  <a:pt x="2036435" y="1336918"/>
                </a:cubicBezTo>
                <a:cubicBezTo>
                  <a:pt x="2015229" y="1332194"/>
                  <a:pt x="1998263" y="1336918"/>
                  <a:pt x="1981299" y="1336918"/>
                </a:cubicBezTo>
                <a:cubicBezTo>
                  <a:pt x="1964333" y="1336918"/>
                  <a:pt x="1951610" y="1327471"/>
                  <a:pt x="1934644" y="1327471"/>
                </a:cubicBezTo>
                <a:cubicBezTo>
                  <a:pt x="1921921" y="1327471"/>
                  <a:pt x="1917680" y="1313301"/>
                  <a:pt x="1917680" y="1289684"/>
                </a:cubicBezTo>
                <a:cubicBezTo>
                  <a:pt x="1921921" y="1280238"/>
                  <a:pt x="1904956" y="1261344"/>
                  <a:pt x="1896474" y="1266067"/>
                </a:cubicBezTo>
                <a:cubicBezTo>
                  <a:pt x="1879508" y="1266067"/>
                  <a:pt x="1866784" y="1256621"/>
                  <a:pt x="1849819" y="1270791"/>
                </a:cubicBezTo>
                <a:cubicBezTo>
                  <a:pt x="1841337" y="1275514"/>
                  <a:pt x="1828613" y="1270791"/>
                  <a:pt x="1828613" y="1261344"/>
                </a:cubicBezTo>
                <a:cubicBezTo>
                  <a:pt x="1828613" y="1242451"/>
                  <a:pt x="1820131" y="1247174"/>
                  <a:pt x="1811648" y="1251897"/>
                </a:cubicBezTo>
                <a:cubicBezTo>
                  <a:pt x="1786200" y="1256621"/>
                  <a:pt x="1786200" y="1256621"/>
                  <a:pt x="1760753" y="1251897"/>
                </a:cubicBezTo>
                <a:lnTo>
                  <a:pt x="1721818" y="1244670"/>
                </a:lnTo>
                <a:lnTo>
                  <a:pt x="1734809" y="1242703"/>
                </a:lnTo>
                <a:cubicBezTo>
                  <a:pt x="1743291" y="1240777"/>
                  <a:pt x="1751774" y="1238850"/>
                  <a:pt x="1760256" y="1238850"/>
                </a:cubicBezTo>
                <a:cubicBezTo>
                  <a:pt x="1768739" y="1238850"/>
                  <a:pt x="1772980" y="1238850"/>
                  <a:pt x="1781462" y="1234997"/>
                </a:cubicBezTo>
                <a:cubicBezTo>
                  <a:pt x="1789945" y="1231143"/>
                  <a:pt x="1798428" y="1234997"/>
                  <a:pt x="1811151" y="1234997"/>
                </a:cubicBezTo>
                <a:cubicBezTo>
                  <a:pt x="1819634" y="1234997"/>
                  <a:pt x="1828115" y="1227289"/>
                  <a:pt x="1840840" y="1227289"/>
                </a:cubicBezTo>
                <a:cubicBezTo>
                  <a:pt x="1845081" y="1227289"/>
                  <a:pt x="1849323" y="1231143"/>
                  <a:pt x="1857805" y="1234997"/>
                </a:cubicBezTo>
                <a:cubicBezTo>
                  <a:pt x="1866287" y="1234997"/>
                  <a:pt x="1862047" y="1223437"/>
                  <a:pt x="1866287" y="1223437"/>
                </a:cubicBezTo>
                <a:cubicBezTo>
                  <a:pt x="1870528" y="1223437"/>
                  <a:pt x="1870528" y="1223437"/>
                  <a:pt x="1874770" y="1223437"/>
                </a:cubicBezTo>
                <a:cubicBezTo>
                  <a:pt x="1895976" y="1223437"/>
                  <a:pt x="1921423" y="1219583"/>
                  <a:pt x="1942630" y="1215730"/>
                </a:cubicBezTo>
                <a:cubicBezTo>
                  <a:pt x="1959595" y="1215730"/>
                  <a:pt x="1976561" y="1211876"/>
                  <a:pt x="1993525" y="1208023"/>
                </a:cubicBezTo>
                <a:cubicBezTo>
                  <a:pt x="2018973" y="1204169"/>
                  <a:pt x="2018973" y="1204169"/>
                  <a:pt x="2044420" y="1208023"/>
                </a:cubicBezTo>
                <a:cubicBezTo>
                  <a:pt x="2052903" y="1211876"/>
                  <a:pt x="2061386" y="1215730"/>
                  <a:pt x="2061386" y="1200316"/>
                </a:cubicBezTo>
                <a:cubicBezTo>
                  <a:pt x="2061386" y="1192609"/>
                  <a:pt x="2074109" y="1188756"/>
                  <a:pt x="2082592" y="1192609"/>
                </a:cubicBezTo>
                <a:cubicBezTo>
                  <a:pt x="2099556" y="1204169"/>
                  <a:pt x="2112281" y="1196463"/>
                  <a:pt x="2129246" y="1196463"/>
                </a:cubicBezTo>
                <a:cubicBezTo>
                  <a:pt x="2137728" y="1200316"/>
                  <a:pt x="2154694" y="1184902"/>
                  <a:pt x="2150452" y="1177196"/>
                </a:cubicBezTo>
                <a:cubicBezTo>
                  <a:pt x="2150452" y="1157928"/>
                  <a:pt x="2154694" y="1146368"/>
                  <a:pt x="2167417" y="1146368"/>
                </a:cubicBezTo>
                <a:cubicBezTo>
                  <a:pt x="2184382" y="1146368"/>
                  <a:pt x="2197106" y="1138661"/>
                  <a:pt x="2214071" y="1138661"/>
                </a:cubicBezTo>
                <a:cubicBezTo>
                  <a:pt x="2231036" y="1138661"/>
                  <a:pt x="2248002" y="1142515"/>
                  <a:pt x="2269207" y="1138661"/>
                </a:cubicBezTo>
                <a:cubicBezTo>
                  <a:pt x="2286172" y="1134808"/>
                  <a:pt x="2303138" y="1134808"/>
                  <a:pt x="2320102" y="1138661"/>
                </a:cubicBezTo>
                <a:cubicBezTo>
                  <a:pt x="2332827" y="1142515"/>
                  <a:pt x="2337068" y="1130955"/>
                  <a:pt x="2341308" y="1123248"/>
                </a:cubicBezTo>
                <a:cubicBezTo>
                  <a:pt x="2354033" y="1111687"/>
                  <a:pt x="2349791" y="1103981"/>
                  <a:pt x="2332827" y="1103981"/>
                </a:cubicBezTo>
                <a:cubicBezTo>
                  <a:pt x="2328585" y="1103981"/>
                  <a:pt x="2320102" y="1103981"/>
                  <a:pt x="2311621" y="1103981"/>
                </a:cubicBezTo>
                <a:cubicBezTo>
                  <a:pt x="2303138" y="1100127"/>
                  <a:pt x="2290413" y="1100127"/>
                  <a:pt x="2290413" y="1092420"/>
                </a:cubicBezTo>
                <a:cubicBezTo>
                  <a:pt x="2290413" y="1073153"/>
                  <a:pt x="2277689" y="1073153"/>
                  <a:pt x="2264966" y="1073153"/>
                </a:cubicBezTo>
                <a:cubicBezTo>
                  <a:pt x="2248002" y="1073153"/>
                  <a:pt x="2235277" y="1073153"/>
                  <a:pt x="2226794" y="1061593"/>
                </a:cubicBezTo>
                <a:cubicBezTo>
                  <a:pt x="2218313" y="1053886"/>
                  <a:pt x="2201347" y="1053886"/>
                  <a:pt x="2188623" y="1061593"/>
                </a:cubicBezTo>
                <a:cubicBezTo>
                  <a:pt x="2171658" y="1073153"/>
                  <a:pt x="2150452" y="1065445"/>
                  <a:pt x="2129246" y="1065445"/>
                </a:cubicBezTo>
                <a:cubicBezTo>
                  <a:pt x="2125005" y="1065445"/>
                  <a:pt x="2125005" y="1061593"/>
                  <a:pt x="2120763" y="1061593"/>
                </a:cubicBezTo>
                <a:cubicBezTo>
                  <a:pt x="2116522" y="1053886"/>
                  <a:pt x="2120763" y="1050032"/>
                  <a:pt x="2125005" y="1050032"/>
                </a:cubicBezTo>
                <a:cubicBezTo>
                  <a:pt x="2137728" y="1050032"/>
                  <a:pt x="2146211" y="1050032"/>
                  <a:pt x="2150452" y="1042326"/>
                </a:cubicBezTo>
                <a:cubicBezTo>
                  <a:pt x="2163175" y="1030765"/>
                  <a:pt x="2158934" y="1023059"/>
                  <a:pt x="2158934" y="1015352"/>
                </a:cubicBezTo>
                <a:cubicBezTo>
                  <a:pt x="2146211" y="1015352"/>
                  <a:pt x="2133488" y="1011498"/>
                  <a:pt x="2116522" y="1011498"/>
                </a:cubicBezTo>
                <a:cubicBezTo>
                  <a:pt x="2125005" y="1007645"/>
                  <a:pt x="2129246" y="1007645"/>
                  <a:pt x="2133488" y="1007645"/>
                </a:cubicBezTo>
                <a:cubicBezTo>
                  <a:pt x="2146211" y="1007645"/>
                  <a:pt x="2158934" y="1003791"/>
                  <a:pt x="2171658" y="1007645"/>
                </a:cubicBezTo>
                <a:cubicBezTo>
                  <a:pt x="2188623" y="1011498"/>
                  <a:pt x="2192865" y="999938"/>
                  <a:pt x="2209830" y="996085"/>
                </a:cubicBezTo>
                <a:cubicBezTo>
                  <a:pt x="2226794" y="992231"/>
                  <a:pt x="2226794" y="988378"/>
                  <a:pt x="2218313" y="972964"/>
                </a:cubicBezTo>
                <a:cubicBezTo>
                  <a:pt x="2214071" y="961404"/>
                  <a:pt x="2205588" y="957550"/>
                  <a:pt x="2197106" y="961404"/>
                </a:cubicBezTo>
                <a:cubicBezTo>
                  <a:pt x="2184382" y="969111"/>
                  <a:pt x="2171658" y="965257"/>
                  <a:pt x="2163175" y="965257"/>
                </a:cubicBezTo>
                <a:cubicBezTo>
                  <a:pt x="2137728" y="969111"/>
                  <a:pt x="2116522" y="961404"/>
                  <a:pt x="2091075" y="972964"/>
                </a:cubicBezTo>
                <a:cubicBezTo>
                  <a:pt x="2091075" y="972964"/>
                  <a:pt x="2086833" y="972964"/>
                  <a:pt x="2082592" y="969111"/>
                </a:cubicBezTo>
                <a:cubicBezTo>
                  <a:pt x="2061386" y="961404"/>
                  <a:pt x="2044420" y="961404"/>
                  <a:pt x="2023214" y="961404"/>
                </a:cubicBezTo>
                <a:cubicBezTo>
                  <a:pt x="1993525" y="957550"/>
                  <a:pt x="1963836" y="949844"/>
                  <a:pt x="1934148" y="953697"/>
                </a:cubicBezTo>
                <a:cubicBezTo>
                  <a:pt x="1934148" y="953697"/>
                  <a:pt x="1929906" y="953697"/>
                  <a:pt x="1929906" y="953697"/>
                </a:cubicBezTo>
                <a:cubicBezTo>
                  <a:pt x="1929906" y="949844"/>
                  <a:pt x="1929906" y="949844"/>
                  <a:pt x="1929906" y="949844"/>
                </a:cubicBezTo>
                <a:cubicBezTo>
                  <a:pt x="1929906" y="945990"/>
                  <a:pt x="1929906" y="942137"/>
                  <a:pt x="1934148" y="942137"/>
                </a:cubicBezTo>
                <a:cubicBezTo>
                  <a:pt x="1938389" y="942137"/>
                  <a:pt x="1942630" y="942137"/>
                  <a:pt x="1946872" y="942137"/>
                </a:cubicBezTo>
                <a:cubicBezTo>
                  <a:pt x="1972319" y="942137"/>
                  <a:pt x="1997767" y="942137"/>
                  <a:pt x="2023214" y="942137"/>
                </a:cubicBezTo>
                <a:cubicBezTo>
                  <a:pt x="2027455" y="942137"/>
                  <a:pt x="2035938" y="942137"/>
                  <a:pt x="2035938" y="934430"/>
                </a:cubicBezTo>
                <a:cubicBezTo>
                  <a:pt x="2031697" y="919016"/>
                  <a:pt x="2048661" y="919016"/>
                  <a:pt x="2057144" y="919016"/>
                </a:cubicBezTo>
                <a:cubicBezTo>
                  <a:pt x="2074109" y="919016"/>
                  <a:pt x="2091075" y="919016"/>
                  <a:pt x="2108039" y="919016"/>
                </a:cubicBezTo>
                <a:cubicBezTo>
                  <a:pt x="2120763" y="919016"/>
                  <a:pt x="2133488" y="915163"/>
                  <a:pt x="2146211" y="911309"/>
                </a:cubicBezTo>
                <a:cubicBezTo>
                  <a:pt x="2141969" y="903603"/>
                  <a:pt x="2133488" y="899749"/>
                  <a:pt x="2125005" y="899749"/>
                </a:cubicBezTo>
                <a:cubicBezTo>
                  <a:pt x="2091075" y="899749"/>
                  <a:pt x="2057144" y="907456"/>
                  <a:pt x="2023214" y="895896"/>
                </a:cubicBezTo>
                <a:lnTo>
                  <a:pt x="1996126" y="895896"/>
                </a:lnTo>
                <a:lnTo>
                  <a:pt x="2045854" y="894979"/>
                </a:lnTo>
                <a:cubicBezTo>
                  <a:pt x="2063873" y="894281"/>
                  <a:pt x="2081894" y="893723"/>
                  <a:pt x="2098853" y="894840"/>
                </a:cubicBezTo>
                <a:cubicBezTo>
                  <a:pt x="2141252" y="897072"/>
                  <a:pt x="2187892" y="894840"/>
                  <a:pt x="2230293" y="901537"/>
                </a:cubicBezTo>
                <a:cubicBezTo>
                  <a:pt x="2238772" y="902654"/>
                  <a:pt x="2247252" y="901537"/>
                  <a:pt x="2255732" y="902654"/>
                </a:cubicBezTo>
                <a:cubicBezTo>
                  <a:pt x="2268452" y="902654"/>
                  <a:pt x="2272692" y="899305"/>
                  <a:pt x="2276933" y="897072"/>
                </a:cubicBezTo>
                <a:cubicBezTo>
                  <a:pt x="2281172" y="897072"/>
                  <a:pt x="2272692" y="894840"/>
                  <a:pt x="2264213" y="894840"/>
                </a:cubicBezTo>
                <a:cubicBezTo>
                  <a:pt x="2255732" y="894840"/>
                  <a:pt x="2255732" y="892607"/>
                  <a:pt x="2259971" y="891491"/>
                </a:cubicBezTo>
                <a:cubicBezTo>
                  <a:pt x="2259971" y="890374"/>
                  <a:pt x="2268452" y="890374"/>
                  <a:pt x="2272692" y="890374"/>
                </a:cubicBezTo>
                <a:cubicBezTo>
                  <a:pt x="2293892" y="893723"/>
                  <a:pt x="2319331" y="892607"/>
                  <a:pt x="2332052" y="899305"/>
                </a:cubicBezTo>
                <a:cubicBezTo>
                  <a:pt x="2349012" y="900421"/>
                  <a:pt x="2357493" y="903770"/>
                  <a:pt x="2374451" y="903770"/>
                </a:cubicBezTo>
                <a:cubicBezTo>
                  <a:pt x="2387171" y="903770"/>
                  <a:pt x="2399891" y="904886"/>
                  <a:pt x="2408372" y="900421"/>
                </a:cubicBezTo>
                <a:cubicBezTo>
                  <a:pt x="2412611" y="897072"/>
                  <a:pt x="2429572" y="897072"/>
                  <a:pt x="2438051" y="894840"/>
                </a:cubicBezTo>
                <a:cubicBezTo>
                  <a:pt x="2446531" y="893723"/>
                  <a:pt x="2450771" y="897072"/>
                  <a:pt x="2463491" y="897072"/>
                </a:cubicBezTo>
                <a:cubicBezTo>
                  <a:pt x="2467731" y="897072"/>
                  <a:pt x="2467731" y="899305"/>
                  <a:pt x="2463491" y="899305"/>
                </a:cubicBezTo>
                <a:cubicBezTo>
                  <a:pt x="2455011" y="900421"/>
                  <a:pt x="2450771" y="901537"/>
                  <a:pt x="2442292" y="902654"/>
                </a:cubicBezTo>
                <a:cubicBezTo>
                  <a:pt x="2438051" y="902654"/>
                  <a:pt x="2433811" y="902654"/>
                  <a:pt x="2433811" y="904886"/>
                </a:cubicBezTo>
                <a:cubicBezTo>
                  <a:pt x="2433811" y="906003"/>
                  <a:pt x="2442292" y="906003"/>
                  <a:pt x="2446531" y="906003"/>
                </a:cubicBezTo>
                <a:cubicBezTo>
                  <a:pt x="2493171" y="906003"/>
                  <a:pt x="2544051" y="907119"/>
                  <a:pt x="2590691" y="906003"/>
                </a:cubicBezTo>
                <a:cubicBezTo>
                  <a:pt x="2641571" y="903770"/>
                  <a:pt x="2692450" y="904886"/>
                  <a:pt x="2743330" y="903770"/>
                </a:cubicBezTo>
                <a:cubicBezTo>
                  <a:pt x="2751810" y="903770"/>
                  <a:pt x="2756050" y="904886"/>
                  <a:pt x="2760290" y="902654"/>
                </a:cubicBezTo>
                <a:cubicBezTo>
                  <a:pt x="2760290" y="900421"/>
                  <a:pt x="2751810" y="898188"/>
                  <a:pt x="2747570" y="898188"/>
                </a:cubicBezTo>
                <a:cubicBezTo>
                  <a:pt x="2734850" y="898188"/>
                  <a:pt x="2722131" y="897072"/>
                  <a:pt x="2709410" y="899305"/>
                </a:cubicBezTo>
                <a:cubicBezTo>
                  <a:pt x="2688211" y="901537"/>
                  <a:pt x="2662770" y="899305"/>
                  <a:pt x="2641571" y="900421"/>
                </a:cubicBezTo>
                <a:cubicBezTo>
                  <a:pt x="2628851" y="897072"/>
                  <a:pt x="2616130" y="898188"/>
                  <a:pt x="2607651" y="898188"/>
                </a:cubicBezTo>
                <a:cubicBezTo>
                  <a:pt x="2590691" y="898188"/>
                  <a:pt x="2577971" y="898188"/>
                  <a:pt x="2573731" y="893723"/>
                </a:cubicBezTo>
                <a:cubicBezTo>
                  <a:pt x="2573731" y="891491"/>
                  <a:pt x="2565251" y="890374"/>
                  <a:pt x="2561011" y="889258"/>
                </a:cubicBezTo>
                <a:cubicBezTo>
                  <a:pt x="2565251" y="887026"/>
                  <a:pt x="2577971" y="889258"/>
                  <a:pt x="2582211" y="888142"/>
                </a:cubicBezTo>
                <a:cubicBezTo>
                  <a:pt x="2624611" y="888142"/>
                  <a:pt x="2662770" y="888142"/>
                  <a:pt x="2700930" y="888142"/>
                </a:cubicBezTo>
                <a:cubicBezTo>
                  <a:pt x="2726370" y="888142"/>
                  <a:pt x="2747570" y="889258"/>
                  <a:pt x="2773010" y="887026"/>
                </a:cubicBezTo>
                <a:cubicBezTo>
                  <a:pt x="2789970" y="884793"/>
                  <a:pt x="2806930" y="883677"/>
                  <a:pt x="2828130" y="884793"/>
                </a:cubicBezTo>
                <a:cubicBezTo>
                  <a:pt x="2836610" y="884793"/>
                  <a:pt x="2840850" y="883677"/>
                  <a:pt x="2845090" y="882560"/>
                </a:cubicBezTo>
                <a:cubicBezTo>
                  <a:pt x="2849329" y="881444"/>
                  <a:pt x="2849329" y="880328"/>
                  <a:pt x="2845090" y="879211"/>
                </a:cubicBezTo>
                <a:cubicBezTo>
                  <a:pt x="2836610" y="876979"/>
                  <a:pt x="2832369" y="874746"/>
                  <a:pt x="2815409" y="874746"/>
                </a:cubicBezTo>
                <a:cubicBezTo>
                  <a:pt x="2802689" y="875863"/>
                  <a:pt x="2789970" y="874746"/>
                  <a:pt x="2768769" y="874746"/>
                </a:cubicBezTo>
                <a:cubicBezTo>
                  <a:pt x="2785729" y="872514"/>
                  <a:pt x="2794210" y="873630"/>
                  <a:pt x="2806930" y="873630"/>
                </a:cubicBezTo>
                <a:cubicBezTo>
                  <a:pt x="2836610" y="872514"/>
                  <a:pt x="2866289" y="872514"/>
                  <a:pt x="2895969" y="873630"/>
                </a:cubicBezTo>
                <a:cubicBezTo>
                  <a:pt x="2904450" y="873630"/>
                  <a:pt x="2908689" y="871397"/>
                  <a:pt x="2908689" y="870281"/>
                </a:cubicBezTo>
                <a:cubicBezTo>
                  <a:pt x="2908689" y="868048"/>
                  <a:pt x="2904450" y="866932"/>
                  <a:pt x="2895969" y="866932"/>
                </a:cubicBezTo>
                <a:cubicBezTo>
                  <a:pt x="2883249" y="866932"/>
                  <a:pt x="2866289" y="868048"/>
                  <a:pt x="2857810" y="866932"/>
                </a:cubicBezTo>
                <a:cubicBezTo>
                  <a:pt x="2845090" y="864700"/>
                  <a:pt x="2832369" y="866932"/>
                  <a:pt x="2819649" y="863583"/>
                </a:cubicBezTo>
                <a:cubicBezTo>
                  <a:pt x="2815409" y="862467"/>
                  <a:pt x="2798450" y="863583"/>
                  <a:pt x="2789970" y="863583"/>
                </a:cubicBezTo>
                <a:cubicBezTo>
                  <a:pt x="2794210" y="860234"/>
                  <a:pt x="2802689" y="861351"/>
                  <a:pt x="2806930" y="861351"/>
                </a:cubicBezTo>
                <a:cubicBezTo>
                  <a:pt x="2845090" y="861351"/>
                  <a:pt x="2879009" y="861351"/>
                  <a:pt x="2912929" y="861351"/>
                </a:cubicBezTo>
                <a:cubicBezTo>
                  <a:pt x="2921410" y="861351"/>
                  <a:pt x="2929889" y="862467"/>
                  <a:pt x="2929889" y="860234"/>
                </a:cubicBezTo>
                <a:cubicBezTo>
                  <a:pt x="2929889" y="856885"/>
                  <a:pt x="2921410" y="856885"/>
                  <a:pt x="2917169" y="858002"/>
                </a:cubicBezTo>
                <a:cubicBezTo>
                  <a:pt x="2891729" y="858002"/>
                  <a:pt x="2870530" y="854653"/>
                  <a:pt x="2849329" y="853537"/>
                </a:cubicBezTo>
                <a:cubicBezTo>
                  <a:pt x="2870530" y="853537"/>
                  <a:pt x="2891729" y="853537"/>
                  <a:pt x="2912929" y="853537"/>
                </a:cubicBezTo>
                <a:cubicBezTo>
                  <a:pt x="2917169" y="853537"/>
                  <a:pt x="2921410" y="853537"/>
                  <a:pt x="2921410" y="851304"/>
                </a:cubicBezTo>
                <a:cubicBezTo>
                  <a:pt x="2921410" y="850188"/>
                  <a:pt x="2921410" y="847955"/>
                  <a:pt x="2917169" y="847955"/>
                </a:cubicBezTo>
                <a:cubicBezTo>
                  <a:pt x="2908689" y="849071"/>
                  <a:pt x="2904450" y="844606"/>
                  <a:pt x="2895969" y="845722"/>
                </a:cubicBezTo>
                <a:cubicBezTo>
                  <a:pt x="2891729" y="846839"/>
                  <a:pt x="2883249" y="845722"/>
                  <a:pt x="2879009" y="845722"/>
                </a:cubicBezTo>
                <a:cubicBezTo>
                  <a:pt x="2840850" y="846839"/>
                  <a:pt x="2802689" y="844606"/>
                  <a:pt x="2768769" y="843490"/>
                </a:cubicBezTo>
                <a:cubicBezTo>
                  <a:pt x="2773010" y="841257"/>
                  <a:pt x="2781490" y="841257"/>
                  <a:pt x="2785729" y="842374"/>
                </a:cubicBezTo>
                <a:cubicBezTo>
                  <a:pt x="2802689" y="843490"/>
                  <a:pt x="2819649" y="839025"/>
                  <a:pt x="2840850" y="841257"/>
                </a:cubicBezTo>
                <a:cubicBezTo>
                  <a:pt x="2857810" y="843490"/>
                  <a:pt x="2879009" y="842374"/>
                  <a:pt x="2895969" y="842374"/>
                </a:cubicBezTo>
                <a:cubicBezTo>
                  <a:pt x="2904450" y="842374"/>
                  <a:pt x="2908689" y="842374"/>
                  <a:pt x="2917169" y="842374"/>
                </a:cubicBezTo>
                <a:cubicBezTo>
                  <a:pt x="2921410" y="841257"/>
                  <a:pt x="2921410" y="840141"/>
                  <a:pt x="2921410" y="839025"/>
                </a:cubicBezTo>
                <a:cubicBezTo>
                  <a:pt x="2917169" y="837908"/>
                  <a:pt x="2912929" y="835676"/>
                  <a:pt x="2904450" y="835676"/>
                </a:cubicBezTo>
                <a:cubicBezTo>
                  <a:pt x="2891729" y="836792"/>
                  <a:pt x="2879009" y="836792"/>
                  <a:pt x="2866289" y="836792"/>
                </a:cubicBezTo>
                <a:cubicBezTo>
                  <a:pt x="2849329" y="836792"/>
                  <a:pt x="2832369" y="836792"/>
                  <a:pt x="2815409" y="836792"/>
                </a:cubicBezTo>
                <a:cubicBezTo>
                  <a:pt x="2802689" y="832327"/>
                  <a:pt x="2781490" y="836792"/>
                  <a:pt x="2768769" y="832327"/>
                </a:cubicBezTo>
                <a:cubicBezTo>
                  <a:pt x="2751810" y="833443"/>
                  <a:pt x="2739090" y="830094"/>
                  <a:pt x="2722131" y="830094"/>
                </a:cubicBezTo>
                <a:cubicBezTo>
                  <a:pt x="2709410" y="830094"/>
                  <a:pt x="2705171" y="828978"/>
                  <a:pt x="2700930" y="827862"/>
                </a:cubicBezTo>
                <a:cubicBezTo>
                  <a:pt x="2705171" y="826745"/>
                  <a:pt x="2705171" y="824513"/>
                  <a:pt x="2709410" y="823396"/>
                </a:cubicBezTo>
                <a:cubicBezTo>
                  <a:pt x="2709410" y="822280"/>
                  <a:pt x="2717890" y="822280"/>
                  <a:pt x="2722131" y="822280"/>
                </a:cubicBezTo>
                <a:cubicBezTo>
                  <a:pt x="2756050" y="822280"/>
                  <a:pt x="2789970" y="822280"/>
                  <a:pt x="2823890" y="822280"/>
                </a:cubicBezTo>
                <a:cubicBezTo>
                  <a:pt x="2828130" y="822280"/>
                  <a:pt x="2832369" y="823396"/>
                  <a:pt x="2832369" y="821164"/>
                </a:cubicBezTo>
                <a:cubicBezTo>
                  <a:pt x="2832369" y="820048"/>
                  <a:pt x="2828130" y="818931"/>
                  <a:pt x="2823890" y="818931"/>
                </a:cubicBezTo>
                <a:cubicBezTo>
                  <a:pt x="2811170" y="815582"/>
                  <a:pt x="2794210" y="816699"/>
                  <a:pt x="2777250" y="816699"/>
                </a:cubicBezTo>
                <a:cubicBezTo>
                  <a:pt x="2764530" y="816699"/>
                  <a:pt x="2760290" y="817815"/>
                  <a:pt x="2760290" y="813350"/>
                </a:cubicBezTo>
                <a:cubicBezTo>
                  <a:pt x="2756050" y="808885"/>
                  <a:pt x="2739090" y="807768"/>
                  <a:pt x="2726370" y="807768"/>
                </a:cubicBezTo>
                <a:cubicBezTo>
                  <a:pt x="2722131" y="806652"/>
                  <a:pt x="2713650" y="806652"/>
                  <a:pt x="2705171" y="806652"/>
                </a:cubicBezTo>
                <a:cubicBezTo>
                  <a:pt x="2713650" y="806652"/>
                  <a:pt x="2705171" y="806652"/>
                  <a:pt x="2709410" y="805536"/>
                </a:cubicBezTo>
                <a:cubicBezTo>
                  <a:pt x="2768769" y="805536"/>
                  <a:pt x="2823890" y="805536"/>
                  <a:pt x="2879009" y="805536"/>
                </a:cubicBezTo>
                <a:cubicBezTo>
                  <a:pt x="2883249" y="805536"/>
                  <a:pt x="2883249" y="804419"/>
                  <a:pt x="2883249" y="804419"/>
                </a:cubicBezTo>
                <a:cubicBezTo>
                  <a:pt x="2874770" y="801071"/>
                  <a:pt x="2853570" y="802187"/>
                  <a:pt x="2840850" y="801071"/>
                </a:cubicBezTo>
                <a:cubicBezTo>
                  <a:pt x="2849329" y="796605"/>
                  <a:pt x="2866289" y="795489"/>
                  <a:pt x="2874770" y="793256"/>
                </a:cubicBezTo>
                <a:cubicBezTo>
                  <a:pt x="2887490" y="789908"/>
                  <a:pt x="2887490" y="789908"/>
                  <a:pt x="2874770" y="785442"/>
                </a:cubicBezTo>
                <a:cubicBezTo>
                  <a:pt x="2870530" y="785442"/>
                  <a:pt x="2870530" y="785442"/>
                  <a:pt x="2870530" y="785442"/>
                </a:cubicBezTo>
                <a:cubicBezTo>
                  <a:pt x="2870530" y="784326"/>
                  <a:pt x="2866289" y="782093"/>
                  <a:pt x="2870530" y="782093"/>
                </a:cubicBezTo>
                <a:cubicBezTo>
                  <a:pt x="2891729" y="780977"/>
                  <a:pt x="2879009" y="779861"/>
                  <a:pt x="2874770" y="777628"/>
                </a:cubicBezTo>
                <a:cubicBezTo>
                  <a:pt x="2866289" y="775396"/>
                  <a:pt x="2866289" y="775396"/>
                  <a:pt x="2879009" y="774279"/>
                </a:cubicBezTo>
                <a:cubicBezTo>
                  <a:pt x="2887490" y="774279"/>
                  <a:pt x="2891729" y="774279"/>
                  <a:pt x="2891729" y="772047"/>
                </a:cubicBezTo>
                <a:cubicBezTo>
                  <a:pt x="2891729" y="769814"/>
                  <a:pt x="2891729" y="768698"/>
                  <a:pt x="2879009" y="768698"/>
                </a:cubicBezTo>
                <a:cubicBezTo>
                  <a:pt x="2862049" y="767582"/>
                  <a:pt x="2845090" y="765349"/>
                  <a:pt x="2828130" y="764233"/>
                </a:cubicBezTo>
                <a:cubicBezTo>
                  <a:pt x="2815409" y="763116"/>
                  <a:pt x="2806930" y="760884"/>
                  <a:pt x="2794210" y="758651"/>
                </a:cubicBezTo>
                <a:cubicBezTo>
                  <a:pt x="2789970" y="758651"/>
                  <a:pt x="2781490" y="758651"/>
                  <a:pt x="2773010" y="758651"/>
                </a:cubicBezTo>
                <a:cubicBezTo>
                  <a:pt x="2760290" y="758651"/>
                  <a:pt x="2743330" y="758651"/>
                  <a:pt x="2730610" y="758651"/>
                </a:cubicBezTo>
                <a:cubicBezTo>
                  <a:pt x="2717890" y="758651"/>
                  <a:pt x="2700930" y="758651"/>
                  <a:pt x="2688211" y="758651"/>
                </a:cubicBezTo>
                <a:cubicBezTo>
                  <a:pt x="2688211" y="758651"/>
                  <a:pt x="2688211" y="757535"/>
                  <a:pt x="2683970" y="757535"/>
                </a:cubicBezTo>
                <a:cubicBezTo>
                  <a:pt x="2683970" y="756419"/>
                  <a:pt x="2688211" y="755302"/>
                  <a:pt x="2688211" y="755302"/>
                </a:cubicBezTo>
                <a:cubicBezTo>
                  <a:pt x="2700930" y="754186"/>
                  <a:pt x="2717890" y="755302"/>
                  <a:pt x="2730610" y="755302"/>
                </a:cubicBezTo>
                <a:cubicBezTo>
                  <a:pt x="2734850" y="754186"/>
                  <a:pt x="2739090" y="755302"/>
                  <a:pt x="2743330" y="754186"/>
                </a:cubicBezTo>
                <a:cubicBezTo>
                  <a:pt x="2743330" y="753070"/>
                  <a:pt x="2743330" y="751953"/>
                  <a:pt x="2743330" y="751953"/>
                </a:cubicBezTo>
                <a:cubicBezTo>
                  <a:pt x="2722131" y="750837"/>
                  <a:pt x="2730610" y="746372"/>
                  <a:pt x="2730610" y="743023"/>
                </a:cubicBezTo>
                <a:cubicBezTo>
                  <a:pt x="2726370" y="743023"/>
                  <a:pt x="2722131" y="743023"/>
                  <a:pt x="2717890" y="743023"/>
                </a:cubicBezTo>
                <a:cubicBezTo>
                  <a:pt x="2696690" y="743023"/>
                  <a:pt x="2671251" y="743023"/>
                  <a:pt x="2650050" y="740790"/>
                </a:cubicBezTo>
                <a:cubicBezTo>
                  <a:pt x="2628851" y="739674"/>
                  <a:pt x="2607651" y="738558"/>
                  <a:pt x="2577971" y="739674"/>
                </a:cubicBezTo>
                <a:cubicBezTo>
                  <a:pt x="2599171" y="736325"/>
                  <a:pt x="2616130" y="735209"/>
                  <a:pt x="2633090" y="735209"/>
                </a:cubicBezTo>
                <a:cubicBezTo>
                  <a:pt x="2658531" y="735209"/>
                  <a:pt x="2679730" y="734093"/>
                  <a:pt x="2705171" y="735209"/>
                </a:cubicBezTo>
                <a:cubicBezTo>
                  <a:pt x="2722131" y="736325"/>
                  <a:pt x="2739090" y="737442"/>
                  <a:pt x="2756050" y="737442"/>
                </a:cubicBezTo>
                <a:cubicBezTo>
                  <a:pt x="2760290" y="737442"/>
                  <a:pt x="2764530" y="737442"/>
                  <a:pt x="2768769" y="735209"/>
                </a:cubicBezTo>
                <a:cubicBezTo>
                  <a:pt x="2768769" y="734093"/>
                  <a:pt x="2760290" y="734093"/>
                  <a:pt x="2760290" y="732976"/>
                </a:cubicBezTo>
                <a:cubicBezTo>
                  <a:pt x="2751810" y="730744"/>
                  <a:pt x="2739090" y="731860"/>
                  <a:pt x="2726370" y="729627"/>
                </a:cubicBezTo>
                <a:cubicBezTo>
                  <a:pt x="2756050" y="729627"/>
                  <a:pt x="2777250" y="729627"/>
                  <a:pt x="2802689" y="729627"/>
                </a:cubicBezTo>
                <a:cubicBezTo>
                  <a:pt x="2819649" y="729627"/>
                  <a:pt x="2832369" y="728511"/>
                  <a:pt x="2849329" y="727395"/>
                </a:cubicBezTo>
                <a:cubicBezTo>
                  <a:pt x="2857810" y="727395"/>
                  <a:pt x="2862049" y="725162"/>
                  <a:pt x="2862049" y="722930"/>
                </a:cubicBezTo>
                <a:cubicBezTo>
                  <a:pt x="2862049" y="720697"/>
                  <a:pt x="2853570" y="719581"/>
                  <a:pt x="2840850" y="719581"/>
                </a:cubicBezTo>
                <a:cubicBezTo>
                  <a:pt x="2832369" y="720697"/>
                  <a:pt x="2819649" y="718464"/>
                  <a:pt x="2806930" y="721813"/>
                </a:cubicBezTo>
                <a:cubicBezTo>
                  <a:pt x="2802689" y="722930"/>
                  <a:pt x="2789970" y="721813"/>
                  <a:pt x="2785729" y="721813"/>
                </a:cubicBezTo>
                <a:cubicBezTo>
                  <a:pt x="2756050" y="718464"/>
                  <a:pt x="2726370" y="715116"/>
                  <a:pt x="2692450" y="716232"/>
                </a:cubicBezTo>
                <a:cubicBezTo>
                  <a:pt x="2688211" y="716232"/>
                  <a:pt x="2683970" y="715116"/>
                  <a:pt x="2683970" y="713999"/>
                </a:cubicBezTo>
                <a:cubicBezTo>
                  <a:pt x="2683970" y="712883"/>
                  <a:pt x="2688211" y="711767"/>
                  <a:pt x="2692450" y="711767"/>
                </a:cubicBezTo>
                <a:cubicBezTo>
                  <a:pt x="2717890" y="712883"/>
                  <a:pt x="2734850" y="710650"/>
                  <a:pt x="2751810" y="706185"/>
                </a:cubicBezTo>
                <a:cubicBezTo>
                  <a:pt x="2756050" y="703953"/>
                  <a:pt x="2751810" y="702836"/>
                  <a:pt x="2743330" y="701720"/>
                </a:cubicBezTo>
                <a:cubicBezTo>
                  <a:pt x="2734850" y="700604"/>
                  <a:pt x="2734850" y="700604"/>
                  <a:pt x="2743330" y="698371"/>
                </a:cubicBezTo>
                <a:cubicBezTo>
                  <a:pt x="2756050" y="696138"/>
                  <a:pt x="2756050" y="696138"/>
                  <a:pt x="2743330" y="695022"/>
                </a:cubicBezTo>
                <a:cubicBezTo>
                  <a:pt x="2722131" y="691673"/>
                  <a:pt x="2700930" y="691673"/>
                  <a:pt x="2679730" y="692790"/>
                </a:cubicBezTo>
                <a:cubicBezTo>
                  <a:pt x="2662770" y="695022"/>
                  <a:pt x="2641571" y="693906"/>
                  <a:pt x="2628851" y="698371"/>
                </a:cubicBezTo>
                <a:cubicBezTo>
                  <a:pt x="2620370" y="697255"/>
                  <a:pt x="2611891" y="700604"/>
                  <a:pt x="2603410" y="700604"/>
                </a:cubicBezTo>
                <a:cubicBezTo>
                  <a:pt x="2586450" y="700604"/>
                  <a:pt x="2565251" y="700604"/>
                  <a:pt x="2539810" y="700604"/>
                </a:cubicBezTo>
                <a:cubicBezTo>
                  <a:pt x="2565251" y="693906"/>
                  <a:pt x="2590691" y="691673"/>
                  <a:pt x="2616130" y="689441"/>
                </a:cubicBezTo>
                <a:cubicBezTo>
                  <a:pt x="2641571" y="687208"/>
                  <a:pt x="2667010" y="682743"/>
                  <a:pt x="2692450" y="680510"/>
                </a:cubicBezTo>
                <a:cubicBezTo>
                  <a:pt x="2675491" y="674929"/>
                  <a:pt x="2650050" y="678278"/>
                  <a:pt x="2628851" y="677161"/>
                </a:cubicBezTo>
                <a:cubicBezTo>
                  <a:pt x="2624611" y="676045"/>
                  <a:pt x="2628851" y="676045"/>
                  <a:pt x="2633090" y="674929"/>
                </a:cubicBezTo>
                <a:cubicBezTo>
                  <a:pt x="2645810" y="670464"/>
                  <a:pt x="2641571" y="669347"/>
                  <a:pt x="2624611" y="667115"/>
                </a:cubicBezTo>
                <a:cubicBezTo>
                  <a:pt x="2590691" y="663766"/>
                  <a:pt x="2556771" y="662650"/>
                  <a:pt x="2522850" y="663766"/>
                </a:cubicBezTo>
                <a:cubicBezTo>
                  <a:pt x="2471971" y="665998"/>
                  <a:pt x="2421091" y="664882"/>
                  <a:pt x="2374451" y="671580"/>
                </a:cubicBezTo>
                <a:cubicBezTo>
                  <a:pt x="2349012" y="670464"/>
                  <a:pt x="2327812" y="673812"/>
                  <a:pt x="2306611" y="673812"/>
                </a:cubicBezTo>
                <a:cubicBezTo>
                  <a:pt x="2285412" y="672696"/>
                  <a:pt x="2264213" y="671580"/>
                  <a:pt x="2243013" y="674929"/>
                </a:cubicBezTo>
                <a:cubicBezTo>
                  <a:pt x="2238772" y="676045"/>
                  <a:pt x="2226052" y="676045"/>
                  <a:pt x="2230293" y="672696"/>
                </a:cubicBezTo>
                <a:cubicBezTo>
                  <a:pt x="2230293" y="670464"/>
                  <a:pt x="2230293" y="669347"/>
                  <a:pt x="2221812" y="669347"/>
                </a:cubicBezTo>
                <a:cubicBezTo>
                  <a:pt x="2200612" y="670464"/>
                  <a:pt x="2183653" y="667115"/>
                  <a:pt x="2166692" y="670464"/>
                </a:cubicBezTo>
                <a:cubicBezTo>
                  <a:pt x="2162453" y="671580"/>
                  <a:pt x="2158212" y="671580"/>
                  <a:pt x="2153972" y="670464"/>
                </a:cubicBezTo>
                <a:cubicBezTo>
                  <a:pt x="2145493" y="669347"/>
                  <a:pt x="2137013" y="668231"/>
                  <a:pt x="2124293" y="665998"/>
                </a:cubicBezTo>
                <a:cubicBezTo>
                  <a:pt x="2145493" y="665998"/>
                  <a:pt x="2162453" y="662650"/>
                  <a:pt x="2183653" y="663766"/>
                </a:cubicBezTo>
                <a:cubicBezTo>
                  <a:pt x="2200612" y="663766"/>
                  <a:pt x="2217573" y="660417"/>
                  <a:pt x="2234532" y="661533"/>
                </a:cubicBezTo>
                <a:cubicBezTo>
                  <a:pt x="2251492" y="658184"/>
                  <a:pt x="2272692" y="661533"/>
                  <a:pt x="2289652" y="658184"/>
                </a:cubicBezTo>
                <a:cubicBezTo>
                  <a:pt x="2293892" y="657068"/>
                  <a:pt x="2302372" y="658184"/>
                  <a:pt x="2302372" y="655952"/>
                </a:cubicBezTo>
                <a:cubicBezTo>
                  <a:pt x="2302372" y="653719"/>
                  <a:pt x="2293892" y="652603"/>
                  <a:pt x="2289652" y="652603"/>
                </a:cubicBezTo>
                <a:cubicBezTo>
                  <a:pt x="2285412" y="651487"/>
                  <a:pt x="2276933" y="651487"/>
                  <a:pt x="2272692" y="651487"/>
                </a:cubicBezTo>
                <a:cubicBezTo>
                  <a:pt x="2243013" y="651487"/>
                  <a:pt x="2213332" y="651487"/>
                  <a:pt x="2179413" y="651487"/>
                </a:cubicBezTo>
                <a:cubicBezTo>
                  <a:pt x="2162453" y="651487"/>
                  <a:pt x="2149733" y="651487"/>
                  <a:pt x="2132773" y="650370"/>
                </a:cubicBezTo>
                <a:cubicBezTo>
                  <a:pt x="2115813" y="648138"/>
                  <a:pt x="2098853" y="651487"/>
                  <a:pt x="2081893" y="648138"/>
                </a:cubicBezTo>
                <a:cubicBezTo>
                  <a:pt x="2081893" y="648138"/>
                  <a:pt x="2077654" y="648138"/>
                  <a:pt x="2077654" y="648138"/>
                </a:cubicBezTo>
                <a:cubicBezTo>
                  <a:pt x="2056453" y="649254"/>
                  <a:pt x="2039493" y="650370"/>
                  <a:pt x="2026773" y="644789"/>
                </a:cubicBezTo>
                <a:cubicBezTo>
                  <a:pt x="2026773" y="643672"/>
                  <a:pt x="2018294" y="644789"/>
                  <a:pt x="2014053" y="643672"/>
                </a:cubicBezTo>
                <a:cubicBezTo>
                  <a:pt x="1975893" y="643672"/>
                  <a:pt x="1933494" y="642556"/>
                  <a:pt x="1895333" y="644789"/>
                </a:cubicBezTo>
                <a:cubicBezTo>
                  <a:pt x="1840214" y="647021"/>
                  <a:pt x="1789334" y="645905"/>
                  <a:pt x="1738455" y="645905"/>
                </a:cubicBezTo>
                <a:cubicBezTo>
                  <a:pt x="1683335" y="645905"/>
                  <a:pt x="1632456" y="645905"/>
                  <a:pt x="1577335" y="645905"/>
                </a:cubicBezTo>
                <a:cubicBezTo>
                  <a:pt x="1551896" y="645905"/>
                  <a:pt x="1526456" y="647021"/>
                  <a:pt x="1505256" y="649254"/>
                </a:cubicBezTo>
                <a:cubicBezTo>
                  <a:pt x="1484055" y="651487"/>
                  <a:pt x="1471336" y="647021"/>
                  <a:pt x="1450135" y="648138"/>
                </a:cubicBezTo>
                <a:cubicBezTo>
                  <a:pt x="1441656" y="644789"/>
                  <a:pt x="1428935" y="645905"/>
                  <a:pt x="1420457" y="645905"/>
                </a:cubicBezTo>
                <a:cubicBezTo>
                  <a:pt x="1390776" y="647021"/>
                  <a:pt x="1361096" y="644789"/>
                  <a:pt x="1331416" y="648138"/>
                </a:cubicBezTo>
                <a:cubicBezTo>
                  <a:pt x="1322936" y="649254"/>
                  <a:pt x="1310216" y="648138"/>
                  <a:pt x="1297496" y="648138"/>
                </a:cubicBezTo>
                <a:cubicBezTo>
                  <a:pt x="1289017" y="648138"/>
                  <a:pt x="1284776" y="648138"/>
                  <a:pt x="1284776" y="645905"/>
                </a:cubicBezTo>
                <a:cubicBezTo>
                  <a:pt x="1284776" y="643672"/>
                  <a:pt x="1284776" y="641440"/>
                  <a:pt x="1293257" y="642556"/>
                </a:cubicBezTo>
                <a:lnTo>
                  <a:pt x="1294046" y="642417"/>
                </a:lnTo>
                <a:lnTo>
                  <a:pt x="1318817" y="640107"/>
                </a:lnTo>
                <a:cubicBezTo>
                  <a:pt x="1335777" y="636311"/>
                  <a:pt x="1348497" y="636311"/>
                  <a:pt x="1365457" y="636311"/>
                </a:cubicBezTo>
                <a:cubicBezTo>
                  <a:pt x="1399376" y="636311"/>
                  <a:pt x="1429056" y="636311"/>
                  <a:pt x="1458737" y="636311"/>
                </a:cubicBezTo>
                <a:cubicBezTo>
                  <a:pt x="1462976" y="636311"/>
                  <a:pt x="1471456" y="636311"/>
                  <a:pt x="1475696" y="632514"/>
                </a:cubicBezTo>
                <a:cubicBezTo>
                  <a:pt x="1479936" y="632514"/>
                  <a:pt x="1488417" y="628718"/>
                  <a:pt x="1488417" y="621125"/>
                </a:cubicBezTo>
                <a:cubicBezTo>
                  <a:pt x="1488417" y="613532"/>
                  <a:pt x="1479936" y="617328"/>
                  <a:pt x="1475696" y="613532"/>
                </a:cubicBezTo>
                <a:cubicBezTo>
                  <a:pt x="1458737" y="602142"/>
                  <a:pt x="1437536" y="613532"/>
                  <a:pt x="1420576" y="602142"/>
                </a:cubicBezTo>
                <a:cubicBezTo>
                  <a:pt x="1403616" y="605939"/>
                  <a:pt x="1386656" y="594549"/>
                  <a:pt x="1369696" y="594549"/>
                </a:cubicBezTo>
                <a:cubicBezTo>
                  <a:pt x="1348497" y="598346"/>
                  <a:pt x="1331537" y="586956"/>
                  <a:pt x="1310337" y="586956"/>
                </a:cubicBezTo>
                <a:cubicBezTo>
                  <a:pt x="1323056" y="579364"/>
                  <a:pt x="1331537" y="575567"/>
                  <a:pt x="1340016" y="571771"/>
                </a:cubicBezTo>
                <a:cubicBezTo>
                  <a:pt x="1344257" y="567974"/>
                  <a:pt x="1348497" y="567974"/>
                  <a:pt x="1352736" y="571771"/>
                </a:cubicBezTo>
                <a:cubicBezTo>
                  <a:pt x="1369696" y="583160"/>
                  <a:pt x="1386656" y="571771"/>
                  <a:pt x="1407857" y="575567"/>
                </a:cubicBezTo>
                <a:cubicBezTo>
                  <a:pt x="1416336" y="575567"/>
                  <a:pt x="1416336" y="571771"/>
                  <a:pt x="1416336" y="564178"/>
                </a:cubicBezTo>
                <a:cubicBezTo>
                  <a:pt x="1412097" y="552788"/>
                  <a:pt x="1424817" y="552788"/>
                  <a:pt x="1429056" y="556585"/>
                </a:cubicBezTo>
                <a:cubicBezTo>
                  <a:pt x="1450256" y="567974"/>
                  <a:pt x="1471456" y="564178"/>
                  <a:pt x="1492656" y="560381"/>
                </a:cubicBezTo>
                <a:cubicBezTo>
                  <a:pt x="1513856" y="560381"/>
                  <a:pt x="1535056" y="571771"/>
                  <a:pt x="1560496" y="567974"/>
                </a:cubicBezTo>
                <a:cubicBezTo>
                  <a:pt x="1583816" y="579363"/>
                  <a:pt x="1608196" y="584109"/>
                  <a:pt x="1633106" y="586956"/>
                </a:cubicBezTo>
                <a:lnTo>
                  <a:pt x="1640713" y="587718"/>
                </a:lnTo>
                <a:lnTo>
                  <a:pt x="1646583" y="588679"/>
                </a:lnTo>
                <a:cubicBezTo>
                  <a:pt x="1647644" y="590935"/>
                  <a:pt x="1645523" y="595446"/>
                  <a:pt x="1641283" y="604469"/>
                </a:cubicBezTo>
                <a:cubicBezTo>
                  <a:pt x="1649764" y="604469"/>
                  <a:pt x="1666730" y="608980"/>
                  <a:pt x="1670972" y="604469"/>
                </a:cubicBezTo>
                <a:lnTo>
                  <a:pt x="1675810" y="591235"/>
                </a:lnTo>
                <a:lnTo>
                  <a:pt x="1708895" y="594549"/>
                </a:lnTo>
                <a:cubicBezTo>
                  <a:pt x="1742815" y="598346"/>
                  <a:pt x="1776735" y="594549"/>
                  <a:pt x="1810655" y="583160"/>
                </a:cubicBezTo>
                <a:lnTo>
                  <a:pt x="1821753" y="575621"/>
                </a:lnTo>
                <a:lnTo>
                  <a:pt x="1830549" y="574582"/>
                </a:lnTo>
                <a:cubicBezTo>
                  <a:pt x="1837441" y="570634"/>
                  <a:pt x="1842742" y="563867"/>
                  <a:pt x="1844863" y="554845"/>
                </a:cubicBezTo>
                <a:lnTo>
                  <a:pt x="1850662" y="548677"/>
                </a:lnTo>
                <a:lnTo>
                  <a:pt x="1860747" y="547339"/>
                </a:lnTo>
                <a:lnTo>
                  <a:pt x="1861829" y="550333"/>
                </a:lnTo>
                <a:cubicBezTo>
                  <a:pt x="1878793" y="550333"/>
                  <a:pt x="1887275" y="536799"/>
                  <a:pt x="1899999" y="532288"/>
                </a:cubicBezTo>
                <a:cubicBezTo>
                  <a:pt x="1899999" y="523265"/>
                  <a:pt x="1904241" y="518755"/>
                  <a:pt x="1912724" y="523265"/>
                </a:cubicBezTo>
                <a:cubicBezTo>
                  <a:pt x="1929689" y="523265"/>
                  <a:pt x="1946653" y="509732"/>
                  <a:pt x="1963618" y="514243"/>
                </a:cubicBezTo>
                <a:cubicBezTo>
                  <a:pt x="1967860" y="514243"/>
                  <a:pt x="1967860" y="509732"/>
                  <a:pt x="1967860" y="505220"/>
                </a:cubicBezTo>
                <a:cubicBezTo>
                  <a:pt x="1967860" y="505220"/>
                  <a:pt x="1967860" y="500709"/>
                  <a:pt x="1963618" y="500709"/>
                </a:cubicBezTo>
                <a:cubicBezTo>
                  <a:pt x="1955136" y="500709"/>
                  <a:pt x="1950894" y="500709"/>
                  <a:pt x="1946653" y="500709"/>
                </a:cubicBezTo>
                <a:cubicBezTo>
                  <a:pt x="1942412" y="500709"/>
                  <a:pt x="1938171" y="500709"/>
                  <a:pt x="1933930" y="496197"/>
                </a:cubicBezTo>
                <a:lnTo>
                  <a:pt x="1927754" y="488732"/>
                </a:lnTo>
                <a:lnTo>
                  <a:pt x="1929374" y="488248"/>
                </a:lnTo>
                <a:cubicBezTo>
                  <a:pt x="1935734" y="486350"/>
                  <a:pt x="1938914" y="485401"/>
                  <a:pt x="1938914" y="483977"/>
                </a:cubicBezTo>
                <a:lnTo>
                  <a:pt x="1937455" y="482888"/>
                </a:lnTo>
                <a:lnTo>
                  <a:pt x="1960536" y="482487"/>
                </a:lnTo>
                <a:cubicBezTo>
                  <a:pt x="1990226" y="482487"/>
                  <a:pt x="2024155" y="482487"/>
                  <a:pt x="2058086" y="482487"/>
                </a:cubicBezTo>
                <a:cubicBezTo>
                  <a:pt x="2070809" y="482487"/>
                  <a:pt x="2083532" y="475701"/>
                  <a:pt x="2096257" y="475701"/>
                </a:cubicBezTo>
                <a:cubicBezTo>
                  <a:pt x="2108981" y="479094"/>
                  <a:pt x="2121704" y="475701"/>
                  <a:pt x="2138669" y="472308"/>
                </a:cubicBezTo>
                <a:cubicBezTo>
                  <a:pt x="2155634" y="468916"/>
                  <a:pt x="2176841" y="472308"/>
                  <a:pt x="2193806" y="472308"/>
                </a:cubicBezTo>
                <a:cubicBezTo>
                  <a:pt x="2206529" y="472308"/>
                  <a:pt x="2215012" y="475701"/>
                  <a:pt x="2227736" y="468916"/>
                </a:cubicBezTo>
                <a:cubicBezTo>
                  <a:pt x="2227736" y="465524"/>
                  <a:pt x="2236219" y="468916"/>
                  <a:pt x="2240459" y="465524"/>
                </a:cubicBezTo>
                <a:cubicBezTo>
                  <a:pt x="2257424" y="462131"/>
                  <a:pt x="2274390" y="482487"/>
                  <a:pt x="2291355" y="465524"/>
                </a:cubicBezTo>
                <a:cubicBezTo>
                  <a:pt x="2308320" y="465524"/>
                  <a:pt x="2325284" y="465524"/>
                  <a:pt x="2346491" y="465524"/>
                </a:cubicBezTo>
                <a:cubicBezTo>
                  <a:pt x="2363456" y="465524"/>
                  <a:pt x="2380421" y="468916"/>
                  <a:pt x="2401628" y="465524"/>
                </a:cubicBezTo>
                <a:cubicBezTo>
                  <a:pt x="2410111" y="465524"/>
                  <a:pt x="2422834" y="472308"/>
                  <a:pt x="2427075" y="458738"/>
                </a:cubicBezTo>
                <a:cubicBezTo>
                  <a:pt x="2439798" y="455346"/>
                  <a:pt x="2452523" y="451953"/>
                  <a:pt x="2465247" y="458738"/>
                </a:cubicBezTo>
                <a:cubicBezTo>
                  <a:pt x="2469488" y="462131"/>
                  <a:pt x="2477971" y="462131"/>
                  <a:pt x="2482211" y="458738"/>
                </a:cubicBezTo>
                <a:cubicBezTo>
                  <a:pt x="2499176" y="455346"/>
                  <a:pt x="2511900" y="455346"/>
                  <a:pt x="2528866" y="462131"/>
                </a:cubicBezTo>
                <a:cubicBezTo>
                  <a:pt x="2533107" y="462131"/>
                  <a:pt x="2541589" y="462131"/>
                  <a:pt x="2545830" y="451953"/>
                </a:cubicBezTo>
                <a:cubicBezTo>
                  <a:pt x="2545830" y="448560"/>
                  <a:pt x="2558554" y="451953"/>
                  <a:pt x="2562795" y="451953"/>
                </a:cubicBezTo>
                <a:cubicBezTo>
                  <a:pt x="2562795" y="448560"/>
                  <a:pt x="2567036" y="445169"/>
                  <a:pt x="2567036" y="445169"/>
                </a:cubicBezTo>
                <a:cubicBezTo>
                  <a:pt x="2584002" y="445169"/>
                  <a:pt x="2600967" y="445169"/>
                  <a:pt x="2622173" y="445169"/>
                </a:cubicBezTo>
                <a:cubicBezTo>
                  <a:pt x="2622173" y="445169"/>
                  <a:pt x="2622173" y="448560"/>
                  <a:pt x="2622173" y="451953"/>
                </a:cubicBezTo>
                <a:cubicBezTo>
                  <a:pt x="2656104" y="451953"/>
                  <a:pt x="2694275" y="451953"/>
                  <a:pt x="2728205" y="451953"/>
                </a:cubicBezTo>
                <a:cubicBezTo>
                  <a:pt x="2736687" y="445169"/>
                  <a:pt x="2745169" y="445169"/>
                  <a:pt x="2753652" y="451953"/>
                </a:cubicBezTo>
                <a:cubicBezTo>
                  <a:pt x="2787582" y="451953"/>
                  <a:pt x="2817271" y="441776"/>
                  <a:pt x="2851202" y="445169"/>
                </a:cubicBezTo>
                <a:cubicBezTo>
                  <a:pt x="2851202" y="441776"/>
                  <a:pt x="2851202" y="438383"/>
                  <a:pt x="2851202" y="434990"/>
                </a:cubicBezTo>
                <a:cubicBezTo>
                  <a:pt x="2851202" y="431597"/>
                  <a:pt x="2851202" y="431597"/>
                  <a:pt x="2855442" y="431597"/>
                </a:cubicBezTo>
                <a:cubicBezTo>
                  <a:pt x="2859683" y="428205"/>
                  <a:pt x="2863925" y="431597"/>
                  <a:pt x="2863925" y="434990"/>
                </a:cubicBezTo>
                <a:cubicBezTo>
                  <a:pt x="2889373" y="434990"/>
                  <a:pt x="2919061" y="434990"/>
                  <a:pt x="2944509" y="434990"/>
                </a:cubicBezTo>
                <a:cubicBezTo>
                  <a:pt x="2948751" y="438383"/>
                  <a:pt x="2961474" y="431597"/>
                  <a:pt x="2961474" y="441776"/>
                </a:cubicBezTo>
                <a:cubicBezTo>
                  <a:pt x="2974197" y="441776"/>
                  <a:pt x="2982680" y="441776"/>
                  <a:pt x="2991163" y="441776"/>
                </a:cubicBezTo>
                <a:cubicBezTo>
                  <a:pt x="3003887" y="441776"/>
                  <a:pt x="3016611" y="438383"/>
                  <a:pt x="3020852" y="428205"/>
                </a:cubicBezTo>
                <a:cubicBezTo>
                  <a:pt x="3025093" y="424812"/>
                  <a:pt x="3029334" y="424812"/>
                  <a:pt x="3033575" y="424812"/>
                </a:cubicBezTo>
                <a:cubicBezTo>
                  <a:pt x="3037816" y="424812"/>
                  <a:pt x="3042058" y="424812"/>
                  <a:pt x="3050540" y="424812"/>
                </a:cubicBezTo>
                <a:cubicBezTo>
                  <a:pt x="3054782" y="424812"/>
                  <a:pt x="3054782" y="421420"/>
                  <a:pt x="3054782" y="421420"/>
                </a:cubicBezTo>
                <a:cubicBezTo>
                  <a:pt x="3054782" y="418028"/>
                  <a:pt x="3054782" y="414635"/>
                  <a:pt x="3050540" y="414635"/>
                </a:cubicBezTo>
                <a:cubicBezTo>
                  <a:pt x="3033575" y="418028"/>
                  <a:pt x="3016611" y="407849"/>
                  <a:pt x="2999646" y="407849"/>
                </a:cubicBezTo>
                <a:cubicBezTo>
                  <a:pt x="2991163" y="411242"/>
                  <a:pt x="2986921" y="407849"/>
                  <a:pt x="2986921" y="401065"/>
                </a:cubicBezTo>
                <a:cubicBezTo>
                  <a:pt x="2974197" y="397672"/>
                  <a:pt x="2965715" y="387494"/>
                  <a:pt x="2948751" y="387494"/>
                </a:cubicBezTo>
                <a:cubicBezTo>
                  <a:pt x="2948751" y="394280"/>
                  <a:pt x="2944509" y="394280"/>
                  <a:pt x="2940268" y="390887"/>
                </a:cubicBezTo>
                <a:cubicBezTo>
                  <a:pt x="2936027" y="390887"/>
                  <a:pt x="2931785" y="387494"/>
                  <a:pt x="2931785" y="384101"/>
                </a:cubicBezTo>
                <a:cubicBezTo>
                  <a:pt x="2927544" y="370531"/>
                  <a:pt x="2910579" y="363746"/>
                  <a:pt x="2893615" y="367139"/>
                </a:cubicBezTo>
                <a:cubicBezTo>
                  <a:pt x="2885132" y="373924"/>
                  <a:pt x="2872408" y="370531"/>
                  <a:pt x="2863925" y="377317"/>
                </a:cubicBezTo>
                <a:cubicBezTo>
                  <a:pt x="2863925" y="377317"/>
                  <a:pt x="2859683" y="377317"/>
                  <a:pt x="2859683" y="373924"/>
                </a:cubicBezTo>
                <a:cubicBezTo>
                  <a:pt x="2846960" y="373924"/>
                  <a:pt x="2838477" y="370531"/>
                  <a:pt x="2829996" y="373924"/>
                </a:cubicBezTo>
                <a:cubicBezTo>
                  <a:pt x="2808788" y="373924"/>
                  <a:pt x="2787582" y="367139"/>
                  <a:pt x="2770618" y="384101"/>
                </a:cubicBezTo>
                <a:cubicBezTo>
                  <a:pt x="2766377" y="380708"/>
                  <a:pt x="2766377" y="377317"/>
                  <a:pt x="2766377" y="377317"/>
                </a:cubicBezTo>
                <a:cubicBezTo>
                  <a:pt x="2770618" y="367139"/>
                  <a:pt x="2762135" y="356962"/>
                  <a:pt x="2757894" y="346783"/>
                </a:cubicBezTo>
                <a:cubicBezTo>
                  <a:pt x="2753652" y="343390"/>
                  <a:pt x="2736687" y="346783"/>
                  <a:pt x="2728205" y="346783"/>
                </a:cubicBezTo>
                <a:cubicBezTo>
                  <a:pt x="2736687" y="360353"/>
                  <a:pt x="2736687" y="360353"/>
                  <a:pt x="2719722" y="360353"/>
                </a:cubicBezTo>
                <a:cubicBezTo>
                  <a:pt x="2706999" y="360353"/>
                  <a:pt x="2706999" y="360353"/>
                  <a:pt x="2694275" y="373924"/>
                </a:cubicBezTo>
                <a:cubicBezTo>
                  <a:pt x="2694275" y="377317"/>
                  <a:pt x="2690033" y="377317"/>
                  <a:pt x="2685792" y="377317"/>
                </a:cubicBezTo>
                <a:cubicBezTo>
                  <a:pt x="2681550" y="377317"/>
                  <a:pt x="2673069" y="377317"/>
                  <a:pt x="2668827" y="377317"/>
                </a:cubicBezTo>
                <a:cubicBezTo>
                  <a:pt x="2660344" y="377317"/>
                  <a:pt x="2656104" y="377317"/>
                  <a:pt x="2651863" y="377317"/>
                </a:cubicBezTo>
                <a:cubicBezTo>
                  <a:pt x="2643380" y="377317"/>
                  <a:pt x="2643380" y="377317"/>
                  <a:pt x="2643380" y="384101"/>
                </a:cubicBezTo>
                <a:cubicBezTo>
                  <a:pt x="2639138" y="390887"/>
                  <a:pt x="2643380" y="397672"/>
                  <a:pt x="2639138" y="404457"/>
                </a:cubicBezTo>
                <a:cubicBezTo>
                  <a:pt x="2634897" y="404457"/>
                  <a:pt x="2626414" y="404457"/>
                  <a:pt x="2622173" y="404457"/>
                </a:cubicBezTo>
                <a:cubicBezTo>
                  <a:pt x="2613690" y="401065"/>
                  <a:pt x="2617931" y="397672"/>
                  <a:pt x="2617931" y="394280"/>
                </a:cubicBezTo>
                <a:cubicBezTo>
                  <a:pt x="2605208" y="390887"/>
                  <a:pt x="2596726" y="380708"/>
                  <a:pt x="2584002" y="384101"/>
                </a:cubicBezTo>
                <a:cubicBezTo>
                  <a:pt x="2584002" y="387494"/>
                  <a:pt x="2579761" y="387494"/>
                  <a:pt x="2575519" y="387494"/>
                </a:cubicBezTo>
                <a:cubicBezTo>
                  <a:pt x="2571278" y="387494"/>
                  <a:pt x="2562795" y="387494"/>
                  <a:pt x="2558554" y="387494"/>
                </a:cubicBezTo>
                <a:cubicBezTo>
                  <a:pt x="2558554" y="394280"/>
                  <a:pt x="2554312" y="394280"/>
                  <a:pt x="2550072" y="394280"/>
                </a:cubicBezTo>
                <a:cubicBezTo>
                  <a:pt x="2541589" y="390887"/>
                  <a:pt x="2545830" y="387494"/>
                  <a:pt x="2545830" y="384101"/>
                </a:cubicBezTo>
                <a:cubicBezTo>
                  <a:pt x="2541589" y="384101"/>
                  <a:pt x="2541589" y="384101"/>
                  <a:pt x="2541589" y="384101"/>
                </a:cubicBezTo>
                <a:cubicBezTo>
                  <a:pt x="2524624" y="384101"/>
                  <a:pt x="2516142" y="401065"/>
                  <a:pt x="2503417" y="390887"/>
                </a:cubicBezTo>
                <a:cubicBezTo>
                  <a:pt x="2486453" y="384101"/>
                  <a:pt x="2469488" y="394280"/>
                  <a:pt x="2461005" y="384101"/>
                </a:cubicBezTo>
                <a:cubicBezTo>
                  <a:pt x="2448281" y="384101"/>
                  <a:pt x="2431317" y="380708"/>
                  <a:pt x="2418593" y="387494"/>
                </a:cubicBezTo>
                <a:cubicBezTo>
                  <a:pt x="2401628" y="390887"/>
                  <a:pt x="2384662" y="387494"/>
                  <a:pt x="2367697" y="387494"/>
                </a:cubicBezTo>
                <a:cubicBezTo>
                  <a:pt x="2367697" y="387494"/>
                  <a:pt x="2363456" y="387494"/>
                  <a:pt x="2363456" y="387494"/>
                </a:cubicBezTo>
                <a:cubicBezTo>
                  <a:pt x="2363456" y="384101"/>
                  <a:pt x="2359215" y="387494"/>
                  <a:pt x="2363456" y="390887"/>
                </a:cubicBezTo>
                <a:cubicBezTo>
                  <a:pt x="2363456" y="394280"/>
                  <a:pt x="2367697" y="397672"/>
                  <a:pt x="2376179" y="397672"/>
                </a:cubicBezTo>
                <a:cubicBezTo>
                  <a:pt x="2384662" y="397672"/>
                  <a:pt x="2388903" y="401065"/>
                  <a:pt x="2384662" y="404457"/>
                </a:cubicBezTo>
                <a:cubicBezTo>
                  <a:pt x="2384662" y="411242"/>
                  <a:pt x="2376179" y="407849"/>
                  <a:pt x="2371939" y="407849"/>
                </a:cubicBezTo>
                <a:cubicBezTo>
                  <a:pt x="2376179" y="421420"/>
                  <a:pt x="2388903" y="421420"/>
                  <a:pt x="2401628" y="418028"/>
                </a:cubicBezTo>
                <a:cubicBezTo>
                  <a:pt x="2405869" y="421420"/>
                  <a:pt x="2410111" y="418028"/>
                  <a:pt x="2414352" y="424812"/>
                </a:cubicBezTo>
                <a:cubicBezTo>
                  <a:pt x="2414352" y="431597"/>
                  <a:pt x="2405869" y="428205"/>
                  <a:pt x="2401628" y="431597"/>
                </a:cubicBezTo>
                <a:cubicBezTo>
                  <a:pt x="2388903" y="431597"/>
                  <a:pt x="2376179" y="445169"/>
                  <a:pt x="2371939" y="424812"/>
                </a:cubicBezTo>
                <a:cubicBezTo>
                  <a:pt x="2371939" y="424812"/>
                  <a:pt x="2363456" y="424812"/>
                  <a:pt x="2363456" y="424812"/>
                </a:cubicBezTo>
                <a:cubicBezTo>
                  <a:pt x="2342250" y="438383"/>
                  <a:pt x="2342250" y="438383"/>
                  <a:pt x="2316802" y="431597"/>
                </a:cubicBezTo>
                <a:cubicBezTo>
                  <a:pt x="2308320" y="428205"/>
                  <a:pt x="2295597" y="431597"/>
                  <a:pt x="2287114" y="424812"/>
                </a:cubicBezTo>
                <a:cubicBezTo>
                  <a:pt x="2287114" y="424812"/>
                  <a:pt x="2287114" y="424812"/>
                  <a:pt x="2282872" y="424812"/>
                </a:cubicBezTo>
                <a:cubicBezTo>
                  <a:pt x="2265907" y="434990"/>
                  <a:pt x="2265907" y="431597"/>
                  <a:pt x="2248942" y="431597"/>
                </a:cubicBezTo>
                <a:cubicBezTo>
                  <a:pt x="2231978" y="431597"/>
                  <a:pt x="2219253" y="421420"/>
                  <a:pt x="2202288" y="418028"/>
                </a:cubicBezTo>
                <a:cubicBezTo>
                  <a:pt x="2193806" y="418028"/>
                  <a:pt x="2198046" y="411242"/>
                  <a:pt x="2198046" y="407849"/>
                </a:cubicBezTo>
                <a:cubicBezTo>
                  <a:pt x="2198046" y="401065"/>
                  <a:pt x="2193806" y="401065"/>
                  <a:pt x="2185323" y="397672"/>
                </a:cubicBezTo>
                <a:cubicBezTo>
                  <a:pt x="2164117" y="394280"/>
                  <a:pt x="2142910" y="394280"/>
                  <a:pt x="2121704" y="394280"/>
                </a:cubicBezTo>
                <a:cubicBezTo>
                  <a:pt x="2117464" y="394280"/>
                  <a:pt x="2108981" y="390887"/>
                  <a:pt x="2108981" y="394280"/>
                </a:cubicBezTo>
                <a:cubicBezTo>
                  <a:pt x="2096257" y="404457"/>
                  <a:pt x="2083532" y="397672"/>
                  <a:pt x="2070809" y="394280"/>
                </a:cubicBezTo>
                <a:cubicBezTo>
                  <a:pt x="2064448" y="390887"/>
                  <a:pt x="2058086" y="388342"/>
                  <a:pt x="2051724" y="387918"/>
                </a:cubicBezTo>
                <a:lnTo>
                  <a:pt x="2046930" y="389516"/>
                </a:lnTo>
                <a:lnTo>
                  <a:pt x="2044915" y="382897"/>
                </a:lnTo>
                <a:cubicBezTo>
                  <a:pt x="2042794" y="380049"/>
                  <a:pt x="2039614" y="378151"/>
                  <a:pt x="2035374" y="378151"/>
                </a:cubicBezTo>
                <a:cubicBezTo>
                  <a:pt x="2018414" y="374355"/>
                  <a:pt x="2005694" y="370558"/>
                  <a:pt x="1988734" y="370558"/>
                </a:cubicBezTo>
                <a:cubicBezTo>
                  <a:pt x="1963294" y="370558"/>
                  <a:pt x="1942094" y="370558"/>
                  <a:pt x="1912414" y="370558"/>
                </a:cubicBezTo>
                <a:cubicBezTo>
                  <a:pt x="1925134" y="362965"/>
                  <a:pt x="1937855" y="366762"/>
                  <a:pt x="1946334" y="359169"/>
                </a:cubicBezTo>
                <a:cubicBezTo>
                  <a:pt x="1946334" y="355372"/>
                  <a:pt x="1954814" y="355372"/>
                  <a:pt x="1954814" y="351576"/>
                </a:cubicBezTo>
                <a:cubicBezTo>
                  <a:pt x="1950575" y="343983"/>
                  <a:pt x="1946334" y="343983"/>
                  <a:pt x="1942094" y="343983"/>
                </a:cubicBezTo>
                <a:cubicBezTo>
                  <a:pt x="1925134" y="343983"/>
                  <a:pt x="1908175" y="347779"/>
                  <a:pt x="1891215" y="351576"/>
                </a:cubicBezTo>
                <a:cubicBezTo>
                  <a:pt x="1865774" y="355372"/>
                  <a:pt x="1844575" y="351576"/>
                  <a:pt x="1819135" y="351576"/>
                </a:cubicBezTo>
                <a:cubicBezTo>
                  <a:pt x="1802175" y="351576"/>
                  <a:pt x="1785216" y="347779"/>
                  <a:pt x="1764015" y="336390"/>
                </a:cubicBezTo>
                <a:cubicBezTo>
                  <a:pt x="1793695" y="340186"/>
                  <a:pt x="1814895" y="336390"/>
                  <a:pt x="1836095" y="332593"/>
                </a:cubicBezTo>
                <a:cubicBezTo>
                  <a:pt x="1857295" y="325000"/>
                  <a:pt x="1882734" y="325000"/>
                  <a:pt x="1903935" y="325000"/>
                </a:cubicBezTo>
                <a:cubicBezTo>
                  <a:pt x="1908175" y="325000"/>
                  <a:pt x="1912414" y="325000"/>
                  <a:pt x="1916654" y="325000"/>
                </a:cubicBezTo>
                <a:cubicBezTo>
                  <a:pt x="1916654" y="313611"/>
                  <a:pt x="1908175" y="298425"/>
                  <a:pt x="1929374" y="294629"/>
                </a:cubicBezTo>
                <a:cubicBezTo>
                  <a:pt x="1929374" y="294629"/>
                  <a:pt x="1929374" y="290832"/>
                  <a:pt x="1929374" y="287036"/>
                </a:cubicBezTo>
                <a:cubicBezTo>
                  <a:pt x="1925134" y="283239"/>
                  <a:pt x="1920895" y="287036"/>
                  <a:pt x="1916654" y="283239"/>
                </a:cubicBezTo>
                <a:cubicBezTo>
                  <a:pt x="1903935" y="283239"/>
                  <a:pt x="1886975" y="287036"/>
                  <a:pt x="1874255" y="283239"/>
                </a:cubicBezTo>
                <a:cubicBezTo>
                  <a:pt x="1874255" y="283239"/>
                  <a:pt x="1870015" y="279443"/>
                  <a:pt x="1870015" y="275646"/>
                </a:cubicBezTo>
                <a:cubicBezTo>
                  <a:pt x="1874255" y="275646"/>
                  <a:pt x="1874255" y="271850"/>
                  <a:pt x="1874255" y="271850"/>
                </a:cubicBezTo>
                <a:cubicBezTo>
                  <a:pt x="1886975" y="271850"/>
                  <a:pt x="1903935" y="271850"/>
                  <a:pt x="1916654" y="271850"/>
                </a:cubicBezTo>
                <a:cubicBezTo>
                  <a:pt x="1929374" y="271850"/>
                  <a:pt x="1946334" y="271850"/>
                  <a:pt x="1959054" y="271850"/>
                </a:cubicBezTo>
                <a:cubicBezTo>
                  <a:pt x="1967535" y="271850"/>
                  <a:pt x="1976014" y="271850"/>
                  <a:pt x="1980254" y="271850"/>
                </a:cubicBezTo>
                <a:cubicBezTo>
                  <a:pt x="1992974" y="264257"/>
                  <a:pt x="2001454" y="256664"/>
                  <a:pt x="2014174" y="252868"/>
                </a:cubicBezTo>
                <a:cubicBezTo>
                  <a:pt x="2031135" y="249071"/>
                  <a:pt x="2048093" y="241478"/>
                  <a:pt x="2065053" y="237682"/>
                </a:cubicBezTo>
                <a:cubicBezTo>
                  <a:pt x="2077773" y="237682"/>
                  <a:pt x="2077773" y="233885"/>
                  <a:pt x="2077773" y="226292"/>
                </a:cubicBezTo>
                <a:cubicBezTo>
                  <a:pt x="2077773" y="218699"/>
                  <a:pt x="2073534" y="218699"/>
                  <a:pt x="2065053" y="218699"/>
                </a:cubicBezTo>
                <a:cubicBezTo>
                  <a:pt x="2052334" y="214903"/>
                  <a:pt x="2052334" y="214903"/>
                  <a:pt x="2060814" y="207310"/>
                </a:cubicBezTo>
                <a:cubicBezTo>
                  <a:pt x="2065053" y="199717"/>
                  <a:pt x="2077773" y="195921"/>
                  <a:pt x="2056574" y="192124"/>
                </a:cubicBezTo>
                <a:cubicBezTo>
                  <a:pt x="2052334" y="192124"/>
                  <a:pt x="2056574" y="184531"/>
                  <a:pt x="2056574" y="180735"/>
                </a:cubicBezTo>
                <a:cubicBezTo>
                  <a:pt x="2056574" y="180735"/>
                  <a:pt x="2056574" y="180735"/>
                  <a:pt x="2060814" y="180735"/>
                </a:cubicBezTo>
                <a:cubicBezTo>
                  <a:pt x="2073534" y="165549"/>
                  <a:pt x="2073534" y="165549"/>
                  <a:pt x="2060814" y="154160"/>
                </a:cubicBezTo>
                <a:cubicBezTo>
                  <a:pt x="2052334" y="146567"/>
                  <a:pt x="2035374" y="142770"/>
                  <a:pt x="2026894" y="127584"/>
                </a:cubicBezTo>
                <a:cubicBezTo>
                  <a:pt x="2039614" y="123788"/>
                  <a:pt x="2060814" y="127584"/>
                  <a:pt x="2069294" y="116195"/>
                </a:cubicBezTo>
                <a:cubicBezTo>
                  <a:pt x="2069294" y="116195"/>
                  <a:pt x="2069294" y="112398"/>
                  <a:pt x="2065053" y="112398"/>
                </a:cubicBezTo>
                <a:cubicBezTo>
                  <a:pt x="2009934" y="112398"/>
                  <a:pt x="1954814" y="112398"/>
                  <a:pt x="1895454" y="112398"/>
                </a:cubicBezTo>
                <a:cubicBezTo>
                  <a:pt x="1891215" y="108602"/>
                  <a:pt x="1899694" y="108602"/>
                  <a:pt x="1891215" y="108602"/>
                </a:cubicBezTo>
                <a:cubicBezTo>
                  <a:pt x="1899694" y="108602"/>
                  <a:pt x="1908175" y="108602"/>
                  <a:pt x="1912414" y="104805"/>
                </a:cubicBezTo>
                <a:cubicBezTo>
                  <a:pt x="1918774" y="104805"/>
                  <a:pt x="1926194" y="103856"/>
                  <a:pt x="1932554" y="101009"/>
                </a:cubicBezTo>
                <a:lnTo>
                  <a:pt x="1939721" y="93110"/>
                </a:lnTo>
                <a:lnTo>
                  <a:pt x="1954706" y="92430"/>
                </a:lnTo>
                <a:cubicBezTo>
                  <a:pt x="1963189" y="80870"/>
                  <a:pt x="1980154" y="92430"/>
                  <a:pt x="1997118" y="84723"/>
                </a:cubicBezTo>
                <a:cubicBezTo>
                  <a:pt x="2009843" y="73163"/>
                  <a:pt x="2018326" y="92430"/>
                  <a:pt x="2035290" y="92430"/>
                </a:cubicBezTo>
                <a:cubicBezTo>
                  <a:pt x="2035290" y="92430"/>
                  <a:pt x="2035290" y="92430"/>
                  <a:pt x="2039532" y="92430"/>
                </a:cubicBezTo>
                <a:cubicBezTo>
                  <a:pt x="2039532" y="88576"/>
                  <a:pt x="2035290" y="84723"/>
                  <a:pt x="2043773" y="80870"/>
                </a:cubicBezTo>
                <a:cubicBezTo>
                  <a:pt x="2048013" y="80870"/>
                  <a:pt x="2052255" y="80870"/>
                  <a:pt x="2052255" y="88576"/>
                </a:cubicBezTo>
                <a:cubicBezTo>
                  <a:pt x="2056496" y="88576"/>
                  <a:pt x="2064979" y="88576"/>
                  <a:pt x="2069220" y="88576"/>
                </a:cubicBezTo>
                <a:cubicBezTo>
                  <a:pt x="2073462" y="88576"/>
                  <a:pt x="2077703" y="88576"/>
                  <a:pt x="2077703" y="92430"/>
                </a:cubicBezTo>
                <a:cubicBezTo>
                  <a:pt x="2090427" y="96283"/>
                  <a:pt x="2098909" y="84723"/>
                  <a:pt x="2111632" y="80870"/>
                </a:cubicBezTo>
                <a:cubicBezTo>
                  <a:pt x="2111632" y="77016"/>
                  <a:pt x="2107391" y="73163"/>
                  <a:pt x="2115874" y="69309"/>
                </a:cubicBezTo>
                <a:cubicBezTo>
                  <a:pt x="2120115" y="69309"/>
                  <a:pt x="2128598" y="69309"/>
                  <a:pt x="2132839" y="69309"/>
                </a:cubicBezTo>
                <a:cubicBezTo>
                  <a:pt x="2137081" y="77016"/>
                  <a:pt x="2132839" y="84723"/>
                  <a:pt x="2137081" y="92430"/>
                </a:cubicBezTo>
                <a:cubicBezTo>
                  <a:pt x="2137081" y="100137"/>
                  <a:pt x="2137081" y="100137"/>
                  <a:pt x="2145564" y="100137"/>
                </a:cubicBezTo>
                <a:cubicBezTo>
                  <a:pt x="2149805" y="100137"/>
                  <a:pt x="2154045" y="100137"/>
                  <a:pt x="2162528" y="100137"/>
                </a:cubicBezTo>
                <a:cubicBezTo>
                  <a:pt x="2166770" y="100137"/>
                  <a:pt x="2175251" y="100137"/>
                  <a:pt x="2179493" y="100137"/>
                </a:cubicBezTo>
                <a:cubicBezTo>
                  <a:pt x="2183734" y="100137"/>
                  <a:pt x="2187976" y="100137"/>
                  <a:pt x="2187976" y="103990"/>
                </a:cubicBezTo>
                <a:cubicBezTo>
                  <a:pt x="2200700" y="119404"/>
                  <a:pt x="2200700" y="119404"/>
                  <a:pt x="2213423" y="119404"/>
                </a:cubicBezTo>
                <a:cubicBezTo>
                  <a:pt x="2230388" y="119404"/>
                  <a:pt x="2230388" y="119404"/>
                  <a:pt x="2221906" y="134818"/>
                </a:cubicBezTo>
                <a:cubicBezTo>
                  <a:pt x="2230388" y="134818"/>
                  <a:pt x="2247353" y="138671"/>
                  <a:pt x="2251595" y="134818"/>
                </a:cubicBezTo>
                <a:cubicBezTo>
                  <a:pt x="2255836" y="123258"/>
                  <a:pt x="2264319" y="111697"/>
                  <a:pt x="2260078" y="100137"/>
                </a:cubicBezTo>
                <a:cubicBezTo>
                  <a:pt x="2260078" y="100137"/>
                  <a:pt x="2260078" y="96283"/>
                  <a:pt x="2264319" y="92430"/>
                </a:cubicBezTo>
                <a:cubicBezTo>
                  <a:pt x="2281284" y="111697"/>
                  <a:pt x="2302490" y="103990"/>
                  <a:pt x="2323697" y="103990"/>
                </a:cubicBezTo>
                <a:cubicBezTo>
                  <a:pt x="2332178" y="107844"/>
                  <a:pt x="2340661" y="103990"/>
                  <a:pt x="2353384" y="103990"/>
                </a:cubicBezTo>
                <a:cubicBezTo>
                  <a:pt x="2353384" y="100137"/>
                  <a:pt x="2357626" y="100137"/>
                  <a:pt x="2357626" y="100137"/>
                </a:cubicBezTo>
                <a:cubicBezTo>
                  <a:pt x="2366109" y="107844"/>
                  <a:pt x="2378833" y="103990"/>
                  <a:pt x="2387316" y="111697"/>
                </a:cubicBezTo>
                <a:cubicBezTo>
                  <a:pt x="2404280" y="115551"/>
                  <a:pt x="2421245" y="107844"/>
                  <a:pt x="2425486" y="92430"/>
                </a:cubicBezTo>
                <a:cubicBezTo>
                  <a:pt x="2425486" y="88576"/>
                  <a:pt x="2429728" y="84723"/>
                  <a:pt x="2433969" y="84723"/>
                </a:cubicBezTo>
                <a:cubicBezTo>
                  <a:pt x="2438211" y="80870"/>
                  <a:pt x="2442452" y="80870"/>
                  <a:pt x="2442452" y="88576"/>
                </a:cubicBezTo>
                <a:cubicBezTo>
                  <a:pt x="2459417" y="88576"/>
                  <a:pt x="2467898" y="77016"/>
                  <a:pt x="2480623" y="73163"/>
                </a:cubicBezTo>
                <a:cubicBezTo>
                  <a:pt x="2480623" y="65456"/>
                  <a:pt x="2484864" y="61603"/>
                  <a:pt x="2493347" y="65456"/>
                </a:cubicBezTo>
                <a:cubicBezTo>
                  <a:pt x="2510312" y="65456"/>
                  <a:pt x="2527276" y="53896"/>
                  <a:pt x="2544242" y="57749"/>
                </a:cubicBezTo>
                <a:cubicBezTo>
                  <a:pt x="2548483" y="57749"/>
                  <a:pt x="2548483" y="53896"/>
                  <a:pt x="2548483" y="50042"/>
                </a:cubicBezTo>
                <a:cubicBezTo>
                  <a:pt x="2548483" y="50042"/>
                  <a:pt x="2548483" y="46189"/>
                  <a:pt x="2544242" y="46189"/>
                </a:cubicBezTo>
                <a:cubicBezTo>
                  <a:pt x="2535759" y="46189"/>
                  <a:pt x="2531517" y="46189"/>
                  <a:pt x="2527276" y="46189"/>
                </a:cubicBezTo>
                <a:cubicBezTo>
                  <a:pt x="2523036" y="46189"/>
                  <a:pt x="2518794" y="46189"/>
                  <a:pt x="2514553" y="42335"/>
                </a:cubicBezTo>
                <a:lnTo>
                  <a:pt x="2503748" y="31180"/>
                </a:lnTo>
                <a:lnTo>
                  <a:pt x="2541159" y="30624"/>
                </a:lnTo>
                <a:cubicBezTo>
                  <a:pt x="2570849" y="30624"/>
                  <a:pt x="2604778" y="30624"/>
                  <a:pt x="2638709" y="30624"/>
                </a:cubicBezTo>
                <a:cubicBezTo>
                  <a:pt x="2651432" y="30624"/>
                  <a:pt x="2664156" y="24828"/>
                  <a:pt x="2676880" y="24828"/>
                </a:cubicBezTo>
                <a:cubicBezTo>
                  <a:pt x="2689604" y="27726"/>
                  <a:pt x="2702327" y="24828"/>
                  <a:pt x="2719292" y="21930"/>
                </a:cubicBezTo>
                <a:cubicBezTo>
                  <a:pt x="2736257" y="19032"/>
                  <a:pt x="2757465" y="21930"/>
                  <a:pt x="2774429" y="21930"/>
                </a:cubicBezTo>
                <a:cubicBezTo>
                  <a:pt x="2787152" y="21930"/>
                  <a:pt x="2795635" y="24828"/>
                  <a:pt x="2808359" y="19032"/>
                </a:cubicBezTo>
                <a:cubicBezTo>
                  <a:pt x="2808359" y="16135"/>
                  <a:pt x="2816842" y="19032"/>
                  <a:pt x="2821082" y="16135"/>
                </a:cubicBezTo>
                <a:cubicBezTo>
                  <a:pt x="2838047" y="13237"/>
                  <a:pt x="2855013" y="30624"/>
                  <a:pt x="2871978" y="16135"/>
                </a:cubicBezTo>
                <a:cubicBezTo>
                  <a:pt x="2888943" y="16135"/>
                  <a:pt x="2905908" y="16135"/>
                  <a:pt x="2927115" y="16135"/>
                </a:cubicBezTo>
                <a:cubicBezTo>
                  <a:pt x="2944079" y="16135"/>
                  <a:pt x="2961044" y="19032"/>
                  <a:pt x="2982251" y="16135"/>
                </a:cubicBezTo>
                <a:cubicBezTo>
                  <a:pt x="2990734" y="16135"/>
                  <a:pt x="3003457" y="21930"/>
                  <a:pt x="3007698" y="10339"/>
                </a:cubicBezTo>
                <a:cubicBezTo>
                  <a:pt x="3020421" y="7441"/>
                  <a:pt x="3033146" y="4543"/>
                  <a:pt x="3045870" y="10339"/>
                </a:cubicBezTo>
                <a:cubicBezTo>
                  <a:pt x="3050111" y="13237"/>
                  <a:pt x="3058594" y="13237"/>
                  <a:pt x="3062834" y="10339"/>
                </a:cubicBezTo>
                <a:cubicBezTo>
                  <a:pt x="3079799" y="7441"/>
                  <a:pt x="3092523" y="7441"/>
                  <a:pt x="3109489" y="13237"/>
                </a:cubicBezTo>
                <a:cubicBezTo>
                  <a:pt x="3113730" y="13237"/>
                  <a:pt x="3122212" y="13237"/>
                  <a:pt x="3126454" y="4543"/>
                </a:cubicBezTo>
                <a:cubicBezTo>
                  <a:pt x="3126454" y="1645"/>
                  <a:pt x="3139177" y="4543"/>
                  <a:pt x="3143418" y="4543"/>
                </a:cubicBezTo>
                <a:close/>
              </a:path>
            </a:pathLst>
          </a:custGeom>
          <a:solidFill>
            <a:schemeClr val="bg1">
              <a:lumMod val="95000"/>
            </a:schemeClr>
          </a:solidFill>
        </p:spPr>
        <p:txBody>
          <a:bodyPr wrap="square" anchor="ctr">
            <a:noAutofit/>
          </a:bodyP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8" name="Picture Placeholder 2">
            <a:extLst>
              <a:ext uri="{FF2B5EF4-FFF2-40B4-BE49-F238E27FC236}">
                <a16:creationId xmlns:a16="http://schemas.microsoft.com/office/drawing/2014/main" id="{60C8BCD9-395E-41AA-9D16-154338C21733}"/>
              </a:ext>
            </a:extLst>
          </p:cNvPr>
          <p:cNvSpPr>
            <a:spLocks noGrp="1"/>
          </p:cNvSpPr>
          <p:nvPr>
            <p:ph type="pic" idx="10" hasCustomPrompt="1"/>
          </p:nvPr>
        </p:nvSpPr>
        <p:spPr>
          <a:xfrm>
            <a:off x="5105776" y="1892850"/>
            <a:ext cx="2922958" cy="3072301"/>
          </a:xfrm>
          <a:prstGeom prst="rect">
            <a:avLst/>
          </a:prstGeom>
          <a:solidFill>
            <a:schemeClr val="bg1">
              <a:lumMod val="95000"/>
            </a:schemeClr>
          </a:solidFill>
          <a:ln>
            <a:noFill/>
          </a:ln>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2462546751"/>
      </p:ext>
    </p:extLst>
  </p:cSld>
  <p:clrMapOvr>
    <a:masterClrMapping/>
  </p:clrMapOvr>
  <p:extLst>
    <p:ext uri="{DCECCB84-F9BA-43D5-87BE-67443E8EF086}">
      <p15:sldGuideLst xmlns:p15="http://schemas.microsoft.com/office/powerpoint/2012/main">
        <p15:guide id="1" orient="horz" pos="1440">
          <p15:clr>
            <a:srgbClr val="FBAE40"/>
          </p15:clr>
        </p15:guide>
        <p15:guide id="2" pos="25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D075C1DE-E117-4FA9-A867-4ED89AC25A98}"/>
              </a:ext>
            </a:extLst>
          </p:cNvPr>
          <p:cNvSpPr/>
          <p:nvPr userDrawn="1"/>
        </p:nvSpPr>
        <p:spPr>
          <a:xfrm>
            <a:off x="-1" y="1"/>
            <a:ext cx="5621868" cy="6857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8" name="Picture Placeholder 2"/>
          <p:cNvSpPr>
            <a:spLocks noGrp="1"/>
          </p:cNvSpPr>
          <p:nvPr>
            <p:ph type="pic" idx="10" hasCustomPrompt="1"/>
          </p:nvPr>
        </p:nvSpPr>
        <p:spPr>
          <a:xfrm>
            <a:off x="4315581" y="-1"/>
            <a:ext cx="2612571" cy="4373639"/>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9" name="Picture Placeholder 2"/>
          <p:cNvSpPr>
            <a:spLocks noGrp="1"/>
          </p:cNvSpPr>
          <p:nvPr>
            <p:ph type="pic" idx="11" hasCustomPrompt="1"/>
          </p:nvPr>
        </p:nvSpPr>
        <p:spPr>
          <a:xfrm>
            <a:off x="4315581" y="4567162"/>
            <a:ext cx="7876419" cy="229083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2" name="Picture Placeholder 2">
            <a:extLst>
              <a:ext uri="{FF2B5EF4-FFF2-40B4-BE49-F238E27FC236}">
                <a16:creationId xmlns:a16="http://schemas.microsoft.com/office/drawing/2014/main" id="{CE83DDED-D6C7-4848-B289-2830377167D2}"/>
              </a:ext>
            </a:extLst>
          </p:cNvPr>
          <p:cNvSpPr>
            <a:spLocks noGrp="1"/>
          </p:cNvSpPr>
          <p:nvPr>
            <p:ph type="pic" idx="12" hasCustomPrompt="1"/>
          </p:nvPr>
        </p:nvSpPr>
        <p:spPr>
          <a:xfrm>
            <a:off x="532191" y="0"/>
            <a:ext cx="3531809" cy="685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33968130"/>
      </p:ext>
    </p:extLst>
  </p:cSld>
  <p:clrMapOvr>
    <a:masterClrMapping/>
  </p:clrMapOvr>
  <p:extLst>
    <p:ext uri="{DCECCB84-F9BA-43D5-87BE-67443E8EF086}">
      <p15:sldGuideLst xmlns:p15="http://schemas.microsoft.com/office/powerpoint/2012/main">
        <p15:guide id="1" orient="horz" pos="2160">
          <p15:clr>
            <a:srgbClr val="FBAE40"/>
          </p15:clr>
        </p15:guide>
        <p15:guide id="2" pos="25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Picture Placeholder 2"/>
          <p:cNvSpPr>
            <a:spLocks noGrp="1"/>
          </p:cNvSpPr>
          <p:nvPr>
            <p:ph type="pic" idx="1" hasCustomPrompt="1"/>
          </p:nvPr>
        </p:nvSpPr>
        <p:spPr>
          <a:xfrm>
            <a:off x="5215433" y="-1209"/>
            <a:ext cx="2810375" cy="5222724"/>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p:cNvSpPr>
            <a:spLocks noGrp="1"/>
          </p:cNvSpPr>
          <p:nvPr>
            <p:ph type="pic" idx="10" hasCustomPrompt="1"/>
          </p:nvPr>
        </p:nvSpPr>
        <p:spPr>
          <a:xfrm>
            <a:off x="8718247" y="1635276"/>
            <a:ext cx="2810375" cy="5222724"/>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117644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ONTENTS LAYOUT_26">
    <p:spTree>
      <p:nvGrpSpPr>
        <p:cNvPr id="1" name=""/>
        <p:cNvGrpSpPr/>
        <p:nvPr/>
      </p:nvGrpSpPr>
      <p:grpSpPr>
        <a:xfrm>
          <a:off x="0" y="0"/>
          <a:ext cx="0" cy="0"/>
          <a:chOff x="0" y="0"/>
          <a:chExt cx="0" cy="0"/>
        </a:xfrm>
      </p:grpSpPr>
      <p:sp>
        <p:nvSpPr>
          <p:cNvPr id="2" name="Freeform 1"/>
          <p:cNvSpPr/>
          <p:nvPr userDrawn="1"/>
        </p:nvSpPr>
        <p:spPr>
          <a:xfrm>
            <a:off x="-2915" y="0"/>
            <a:ext cx="12196373" cy="6858002"/>
          </a:xfrm>
          <a:custGeom>
            <a:avLst/>
            <a:gdLst>
              <a:gd name="connsiteX0" fmla="*/ 5519956 w 9169167"/>
              <a:gd name="connsiteY0" fmla="*/ 8389 h 6115574"/>
              <a:gd name="connsiteX1" fmla="*/ 0 w 9169167"/>
              <a:gd name="connsiteY1" fmla="*/ 4563611 h 6115574"/>
              <a:gd name="connsiteX2" fmla="*/ 16778 w 9169167"/>
              <a:gd name="connsiteY2" fmla="*/ 6098796 h 6115574"/>
              <a:gd name="connsiteX3" fmla="*/ 3892492 w 9169167"/>
              <a:gd name="connsiteY3" fmla="*/ 6115574 h 6115574"/>
              <a:gd name="connsiteX4" fmla="*/ 9169167 w 9169167"/>
              <a:gd name="connsiteY4" fmla="*/ 1937857 h 6115574"/>
              <a:gd name="connsiteX5" fmla="*/ 9160778 w 9169167"/>
              <a:gd name="connsiteY5" fmla="*/ 0 h 6115574"/>
              <a:gd name="connsiteX6" fmla="*/ 5519956 w 9169167"/>
              <a:gd name="connsiteY6" fmla="*/ 8389 h 6115574"/>
              <a:gd name="connsiteX0" fmla="*/ 5561901 w 9169167"/>
              <a:gd name="connsiteY0" fmla="*/ 0 h 6115574"/>
              <a:gd name="connsiteX1" fmla="*/ 0 w 9169167"/>
              <a:gd name="connsiteY1" fmla="*/ 4563611 h 6115574"/>
              <a:gd name="connsiteX2" fmla="*/ 16778 w 9169167"/>
              <a:gd name="connsiteY2" fmla="*/ 6098796 h 6115574"/>
              <a:gd name="connsiteX3" fmla="*/ 3892492 w 9169167"/>
              <a:gd name="connsiteY3" fmla="*/ 6115574 h 6115574"/>
              <a:gd name="connsiteX4" fmla="*/ 9169167 w 9169167"/>
              <a:gd name="connsiteY4" fmla="*/ 1937857 h 6115574"/>
              <a:gd name="connsiteX5" fmla="*/ 9160778 w 9169167"/>
              <a:gd name="connsiteY5" fmla="*/ 0 h 6115574"/>
              <a:gd name="connsiteX6" fmla="*/ 5561901 w 9169167"/>
              <a:gd name="connsiteY6" fmla="*/ 0 h 6115574"/>
              <a:gd name="connsiteX0" fmla="*/ 5561901 w 9169167"/>
              <a:gd name="connsiteY0" fmla="*/ 0 h 6107185"/>
              <a:gd name="connsiteX1" fmla="*/ 0 w 9169167"/>
              <a:gd name="connsiteY1" fmla="*/ 4563611 h 6107185"/>
              <a:gd name="connsiteX2" fmla="*/ 16778 w 9169167"/>
              <a:gd name="connsiteY2" fmla="*/ 6098796 h 6107185"/>
              <a:gd name="connsiteX3" fmla="*/ 4051883 w 9169167"/>
              <a:gd name="connsiteY3" fmla="*/ 6107185 h 6107185"/>
              <a:gd name="connsiteX4" fmla="*/ 9169167 w 9169167"/>
              <a:gd name="connsiteY4" fmla="*/ 1937857 h 6107185"/>
              <a:gd name="connsiteX5" fmla="*/ 9160778 w 9169167"/>
              <a:gd name="connsiteY5" fmla="*/ 0 h 6107185"/>
              <a:gd name="connsiteX6" fmla="*/ 5561901 w 9169167"/>
              <a:gd name="connsiteY6" fmla="*/ 0 h 6107185"/>
              <a:gd name="connsiteX0" fmla="*/ 5547310 w 9154576"/>
              <a:gd name="connsiteY0" fmla="*/ 0 h 6107185"/>
              <a:gd name="connsiteX1" fmla="*/ 0 w 9154576"/>
              <a:gd name="connsiteY1" fmla="*/ 4563612 h 6107185"/>
              <a:gd name="connsiteX2" fmla="*/ 2187 w 9154576"/>
              <a:gd name="connsiteY2" fmla="*/ 6098796 h 6107185"/>
              <a:gd name="connsiteX3" fmla="*/ 4037292 w 9154576"/>
              <a:gd name="connsiteY3" fmla="*/ 6107185 h 6107185"/>
              <a:gd name="connsiteX4" fmla="*/ 9154576 w 9154576"/>
              <a:gd name="connsiteY4" fmla="*/ 1937857 h 6107185"/>
              <a:gd name="connsiteX5" fmla="*/ 9146187 w 9154576"/>
              <a:gd name="connsiteY5" fmla="*/ 0 h 6107185"/>
              <a:gd name="connsiteX6" fmla="*/ 5547310 w 9154576"/>
              <a:gd name="connsiteY6" fmla="*/ 0 h 6107185"/>
              <a:gd name="connsiteX0" fmla="*/ 5547310 w 9154576"/>
              <a:gd name="connsiteY0" fmla="*/ 0 h 6107185"/>
              <a:gd name="connsiteX1" fmla="*/ 0 w 9154576"/>
              <a:gd name="connsiteY1" fmla="*/ 4563612 h 6107185"/>
              <a:gd name="connsiteX2" fmla="*/ 2187 w 9154576"/>
              <a:gd name="connsiteY2" fmla="*/ 6098796 h 6107185"/>
              <a:gd name="connsiteX3" fmla="*/ 4037292 w 9154576"/>
              <a:gd name="connsiteY3" fmla="*/ 6107185 h 6107185"/>
              <a:gd name="connsiteX4" fmla="*/ 9154576 w 9154576"/>
              <a:gd name="connsiteY4" fmla="*/ 1937857 h 6107185"/>
              <a:gd name="connsiteX5" fmla="*/ 9146187 w 9154576"/>
              <a:gd name="connsiteY5" fmla="*/ 0 h 6107185"/>
              <a:gd name="connsiteX6" fmla="*/ 5547310 w 9154576"/>
              <a:gd name="connsiteY6" fmla="*/ 0 h 6107185"/>
              <a:gd name="connsiteX0" fmla="*/ 5547310 w 9154576"/>
              <a:gd name="connsiteY0" fmla="*/ 0 h 6098796"/>
              <a:gd name="connsiteX1" fmla="*/ 0 w 9154576"/>
              <a:gd name="connsiteY1" fmla="*/ 4563612 h 6098796"/>
              <a:gd name="connsiteX2" fmla="*/ 2187 w 9154576"/>
              <a:gd name="connsiteY2" fmla="*/ 6098796 h 6098796"/>
              <a:gd name="connsiteX3" fmla="*/ 3628730 w 9154576"/>
              <a:gd name="connsiteY3" fmla="*/ 6089860 h 6098796"/>
              <a:gd name="connsiteX4" fmla="*/ 9154576 w 9154576"/>
              <a:gd name="connsiteY4" fmla="*/ 1937857 h 6098796"/>
              <a:gd name="connsiteX5" fmla="*/ 9146187 w 9154576"/>
              <a:gd name="connsiteY5" fmla="*/ 0 h 6098796"/>
              <a:gd name="connsiteX6" fmla="*/ 5547310 w 9154576"/>
              <a:gd name="connsiteY6" fmla="*/ 0 h 6098796"/>
              <a:gd name="connsiteX0" fmla="*/ 5547310 w 9147280"/>
              <a:gd name="connsiteY0" fmla="*/ 0 h 6098796"/>
              <a:gd name="connsiteX1" fmla="*/ 0 w 9147280"/>
              <a:gd name="connsiteY1" fmla="*/ 4563612 h 6098796"/>
              <a:gd name="connsiteX2" fmla="*/ 2187 w 9147280"/>
              <a:gd name="connsiteY2" fmla="*/ 6098796 h 6098796"/>
              <a:gd name="connsiteX3" fmla="*/ 3628730 w 9147280"/>
              <a:gd name="connsiteY3" fmla="*/ 6089860 h 6098796"/>
              <a:gd name="connsiteX4" fmla="*/ 9147280 w 9147280"/>
              <a:gd name="connsiteY4" fmla="*/ 1530712 h 6098796"/>
              <a:gd name="connsiteX5" fmla="*/ 9146187 w 9147280"/>
              <a:gd name="connsiteY5" fmla="*/ 0 h 6098796"/>
              <a:gd name="connsiteX6" fmla="*/ 5547310 w 9147280"/>
              <a:gd name="connsiteY6" fmla="*/ 0 h 6098796"/>
              <a:gd name="connsiteX0" fmla="*/ 5547310 w 9147280"/>
              <a:gd name="connsiteY0" fmla="*/ 0 h 6107186"/>
              <a:gd name="connsiteX1" fmla="*/ 0 w 9147280"/>
              <a:gd name="connsiteY1" fmla="*/ 4563612 h 6107186"/>
              <a:gd name="connsiteX2" fmla="*/ 2187 w 9147280"/>
              <a:gd name="connsiteY2" fmla="*/ 6098796 h 6107186"/>
              <a:gd name="connsiteX3" fmla="*/ 3614138 w 9147280"/>
              <a:gd name="connsiteY3" fmla="*/ 6107186 h 6107186"/>
              <a:gd name="connsiteX4" fmla="*/ 9147280 w 9147280"/>
              <a:gd name="connsiteY4" fmla="*/ 1530712 h 6107186"/>
              <a:gd name="connsiteX5" fmla="*/ 9146187 w 9147280"/>
              <a:gd name="connsiteY5" fmla="*/ 0 h 6107186"/>
              <a:gd name="connsiteX6" fmla="*/ 5547310 w 9147280"/>
              <a:gd name="connsiteY6" fmla="*/ 0 h 610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7280" h="6107186">
                <a:moveTo>
                  <a:pt x="5547310" y="0"/>
                </a:moveTo>
                <a:lnTo>
                  <a:pt x="0" y="4563612"/>
                </a:lnTo>
                <a:lnTo>
                  <a:pt x="2187" y="6098796"/>
                </a:lnTo>
                <a:lnTo>
                  <a:pt x="3614138" y="6107186"/>
                </a:lnTo>
                <a:lnTo>
                  <a:pt x="9147280" y="1530712"/>
                </a:lnTo>
                <a:cubicBezTo>
                  <a:pt x="9144484" y="884760"/>
                  <a:pt x="9148983" y="645952"/>
                  <a:pt x="9146187" y="0"/>
                </a:cubicBezTo>
                <a:lnTo>
                  <a:pt x="55473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그림 개체 틀 2"/>
          <p:cNvSpPr>
            <a:spLocks noGrp="1"/>
          </p:cNvSpPr>
          <p:nvPr>
            <p:ph type="pic" sz="quarter" idx="65" hasCustomPrompt="1"/>
          </p:nvPr>
        </p:nvSpPr>
        <p:spPr>
          <a:xfrm>
            <a:off x="0" y="916112"/>
            <a:ext cx="6048000" cy="1800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0" name="그림 개체 틀 2"/>
          <p:cNvSpPr>
            <a:spLocks noGrp="1"/>
          </p:cNvSpPr>
          <p:nvPr>
            <p:ph type="pic" sz="quarter" idx="66" hasCustomPrompt="1"/>
          </p:nvPr>
        </p:nvSpPr>
        <p:spPr>
          <a:xfrm>
            <a:off x="756000" y="2798746"/>
            <a:ext cx="5292000" cy="1800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1" name="그림 개체 틀 2"/>
          <p:cNvSpPr>
            <a:spLocks noGrp="1"/>
          </p:cNvSpPr>
          <p:nvPr>
            <p:ph type="pic" sz="quarter" idx="67" hasCustomPrompt="1"/>
          </p:nvPr>
        </p:nvSpPr>
        <p:spPr>
          <a:xfrm>
            <a:off x="6144000" y="2232281"/>
            <a:ext cx="5292000" cy="1800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2" name="그림 개체 틀 2"/>
          <p:cNvSpPr>
            <a:spLocks noGrp="1"/>
          </p:cNvSpPr>
          <p:nvPr>
            <p:ph type="pic" sz="quarter" idx="68" hasCustomPrompt="1"/>
          </p:nvPr>
        </p:nvSpPr>
        <p:spPr>
          <a:xfrm>
            <a:off x="6144000" y="4124643"/>
            <a:ext cx="6048000" cy="1800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16789532"/>
      </p:ext>
    </p:extLst>
  </p:cSld>
  <p:clrMapOvr>
    <a:masterClrMapping/>
  </p:clrMapOvr>
  <p:extLst>
    <p:ext uri="{DCECCB84-F9BA-43D5-87BE-67443E8EF086}">
      <p15:sldGuideLst xmlns:p15="http://schemas.microsoft.com/office/powerpoint/2012/main">
        <p15:guide id="1" orient="horz" pos="1440">
          <p15:clr>
            <a:srgbClr val="FBAE40"/>
          </p15:clr>
        </p15:guide>
        <p15:guide id="2" pos="25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Images &amp; Contents Layout">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3994757" y="0"/>
            <a:ext cx="2520000" cy="4320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4" name="Picture Placeholder 2"/>
          <p:cNvSpPr>
            <a:spLocks noGrp="1"/>
          </p:cNvSpPr>
          <p:nvPr>
            <p:ph type="pic" idx="10" hasCustomPrompt="1"/>
          </p:nvPr>
        </p:nvSpPr>
        <p:spPr>
          <a:xfrm>
            <a:off x="6653378" y="2538000"/>
            <a:ext cx="2520000" cy="4320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5" name="Picture Placeholder 2"/>
          <p:cNvSpPr>
            <a:spLocks noGrp="1"/>
          </p:cNvSpPr>
          <p:nvPr>
            <p:ph type="pic" idx="11" hasCustomPrompt="1"/>
          </p:nvPr>
        </p:nvSpPr>
        <p:spPr>
          <a:xfrm>
            <a:off x="6653378" y="-2"/>
            <a:ext cx="2520000" cy="2376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6" name="Picture Placeholder 2"/>
          <p:cNvSpPr>
            <a:spLocks noGrp="1"/>
          </p:cNvSpPr>
          <p:nvPr>
            <p:ph type="pic" idx="12" hasCustomPrompt="1"/>
          </p:nvPr>
        </p:nvSpPr>
        <p:spPr>
          <a:xfrm>
            <a:off x="3994757" y="4482000"/>
            <a:ext cx="2520000" cy="2376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3941454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MAGE AND CONTENTS LAYOUT_21">
    <p:spTree>
      <p:nvGrpSpPr>
        <p:cNvPr id="1" name=""/>
        <p:cNvGrpSpPr/>
        <p:nvPr/>
      </p:nvGrpSpPr>
      <p:grpSpPr>
        <a:xfrm>
          <a:off x="0" y="0"/>
          <a:ext cx="0" cy="0"/>
          <a:chOff x="0" y="0"/>
          <a:chExt cx="0" cy="0"/>
        </a:xfrm>
      </p:grpSpPr>
      <p:sp>
        <p:nvSpPr>
          <p:cNvPr id="11" name="그림 개체 틀 2"/>
          <p:cNvSpPr>
            <a:spLocks noGrp="1"/>
          </p:cNvSpPr>
          <p:nvPr>
            <p:ph type="pic" sz="quarter" idx="47" hasCustomPrompt="1"/>
          </p:nvPr>
        </p:nvSpPr>
        <p:spPr>
          <a:xfrm>
            <a:off x="730232" y="1769006"/>
            <a:ext cx="2052000" cy="2988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85000"/>
                    <a:lumOff val="15000"/>
                  </a:schemeClr>
                </a:solidFill>
              </a:defRPr>
            </a:lvl1pPr>
          </a:lstStyle>
          <a:p>
            <a:pPr marL="0" lvl="0" algn="ctr"/>
            <a:r>
              <a:rPr lang="en-US" altLang="ko-KR" dirty="0"/>
              <a:t>Place Your Picture Here</a:t>
            </a:r>
            <a:endParaRPr lang="ko-KR" altLang="en-US" dirty="0"/>
          </a:p>
        </p:txBody>
      </p:sp>
      <p:sp>
        <p:nvSpPr>
          <p:cNvPr id="26" name="그림 개체 틀 2"/>
          <p:cNvSpPr>
            <a:spLocks noGrp="1"/>
          </p:cNvSpPr>
          <p:nvPr>
            <p:ph type="pic" sz="quarter" idx="48" hasCustomPrompt="1"/>
          </p:nvPr>
        </p:nvSpPr>
        <p:spPr>
          <a:xfrm>
            <a:off x="2900507" y="3065006"/>
            <a:ext cx="2052000" cy="1692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85000"/>
                    <a:lumOff val="15000"/>
                  </a:schemeClr>
                </a:solidFill>
              </a:defRPr>
            </a:lvl1pPr>
          </a:lstStyle>
          <a:p>
            <a:pPr marL="0" lvl="0" algn="ctr"/>
            <a:r>
              <a:rPr lang="en-US" altLang="ko-KR" dirty="0"/>
              <a:t>Place Your Picture Here</a:t>
            </a:r>
            <a:endParaRPr lang="ko-KR" altLang="en-US" dirty="0"/>
          </a:p>
        </p:txBody>
      </p:sp>
      <p:sp>
        <p:nvSpPr>
          <p:cNvPr id="27" name="그림 개체 틀 2"/>
          <p:cNvSpPr>
            <a:spLocks noGrp="1"/>
          </p:cNvSpPr>
          <p:nvPr>
            <p:ph type="pic" sz="quarter" idx="49" hasCustomPrompt="1"/>
          </p:nvPr>
        </p:nvSpPr>
        <p:spPr>
          <a:xfrm>
            <a:off x="5070782" y="3061809"/>
            <a:ext cx="2052000" cy="2988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85000"/>
                    <a:lumOff val="15000"/>
                  </a:schemeClr>
                </a:solidFill>
              </a:defRPr>
            </a:lvl1pPr>
          </a:lstStyle>
          <a:p>
            <a:pPr marL="0" lvl="0" algn="ctr"/>
            <a:r>
              <a:rPr lang="en-US" altLang="ko-KR" dirty="0"/>
              <a:t>Place Your Picture Here</a:t>
            </a:r>
            <a:endParaRPr lang="ko-KR" altLang="en-US" dirty="0"/>
          </a:p>
        </p:txBody>
      </p:sp>
      <p:sp>
        <p:nvSpPr>
          <p:cNvPr id="31" name="그림 개체 틀 2"/>
          <p:cNvSpPr>
            <a:spLocks noGrp="1"/>
          </p:cNvSpPr>
          <p:nvPr>
            <p:ph type="pic" sz="quarter" idx="51" hasCustomPrompt="1"/>
          </p:nvPr>
        </p:nvSpPr>
        <p:spPr>
          <a:xfrm>
            <a:off x="9411334" y="4357809"/>
            <a:ext cx="2052000" cy="1692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85000"/>
                    <a:lumOff val="15000"/>
                  </a:schemeClr>
                </a:solidFill>
              </a:defRPr>
            </a:lvl1pPr>
          </a:lstStyle>
          <a:p>
            <a:pPr marL="0" lvl="0" algn="ctr"/>
            <a:r>
              <a:rPr lang="en-US" altLang="ko-KR" dirty="0"/>
              <a:t>Place Your Picture Here</a:t>
            </a:r>
            <a:endParaRPr lang="ko-KR" altLang="en-US" dirty="0"/>
          </a:p>
        </p:txBody>
      </p:sp>
      <p:sp>
        <p:nvSpPr>
          <p:cNvPr id="32" name="그림 개체 틀 2"/>
          <p:cNvSpPr>
            <a:spLocks noGrp="1"/>
          </p:cNvSpPr>
          <p:nvPr>
            <p:ph type="pic" sz="quarter" idx="52" hasCustomPrompt="1"/>
          </p:nvPr>
        </p:nvSpPr>
        <p:spPr>
          <a:xfrm>
            <a:off x="7241057" y="4357809"/>
            <a:ext cx="2052000" cy="1692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85000"/>
                    <a:lumOff val="1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49736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캡션 있는 콘텐츠">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DED69620-E555-40B2-93DD-C7C19DAE0545}"/>
              </a:ext>
            </a:extLst>
          </p:cNvPr>
          <p:cNvSpPr/>
          <p:nvPr userDrawn="1"/>
        </p:nvSpPr>
        <p:spPr>
          <a:xfrm>
            <a:off x="656282" y="0"/>
            <a:ext cx="8521955" cy="6557065"/>
          </a:xfrm>
          <a:custGeom>
            <a:avLst/>
            <a:gdLst>
              <a:gd name="connsiteX0" fmla="*/ 11254134 w 12594296"/>
              <a:gd name="connsiteY0" fmla="*/ 0 h 9690456"/>
              <a:gd name="connsiteX1" fmla="*/ 12594296 w 12594296"/>
              <a:gd name="connsiteY1" fmla="*/ 0 h 9690456"/>
              <a:gd name="connsiteX2" fmla="*/ 12582464 w 12594296"/>
              <a:gd name="connsiteY2" fmla="*/ 19347 h 9690456"/>
              <a:gd name="connsiteX3" fmla="*/ 7145784 w 12594296"/>
              <a:gd name="connsiteY3" fmla="*/ 7180154 h 9690456"/>
              <a:gd name="connsiteX4" fmla="*/ 6396407 w 12594296"/>
              <a:gd name="connsiteY4" fmla="*/ 7282717 h 9690456"/>
              <a:gd name="connsiteX5" fmla="*/ 6396408 w 12594296"/>
              <a:gd name="connsiteY5" fmla="*/ 7282715 h 9690456"/>
              <a:gd name="connsiteX6" fmla="*/ 6293848 w 12594296"/>
              <a:gd name="connsiteY6" fmla="*/ 6533339 h 9690456"/>
              <a:gd name="connsiteX7" fmla="*/ 9774266 w 12594296"/>
              <a:gd name="connsiteY7" fmla="*/ 0 h 9690456"/>
              <a:gd name="connsiteX8" fmla="*/ 11117286 w 12594296"/>
              <a:gd name="connsiteY8" fmla="*/ 0 h 9690456"/>
              <a:gd name="connsiteX9" fmla="*/ 4208364 w 12594296"/>
              <a:gd name="connsiteY9" fmla="*/ 9099941 h 9690456"/>
              <a:gd name="connsiteX10" fmla="*/ 3458987 w 12594296"/>
              <a:gd name="connsiteY10" fmla="*/ 9202502 h 9690456"/>
              <a:gd name="connsiteX11" fmla="*/ 3458988 w 12594296"/>
              <a:gd name="connsiteY11" fmla="*/ 9202502 h 9690456"/>
              <a:gd name="connsiteX12" fmla="*/ 3356428 w 12594296"/>
              <a:gd name="connsiteY12" fmla="*/ 8453124 h 9690456"/>
              <a:gd name="connsiteX13" fmla="*/ 8294394 w 12594296"/>
              <a:gd name="connsiteY13" fmla="*/ 0 h 9690456"/>
              <a:gd name="connsiteX14" fmla="*/ 9637414 w 12594296"/>
              <a:gd name="connsiteY14" fmla="*/ 0 h 9690456"/>
              <a:gd name="connsiteX15" fmla="*/ 3727151 w 12594296"/>
              <a:gd name="connsiteY15" fmla="*/ 7784579 h 9690456"/>
              <a:gd name="connsiteX16" fmla="*/ 3070193 w 12594296"/>
              <a:gd name="connsiteY16" fmla="*/ 7943663 h 9690456"/>
              <a:gd name="connsiteX17" fmla="*/ 2977775 w 12594296"/>
              <a:gd name="connsiteY17" fmla="*/ 7887140 h 9690456"/>
              <a:gd name="connsiteX18" fmla="*/ 2898498 w 12594296"/>
              <a:gd name="connsiteY18" fmla="*/ 7813309 h 9690456"/>
              <a:gd name="connsiteX19" fmla="*/ 2875214 w 12594296"/>
              <a:gd name="connsiteY19" fmla="*/ 7137763 h 9690456"/>
              <a:gd name="connsiteX20" fmla="*/ 6814526 w 12594296"/>
              <a:gd name="connsiteY20" fmla="*/ 0 h 9690456"/>
              <a:gd name="connsiteX21" fmla="*/ 8157545 w 12594296"/>
              <a:gd name="connsiteY21" fmla="*/ 0 h 9690456"/>
              <a:gd name="connsiteX22" fmla="*/ 960827 w 12594296"/>
              <a:gd name="connsiteY22" fmla="*/ 9479004 h 9690456"/>
              <a:gd name="connsiteX23" fmla="*/ 211450 w 12594296"/>
              <a:gd name="connsiteY23" fmla="*/ 9581567 h 9690456"/>
              <a:gd name="connsiteX24" fmla="*/ 211451 w 12594296"/>
              <a:gd name="connsiteY24" fmla="*/ 9581567 h 9690456"/>
              <a:gd name="connsiteX25" fmla="*/ 108890 w 12594296"/>
              <a:gd name="connsiteY25" fmla="*/ 8832189 h 9690456"/>
              <a:gd name="connsiteX26" fmla="*/ 5334653 w 12594296"/>
              <a:gd name="connsiteY26" fmla="*/ 0 h 9690456"/>
              <a:gd name="connsiteX27" fmla="*/ 6677672 w 12594296"/>
              <a:gd name="connsiteY27" fmla="*/ 0 h 9690456"/>
              <a:gd name="connsiteX28" fmla="*/ 1067450 w 12594296"/>
              <a:gd name="connsiteY28" fmla="*/ 7389388 h 9690456"/>
              <a:gd name="connsiteX29" fmla="*/ 318072 w 12594296"/>
              <a:gd name="connsiteY29" fmla="*/ 7491950 h 9690456"/>
              <a:gd name="connsiteX30" fmla="*/ 318074 w 12594296"/>
              <a:gd name="connsiteY30" fmla="*/ 7491950 h 9690456"/>
              <a:gd name="connsiteX31" fmla="*/ 215512 w 12594296"/>
              <a:gd name="connsiteY31" fmla="*/ 6742571 h 9690456"/>
              <a:gd name="connsiteX32" fmla="*/ 3854783 w 12594296"/>
              <a:gd name="connsiteY32" fmla="*/ 0 h 9690456"/>
              <a:gd name="connsiteX33" fmla="*/ 5197800 w 12594296"/>
              <a:gd name="connsiteY33" fmla="*/ 0 h 9690456"/>
              <a:gd name="connsiteX34" fmla="*/ 1581006 w 12594296"/>
              <a:gd name="connsiteY34" fmla="*/ 4763784 h 9690456"/>
              <a:gd name="connsiteX35" fmla="*/ 831629 w 12594296"/>
              <a:gd name="connsiteY35" fmla="*/ 4866347 h 9690456"/>
              <a:gd name="connsiteX36" fmla="*/ 831630 w 12594296"/>
              <a:gd name="connsiteY36" fmla="*/ 4866347 h 9690456"/>
              <a:gd name="connsiteX37" fmla="*/ 729070 w 12594296"/>
              <a:gd name="connsiteY37" fmla="*/ 4116969 h 9690456"/>
              <a:gd name="connsiteX38" fmla="*/ 2374910 w 12594296"/>
              <a:gd name="connsiteY38" fmla="*/ 0 h 9690456"/>
              <a:gd name="connsiteX39" fmla="*/ 3717928 w 12594296"/>
              <a:gd name="connsiteY39" fmla="*/ 0 h 9690456"/>
              <a:gd name="connsiteX40" fmla="*/ 1403742 w 12594296"/>
              <a:gd name="connsiteY40" fmla="*/ 3048080 h 9690456"/>
              <a:gd name="connsiteX41" fmla="*/ 654366 w 12594296"/>
              <a:gd name="connsiteY41" fmla="*/ 3150642 h 9690456"/>
              <a:gd name="connsiteX42" fmla="*/ 654366 w 12594296"/>
              <a:gd name="connsiteY42" fmla="*/ 3150641 h 9690456"/>
              <a:gd name="connsiteX43" fmla="*/ 551807 w 12594296"/>
              <a:gd name="connsiteY43" fmla="*/ 2401265 h 9690456"/>
              <a:gd name="connsiteX44" fmla="*/ 895038 w 12594296"/>
              <a:gd name="connsiteY44" fmla="*/ 0 h 9690456"/>
              <a:gd name="connsiteX45" fmla="*/ 2238056 w 12594296"/>
              <a:gd name="connsiteY45" fmla="*/ 0 h 9690456"/>
              <a:gd name="connsiteX46" fmla="*/ 1276448 w 12594296"/>
              <a:gd name="connsiteY46" fmla="*/ 1266560 h 9690456"/>
              <a:gd name="connsiteX47" fmla="*/ 527072 w 12594296"/>
              <a:gd name="connsiteY47" fmla="*/ 1369122 h 9690456"/>
              <a:gd name="connsiteX48" fmla="*/ 527074 w 12594296"/>
              <a:gd name="connsiteY48" fmla="*/ 1369122 h 9690456"/>
              <a:gd name="connsiteX49" fmla="*/ 424511 w 12594296"/>
              <a:gd name="connsiteY49" fmla="*/ 619745 h 969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594296" h="9690456">
                <a:moveTo>
                  <a:pt x="11254134" y="0"/>
                </a:moveTo>
                <a:lnTo>
                  <a:pt x="12594296" y="0"/>
                </a:lnTo>
                <a:lnTo>
                  <a:pt x="12582464" y="19347"/>
                </a:lnTo>
                <a:cubicBezTo>
                  <a:pt x="10770238" y="2406284"/>
                  <a:pt x="8958010" y="4793217"/>
                  <a:pt x="7145784" y="7180154"/>
                </a:cubicBezTo>
                <a:cubicBezTo>
                  <a:pt x="6967172" y="7415411"/>
                  <a:pt x="6631664" y="7461331"/>
                  <a:pt x="6396407" y="7282717"/>
                </a:cubicBezTo>
                <a:lnTo>
                  <a:pt x="6396408" y="7282715"/>
                </a:lnTo>
                <a:cubicBezTo>
                  <a:pt x="6161153" y="7104103"/>
                  <a:pt x="6115235" y="6768596"/>
                  <a:pt x="6293848" y="6533339"/>
                </a:cubicBezTo>
                <a:close/>
                <a:moveTo>
                  <a:pt x="9774266" y="0"/>
                </a:moveTo>
                <a:lnTo>
                  <a:pt x="11117286" y="0"/>
                </a:lnTo>
                <a:lnTo>
                  <a:pt x="4208364" y="9099941"/>
                </a:lnTo>
                <a:cubicBezTo>
                  <a:pt x="4029750" y="9335196"/>
                  <a:pt x="3694244" y="9381116"/>
                  <a:pt x="3458987" y="9202502"/>
                </a:cubicBezTo>
                <a:lnTo>
                  <a:pt x="3458988" y="9202502"/>
                </a:lnTo>
                <a:cubicBezTo>
                  <a:pt x="3223732" y="9023889"/>
                  <a:pt x="3177814" y="8688381"/>
                  <a:pt x="3356428" y="8453124"/>
                </a:cubicBezTo>
                <a:close/>
                <a:moveTo>
                  <a:pt x="8294394" y="0"/>
                </a:moveTo>
                <a:lnTo>
                  <a:pt x="9637414" y="0"/>
                </a:lnTo>
                <a:lnTo>
                  <a:pt x="3727151" y="7784579"/>
                </a:lnTo>
                <a:cubicBezTo>
                  <a:pt x="3570864" y="7990429"/>
                  <a:pt x="3294455" y="8051315"/>
                  <a:pt x="3070193" y="7943663"/>
                </a:cubicBezTo>
                <a:lnTo>
                  <a:pt x="2977775" y="7887140"/>
                </a:lnTo>
                <a:lnTo>
                  <a:pt x="2898498" y="7813309"/>
                </a:lnTo>
                <a:cubicBezTo>
                  <a:pt x="2734547" y="7626217"/>
                  <a:pt x="2718928" y="7343612"/>
                  <a:pt x="2875214" y="7137763"/>
                </a:cubicBezTo>
                <a:close/>
                <a:moveTo>
                  <a:pt x="6814526" y="0"/>
                </a:moveTo>
                <a:lnTo>
                  <a:pt x="8157545" y="0"/>
                </a:lnTo>
                <a:lnTo>
                  <a:pt x="960827" y="9479004"/>
                </a:lnTo>
                <a:cubicBezTo>
                  <a:pt x="782213" y="9714262"/>
                  <a:pt x="446706" y="9760180"/>
                  <a:pt x="211450" y="9581567"/>
                </a:cubicBezTo>
                <a:lnTo>
                  <a:pt x="211451" y="9581567"/>
                </a:lnTo>
                <a:cubicBezTo>
                  <a:pt x="-23806" y="9402953"/>
                  <a:pt x="-69724" y="9067446"/>
                  <a:pt x="108890" y="8832189"/>
                </a:cubicBezTo>
                <a:close/>
                <a:moveTo>
                  <a:pt x="5334653" y="0"/>
                </a:moveTo>
                <a:lnTo>
                  <a:pt x="6677672" y="0"/>
                </a:lnTo>
                <a:lnTo>
                  <a:pt x="1067450" y="7389388"/>
                </a:lnTo>
                <a:cubicBezTo>
                  <a:pt x="888834" y="7624646"/>
                  <a:pt x="553328" y="7670563"/>
                  <a:pt x="318072" y="7491950"/>
                </a:cubicBezTo>
                <a:lnTo>
                  <a:pt x="318074" y="7491950"/>
                </a:lnTo>
                <a:cubicBezTo>
                  <a:pt x="82817" y="7313338"/>
                  <a:pt x="36898" y="6977830"/>
                  <a:pt x="215512" y="6742571"/>
                </a:cubicBezTo>
                <a:close/>
                <a:moveTo>
                  <a:pt x="3854783" y="0"/>
                </a:moveTo>
                <a:lnTo>
                  <a:pt x="5197800" y="0"/>
                </a:lnTo>
                <a:lnTo>
                  <a:pt x="1581006" y="4763784"/>
                </a:lnTo>
                <a:cubicBezTo>
                  <a:pt x="1402392" y="4999042"/>
                  <a:pt x="1066886" y="5044960"/>
                  <a:pt x="831629" y="4866347"/>
                </a:cubicBezTo>
                <a:lnTo>
                  <a:pt x="831630" y="4866347"/>
                </a:lnTo>
                <a:cubicBezTo>
                  <a:pt x="596374" y="4687733"/>
                  <a:pt x="550456" y="4352226"/>
                  <a:pt x="729070" y="4116969"/>
                </a:cubicBezTo>
                <a:close/>
                <a:moveTo>
                  <a:pt x="2374910" y="0"/>
                </a:moveTo>
                <a:lnTo>
                  <a:pt x="3717928" y="0"/>
                </a:lnTo>
                <a:lnTo>
                  <a:pt x="1403742" y="3048080"/>
                </a:lnTo>
                <a:cubicBezTo>
                  <a:pt x="1225130" y="3283337"/>
                  <a:pt x="889622" y="3329255"/>
                  <a:pt x="654366" y="3150642"/>
                </a:cubicBezTo>
                <a:lnTo>
                  <a:pt x="654366" y="3150641"/>
                </a:lnTo>
                <a:cubicBezTo>
                  <a:pt x="419111" y="2972028"/>
                  <a:pt x="373193" y="2636522"/>
                  <a:pt x="551807" y="2401265"/>
                </a:cubicBezTo>
                <a:close/>
                <a:moveTo>
                  <a:pt x="895038" y="0"/>
                </a:moveTo>
                <a:lnTo>
                  <a:pt x="2238056" y="0"/>
                </a:lnTo>
                <a:lnTo>
                  <a:pt x="1276448" y="1266560"/>
                </a:lnTo>
                <a:cubicBezTo>
                  <a:pt x="1097836" y="1501817"/>
                  <a:pt x="762328" y="1547736"/>
                  <a:pt x="527072" y="1369122"/>
                </a:cubicBezTo>
                <a:lnTo>
                  <a:pt x="527074" y="1369122"/>
                </a:lnTo>
                <a:cubicBezTo>
                  <a:pt x="291816" y="1190508"/>
                  <a:pt x="245898" y="855002"/>
                  <a:pt x="424511" y="6197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 name="그림 개체 틀 16">
            <a:extLst>
              <a:ext uri="{FF2B5EF4-FFF2-40B4-BE49-F238E27FC236}">
                <a16:creationId xmlns:a16="http://schemas.microsoft.com/office/drawing/2014/main" id="{07163F96-C234-481E-88AF-E4A1C0E9A1DC}"/>
              </a:ext>
            </a:extLst>
          </p:cNvPr>
          <p:cNvSpPr>
            <a:spLocks noGrp="1"/>
          </p:cNvSpPr>
          <p:nvPr>
            <p:ph type="pic" idx="16" hasCustomPrompt="1"/>
          </p:nvPr>
        </p:nvSpPr>
        <p:spPr>
          <a:xfrm>
            <a:off x="535328" y="1"/>
            <a:ext cx="8396198" cy="6460303"/>
          </a:xfrm>
          <a:custGeom>
            <a:avLst/>
            <a:gdLst>
              <a:gd name="connsiteX0" fmla="*/ 1985184 w 8396198"/>
              <a:gd name="connsiteY0" fmla="*/ 5258093 h 6460303"/>
              <a:gd name="connsiteX1" fmla="*/ 1985184 w 8396198"/>
              <a:gd name="connsiteY1" fmla="*/ 5258093 h 6460303"/>
              <a:gd name="connsiteX2" fmla="*/ 1985184 w 8396198"/>
              <a:gd name="connsiteY2" fmla="*/ 5258093 h 6460303"/>
              <a:gd name="connsiteX3" fmla="*/ 7502757 w 8396198"/>
              <a:gd name="connsiteY3" fmla="*/ 0 h 6460303"/>
              <a:gd name="connsiteX4" fmla="*/ 8396198 w 8396198"/>
              <a:gd name="connsiteY4" fmla="*/ 0 h 6460303"/>
              <a:gd name="connsiteX5" fmla="*/ 8388310 w 8396198"/>
              <a:gd name="connsiteY5" fmla="*/ 12898 h 6460303"/>
              <a:gd name="connsiteX6" fmla="*/ 4763857 w 8396198"/>
              <a:gd name="connsiteY6" fmla="*/ 4786769 h 6460303"/>
              <a:gd name="connsiteX7" fmla="*/ 4264272 w 8396198"/>
              <a:gd name="connsiteY7" fmla="*/ 4855144 h 6460303"/>
              <a:gd name="connsiteX8" fmla="*/ 4264273 w 8396198"/>
              <a:gd name="connsiteY8" fmla="*/ 4855143 h 6460303"/>
              <a:gd name="connsiteX9" fmla="*/ 4195899 w 8396198"/>
              <a:gd name="connsiteY9" fmla="*/ 4355559 h 6460303"/>
              <a:gd name="connsiteX10" fmla="*/ 6516179 w 8396198"/>
              <a:gd name="connsiteY10" fmla="*/ 0 h 6460303"/>
              <a:gd name="connsiteX11" fmla="*/ 7411525 w 8396198"/>
              <a:gd name="connsiteY11" fmla="*/ 0 h 6460303"/>
              <a:gd name="connsiteX12" fmla="*/ 2805577 w 8396198"/>
              <a:gd name="connsiteY12" fmla="*/ 6066627 h 6460303"/>
              <a:gd name="connsiteX13" fmla="*/ 2305992 w 8396198"/>
              <a:gd name="connsiteY13" fmla="*/ 6135001 h 6460303"/>
              <a:gd name="connsiteX14" fmla="*/ 2305993 w 8396198"/>
              <a:gd name="connsiteY14" fmla="*/ 6135001 h 6460303"/>
              <a:gd name="connsiteX15" fmla="*/ 2237619 w 8396198"/>
              <a:gd name="connsiteY15" fmla="*/ 5635416 h 6460303"/>
              <a:gd name="connsiteX16" fmla="*/ 5529597 w 8396198"/>
              <a:gd name="connsiteY16" fmla="*/ 0 h 6460303"/>
              <a:gd name="connsiteX17" fmla="*/ 6424943 w 8396198"/>
              <a:gd name="connsiteY17" fmla="*/ 0 h 6460303"/>
              <a:gd name="connsiteX18" fmla="*/ 2484768 w 8396198"/>
              <a:gd name="connsiteY18" fmla="*/ 5189719 h 6460303"/>
              <a:gd name="connsiteX19" fmla="*/ 2046796 w 8396198"/>
              <a:gd name="connsiteY19" fmla="*/ 5295775 h 6460303"/>
              <a:gd name="connsiteX20" fmla="*/ 1985184 w 8396198"/>
              <a:gd name="connsiteY20" fmla="*/ 5258093 h 6460303"/>
              <a:gd name="connsiteX21" fmla="*/ 1932333 w 8396198"/>
              <a:gd name="connsiteY21" fmla="*/ 5208872 h 6460303"/>
              <a:gd name="connsiteX22" fmla="*/ 1916810 w 8396198"/>
              <a:gd name="connsiteY22" fmla="*/ 4758508 h 6460303"/>
              <a:gd name="connsiteX23" fmla="*/ 4543018 w 8396198"/>
              <a:gd name="connsiteY23" fmla="*/ 0 h 6460303"/>
              <a:gd name="connsiteX24" fmla="*/ 5438364 w 8396198"/>
              <a:gd name="connsiteY24" fmla="*/ 0 h 6460303"/>
              <a:gd name="connsiteX25" fmla="*/ 640552 w 8396198"/>
              <a:gd name="connsiteY25" fmla="*/ 6319336 h 6460303"/>
              <a:gd name="connsiteX26" fmla="*/ 140967 w 8396198"/>
              <a:gd name="connsiteY26" fmla="*/ 6387711 h 6460303"/>
              <a:gd name="connsiteX27" fmla="*/ 140968 w 8396198"/>
              <a:gd name="connsiteY27" fmla="*/ 6387711 h 6460303"/>
              <a:gd name="connsiteX28" fmla="*/ 72594 w 8396198"/>
              <a:gd name="connsiteY28" fmla="*/ 5888126 h 6460303"/>
              <a:gd name="connsiteX29" fmla="*/ 3556436 w 8396198"/>
              <a:gd name="connsiteY29" fmla="*/ 0 h 6460303"/>
              <a:gd name="connsiteX30" fmla="*/ 4451782 w 8396198"/>
              <a:gd name="connsiteY30" fmla="*/ 0 h 6460303"/>
              <a:gd name="connsiteX31" fmla="*/ 711634 w 8396198"/>
              <a:gd name="connsiteY31" fmla="*/ 4926258 h 6460303"/>
              <a:gd name="connsiteX32" fmla="*/ 212049 w 8396198"/>
              <a:gd name="connsiteY32" fmla="*/ 4994633 h 6460303"/>
              <a:gd name="connsiteX33" fmla="*/ 212050 w 8396198"/>
              <a:gd name="connsiteY33" fmla="*/ 4994633 h 6460303"/>
              <a:gd name="connsiteX34" fmla="*/ 143675 w 8396198"/>
              <a:gd name="connsiteY34" fmla="*/ 4495047 h 6460303"/>
              <a:gd name="connsiteX35" fmla="*/ 2569856 w 8396198"/>
              <a:gd name="connsiteY35" fmla="*/ 0 h 6460303"/>
              <a:gd name="connsiteX36" fmla="*/ 3465201 w 8396198"/>
              <a:gd name="connsiteY36" fmla="*/ 0 h 6460303"/>
              <a:gd name="connsiteX37" fmla="*/ 1054005 w 8396198"/>
              <a:gd name="connsiteY37" fmla="*/ 3175856 h 6460303"/>
              <a:gd name="connsiteX38" fmla="*/ 554420 w 8396198"/>
              <a:gd name="connsiteY38" fmla="*/ 3244231 h 6460303"/>
              <a:gd name="connsiteX39" fmla="*/ 554421 w 8396198"/>
              <a:gd name="connsiteY39" fmla="*/ 3244231 h 6460303"/>
              <a:gd name="connsiteX40" fmla="*/ 486047 w 8396198"/>
              <a:gd name="connsiteY40" fmla="*/ 2744646 h 6460303"/>
              <a:gd name="connsiteX41" fmla="*/ 1583274 w 8396198"/>
              <a:gd name="connsiteY41" fmla="*/ 0 h 6460303"/>
              <a:gd name="connsiteX42" fmla="*/ 2478619 w 8396198"/>
              <a:gd name="connsiteY42" fmla="*/ 0 h 6460303"/>
              <a:gd name="connsiteX43" fmla="*/ 935829 w 8396198"/>
              <a:gd name="connsiteY43" fmla="*/ 2032053 h 6460303"/>
              <a:gd name="connsiteX44" fmla="*/ 436245 w 8396198"/>
              <a:gd name="connsiteY44" fmla="*/ 2100428 h 6460303"/>
              <a:gd name="connsiteX45" fmla="*/ 436245 w 8396198"/>
              <a:gd name="connsiteY45" fmla="*/ 2100427 h 6460303"/>
              <a:gd name="connsiteX46" fmla="*/ 367872 w 8396198"/>
              <a:gd name="connsiteY46" fmla="*/ 1600843 h 6460303"/>
              <a:gd name="connsiteX47" fmla="*/ 596693 w 8396198"/>
              <a:gd name="connsiteY47" fmla="*/ 0 h 6460303"/>
              <a:gd name="connsiteX48" fmla="*/ 1492038 w 8396198"/>
              <a:gd name="connsiteY48" fmla="*/ 0 h 6460303"/>
              <a:gd name="connsiteX49" fmla="*/ 850966 w 8396198"/>
              <a:gd name="connsiteY49" fmla="*/ 844373 h 6460303"/>
              <a:gd name="connsiteX50" fmla="*/ 351382 w 8396198"/>
              <a:gd name="connsiteY50" fmla="*/ 912748 h 6460303"/>
              <a:gd name="connsiteX51" fmla="*/ 351383 w 8396198"/>
              <a:gd name="connsiteY51" fmla="*/ 912748 h 6460303"/>
              <a:gd name="connsiteX52" fmla="*/ 283008 w 8396198"/>
              <a:gd name="connsiteY52" fmla="*/ 413163 h 6460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396198" h="6460303">
                <a:moveTo>
                  <a:pt x="1985184" y="5258093"/>
                </a:moveTo>
                <a:lnTo>
                  <a:pt x="1985184" y="5258093"/>
                </a:lnTo>
                <a:lnTo>
                  <a:pt x="1985184" y="5258093"/>
                </a:lnTo>
                <a:close/>
                <a:moveTo>
                  <a:pt x="7502757" y="0"/>
                </a:moveTo>
                <a:lnTo>
                  <a:pt x="8396198" y="0"/>
                </a:lnTo>
                <a:lnTo>
                  <a:pt x="8388310" y="12898"/>
                </a:lnTo>
                <a:cubicBezTo>
                  <a:pt x="7180160" y="1604189"/>
                  <a:pt x="5972008" y="3195478"/>
                  <a:pt x="4763857" y="4786769"/>
                </a:cubicBezTo>
                <a:cubicBezTo>
                  <a:pt x="4644782" y="4943607"/>
                  <a:pt x="4421110" y="4974220"/>
                  <a:pt x="4264272" y="4855144"/>
                </a:cubicBezTo>
                <a:lnTo>
                  <a:pt x="4264273" y="4855143"/>
                </a:lnTo>
                <a:cubicBezTo>
                  <a:pt x="4107436" y="4736068"/>
                  <a:pt x="4076824" y="4512397"/>
                  <a:pt x="4195899" y="4355559"/>
                </a:cubicBezTo>
                <a:close/>
                <a:moveTo>
                  <a:pt x="6516179" y="0"/>
                </a:moveTo>
                <a:lnTo>
                  <a:pt x="7411525" y="0"/>
                </a:lnTo>
                <a:lnTo>
                  <a:pt x="2805577" y="6066627"/>
                </a:lnTo>
                <a:cubicBezTo>
                  <a:pt x="2686501" y="6223464"/>
                  <a:pt x="2462830" y="6254077"/>
                  <a:pt x="2305992" y="6135001"/>
                </a:cubicBezTo>
                <a:lnTo>
                  <a:pt x="2305993" y="6135001"/>
                </a:lnTo>
                <a:cubicBezTo>
                  <a:pt x="2149155" y="6015926"/>
                  <a:pt x="2118543" y="5792254"/>
                  <a:pt x="2237619" y="5635416"/>
                </a:cubicBezTo>
                <a:close/>
                <a:moveTo>
                  <a:pt x="5529597" y="0"/>
                </a:moveTo>
                <a:lnTo>
                  <a:pt x="6424943" y="0"/>
                </a:lnTo>
                <a:lnTo>
                  <a:pt x="2484768" y="5189719"/>
                </a:lnTo>
                <a:cubicBezTo>
                  <a:pt x="2380577" y="5326952"/>
                  <a:pt x="2196304" y="5367543"/>
                  <a:pt x="2046796" y="5295775"/>
                </a:cubicBezTo>
                <a:lnTo>
                  <a:pt x="1985184" y="5258093"/>
                </a:lnTo>
                <a:lnTo>
                  <a:pt x="1932333" y="5208872"/>
                </a:lnTo>
                <a:cubicBezTo>
                  <a:pt x="1823032" y="5084144"/>
                  <a:pt x="1812619" y="4895741"/>
                  <a:pt x="1916810" y="4758508"/>
                </a:cubicBezTo>
                <a:close/>
                <a:moveTo>
                  <a:pt x="4543018" y="0"/>
                </a:moveTo>
                <a:lnTo>
                  <a:pt x="5438364" y="0"/>
                </a:lnTo>
                <a:lnTo>
                  <a:pt x="640552" y="6319336"/>
                </a:lnTo>
                <a:cubicBezTo>
                  <a:pt x="521476" y="6476174"/>
                  <a:pt x="297805" y="6506786"/>
                  <a:pt x="140967" y="6387711"/>
                </a:cubicBezTo>
                <a:lnTo>
                  <a:pt x="140968" y="6387711"/>
                </a:lnTo>
                <a:cubicBezTo>
                  <a:pt x="-15870" y="6268635"/>
                  <a:pt x="-46482" y="6044964"/>
                  <a:pt x="72594" y="5888126"/>
                </a:cubicBezTo>
                <a:close/>
                <a:moveTo>
                  <a:pt x="3556436" y="0"/>
                </a:moveTo>
                <a:lnTo>
                  <a:pt x="4451782" y="0"/>
                </a:lnTo>
                <a:lnTo>
                  <a:pt x="711634" y="4926258"/>
                </a:lnTo>
                <a:cubicBezTo>
                  <a:pt x="592557" y="5083097"/>
                  <a:pt x="368886" y="5113708"/>
                  <a:pt x="212049" y="4994633"/>
                </a:cubicBezTo>
                <a:lnTo>
                  <a:pt x="212050" y="4994633"/>
                </a:lnTo>
                <a:cubicBezTo>
                  <a:pt x="55212" y="4875558"/>
                  <a:pt x="24599" y="4651886"/>
                  <a:pt x="143675" y="4495047"/>
                </a:cubicBezTo>
                <a:close/>
                <a:moveTo>
                  <a:pt x="2569856" y="0"/>
                </a:moveTo>
                <a:lnTo>
                  <a:pt x="3465201" y="0"/>
                </a:lnTo>
                <a:lnTo>
                  <a:pt x="1054005" y="3175856"/>
                </a:lnTo>
                <a:cubicBezTo>
                  <a:pt x="934929" y="3332694"/>
                  <a:pt x="711258" y="3363306"/>
                  <a:pt x="554420" y="3244231"/>
                </a:cubicBezTo>
                <a:lnTo>
                  <a:pt x="554421" y="3244231"/>
                </a:lnTo>
                <a:cubicBezTo>
                  <a:pt x="397583" y="3125155"/>
                  <a:pt x="366971" y="2901484"/>
                  <a:pt x="486047" y="2744646"/>
                </a:cubicBezTo>
                <a:close/>
                <a:moveTo>
                  <a:pt x="1583274" y="0"/>
                </a:moveTo>
                <a:lnTo>
                  <a:pt x="2478619" y="0"/>
                </a:lnTo>
                <a:lnTo>
                  <a:pt x="935829" y="2032053"/>
                </a:lnTo>
                <a:cubicBezTo>
                  <a:pt x="816754" y="2188891"/>
                  <a:pt x="593082" y="2219503"/>
                  <a:pt x="436245" y="2100428"/>
                </a:cubicBezTo>
                <a:lnTo>
                  <a:pt x="436245" y="2100427"/>
                </a:lnTo>
                <a:cubicBezTo>
                  <a:pt x="279408" y="1981352"/>
                  <a:pt x="248796" y="1757681"/>
                  <a:pt x="367872" y="1600843"/>
                </a:cubicBezTo>
                <a:close/>
                <a:moveTo>
                  <a:pt x="596693" y="0"/>
                </a:moveTo>
                <a:lnTo>
                  <a:pt x="1492038" y="0"/>
                </a:lnTo>
                <a:lnTo>
                  <a:pt x="850966" y="844373"/>
                </a:lnTo>
                <a:cubicBezTo>
                  <a:pt x="731891" y="1001211"/>
                  <a:pt x="508219" y="1031824"/>
                  <a:pt x="351382" y="912748"/>
                </a:cubicBezTo>
                <a:lnTo>
                  <a:pt x="351383" y="912748"/>
                </a:lnTo>
                <a:cubicBezTo>
                  <a:pt x="194545" y="793672"/>
                  <a:pt x="163933" y="570001"/>
                  <a:pt x="283008" y="413163"/>
                </a:cubicBez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382424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LAYOUT</a:t>
            </a:r>
          </a:p>
        </p:txBody>
      </p:sp>
    </p:spTree>
    <p:extLst>
      <p:ext uri="{BB962C8B-B14F-4D97-AF65-F5344CB8AC3E}">
        <p14:creationId xmlns:p14="http://schemas.microsoft.com/office/powerpoint/2010/main" val="6918493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42092860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Images and Contents Layout">
    <p:bg>
      <p:bgPr>
        <a:solidFill>
          <a:schemeClr val="accent1"/>
        </a:solidFill>
        <a:effectLst/>
      </p:bgPr>
    </p:bg>
    <p:spTree>
      <p:nvGrpSpPr>
        <p:cNvPr id="1" name=""/>
        <p:cNvGrpSpPr/>
        <p:nvPr/>
      </p:nvGrpSpPr>
      <p:grpSpPr>
        <a:xfrm>
          <a:off x="0" y="0"/>
          <a:ext cx="0" cy="0"/>
          <a:chOff x="0" y="0"/>
          <a:chExt cx="0" cy="0"/>
        </a:xfrm>
      </p:grpSpPr>
      <p:grpSp>
        <p:nvGrpSpPr>
          <p:cNvPr id="12" name="Group 4">
            <a:extLst>
              <a:ext uri="{FF2B5EF4-FFF2-40B4-BE49-F238E27FC236}">
                <a16:creationId xmlns:a16="http://schemas.microsoft.com/office/drawing/2014/main" id="{A2A84B4A-CEB2-40FB-A02E-8EB2AF478368}"/>
              </a:ext>
            </a:extLst>
          </p:cNvPr>
          <p:cNvGrpSpPr/>
          <p:nvPr userDrawn="1"/>
        </p:nvGrpSpPr>
        <p:grpSpPr>
          <a:xfrm>
            <a:off x="6473211" y="396281"/>
            <a:ext cx="5760640" cy="2937987"/>
            <a:chOff x="-612576" y="1705002"/>
            <a:chExt cx="5688632" cy="2537858"/>
          </a:xfrm>
        </p:grpSpPr>
        <p:sp>
          <p:nvSpPr>
            <p:cNvPr id="13" name="Oval 5">
              <a:extLst>
                <a:ext uri="{FF2B5EF4-FFF2-40B4-BE49-F238E27FC236}">
                  <a16:creationId xmlns:a16="http://schemas.microsoft.com/office/drawing/2014/main" id="{F8CA4E56-5CF0-4C8C-A69B-FEC333052C4C}"/>
                </a:ext>
              </a:extLst>
            </p:cNvPr>
            <p:cNvSpPr/>
            <p:nvPr userDrawn="1"/>
          </p:nvSpPr>
          <p:spPr>
            <a:xfrm>
              <a:off x="-612576" y="3738804"/>
              <a:ext cx="5688632" cy="504056"/>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pic>
          <p:nvPicPr>
            <p:cNvPr id="19" name="Picture 2" descr="E:\002-KIMS BUSINESS\000-B-KIMS-소스 분류-2014\00-kims-작업건별-재료모음\002-일러-모니터-모바일-타블렛\laptop-01.png">
              <a:extLst>
                <a:ext uri="{FF2B5EF4-FFF2-40B4-BE49-F238E27FC236}">
                  <a16:creationId xmlns:a16="http://schemas.microsoft.com/office/drawing/2014/main" id="{DBFF776C-2C37-432F-8D95-5002FD9DE65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3358" y="1705002"/>
              <a:ext cx="4456634" cy="2516513"/>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Picture Placeholder 2">
            <a:extLst>
              <a:ext uri="{FF2B5EF4-FFF2-40B4-BE49-F238E27FC236}">
                <a16:creationId xmlns:a16="http://schemas.microsoft.com/office/drawing/2014/main" id="{07A15BD4-6D7E-4517-BDED-81FD478CEDAB}"/>
              </a:ext>
            </a:extLst>
          </p:cNvPr>
          <p:cNvSpPr>
            <a:spLocks noGrp="1"/>
          </p:cNvSpPr>
          <p:nvPr>
            <p:ph type="pic" idx="1" hasCustomPrompt="1"/>
          </p:nvPr>
        </p:nvSpPr>
        <p:spPr>
          <a:xfrm>
            <a:off x="8035116" y="765234"/>
            <a:ext cx="2736304" cy="20370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grpSp>
        <p:nvGrpSpPr>
          <p:cNvPr id="21" name="Group 14">
            <a:extLst>
              <a:ext uri="{FF2B5EF4-FFF2-40B4-BE49-F238E27FC236}">
                <a16:creationId xmlns:a16="http://schemas.microsoft.com/office/drawing/2014/main" id="{FB0AFAFC-8EB9-4974-915A-249E7E1C57A2}"/>
              </a:ext>
            </a:extLst>
          </p:cNvPr>
          <p:cNvGrpSpPr/>
          <p:nvPr userDrawn="1"/>
        </p:nvGrpSpPr>
        <p:grpSpPr>
          <a:xfrm>
            <a:off x="6473211" y="3496948"/>
            <a:ext cx="5760640" cy="2937987"/>
            <a:chOff x="-612576" y="1705002"/>
            <a:chExt cx="5688632" cy="2537858"/>
          </a:xfrm>
        </p:grpSpPr>
        <p:sp>
          <p:nvSpPr>
            <p:cNvPr id="22" name="Oval 15">
              <a:extLst>
                <a:ext uri="{FF2B5EF4-FFF2-40B4-BE49-F238E27FC236}">
                  <a16:creationId xmlns:a16="http://schemas.microsoft.com/office/drawing/2014/main" id="{59FEB9C5-5FA6-4880-B618-058738C37AD1}"/>
                </a:ext>
              </a:extLst>
            </p:cNvPr>
            <p:cNvSpPr/>
            <p:nvPr userDrawn="1"/>
          </p:nvSpPr>
          <p:spPr>
            <a:xfrm>
              <a:off x="-612576" y="3738804"/>
              <a:ext cx="5688632" cy="504056"/>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pic>
          <p:nvPicPr>
            <p:cNvPr id="23" name="Picture 2" descr="E:\002-KIMS BUSINESS\000-B-KIMS-소스 분류-2014\00-kims-작업건별-재료모음\002-일러-모니터-모바일-타블렛\laptop-01.png">
              <a:extLst>
                <a:ext uri="{FF2B5EF4-FFF2-40B4-BE49-F238E27FC236}">
                  <a16:creationId xmlns:a16="http://schemas.microsoft.com/office/drawing/2014/main" id="{3B06E91A-2C0E-4BB0-889E-F881F2C268A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3358" y="1705002"/>
              <a:ext cx="4456634" cy="2516513"/>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Picture Placeholder 2">
            <a:extLst>
              <a:ext uri="{FF2B5EF4-FFF2-40B4-BE49-F238E27FC236}">
                <a16:creationId xmlns:a16="http://schemas.microsoft.com/office/drawing/2014/main" id="{CDA76C3D-8C5A-4664-AF41-B36993816A44}"/>
              </a:ext>
            </a:extLst>
          </p:cNvPr>
          <p:cNvSpPr>
            <a:spLocks noGrp="1"/>
          </p:cNvSpPr>
          <p:nvPr>
            <p:ph type="pic" idx="10" hasCustomPrompt="1"/>
          </p:nvPr>
        </p:nvSpPr>
        <p:spPr>
          <a:xfrm>
            <a:off x="8035116" y="3865902"/>
            <a:ext cx="2736304" cy="20370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485995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0155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Break Slide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630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ection Break Slide layout">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7207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Section Break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88857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2102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12225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930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35940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9185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38877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233947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63620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13676670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28825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03385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80323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597827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4103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60888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86500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64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402533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975533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771976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80711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03486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24085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02505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691401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7274908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126577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28798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839568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497602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929793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259322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623161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7_Images &amp; Contents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E22A51-FB04-4FB6-8A9D-AE05811C1438}"/>
              </a:ext>
            </a:extLst>
          </p:cNvPr>
          <p:cNvSpPr/>
          <p:nvPr userDrawn="1"/>
        </p:nvSpPr>
        <p:spPr>
          <a:xfrm>
            <a:off x="360608" y="303727"/>
            <a:ext cx="5520743" cy="62505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 name="Picture Placeholder 2"/>
          <p:cNvSpPr>
            <a:spLocks noGrp="1"/>
          </p:cNvSpPr>
          <p:nvPr>
            <p:ph type="pic" idx="16" hasCustomPrompt="1"/>
          </p:nvPr>
        </p:nvSpPr>
        <p:spPr>
          <a:xfrm>
            <a:off x="549499" y="523741"/>
            <a:ext cx="3709115" cy="5855595"/>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0230407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42" name="Freeform: Shape 41">
            <a:extLst>
              <a:ext uri="{FF2B5EF4-FFF2-40B4-BE49-F238E27FC236}">
                <a16:creationId xmlns:a16="http://schemas.microsoft.com/office/drawing/2014/main" id="{276371D3-4FF4-4780-8DCC-1A9DD3FBADB1}"/>
              </a:ext>
            </a:extLst>
          </p:cNvPr>
          <p:cNvSpPr/>
          <p:nvPr/>
        </p:nvSpPr>
        <p:spPr>
          <a:xfrm>
            <a:off x="4" y="10323"/>
            <a:ext cx="12197526" cy="6858000"/>
          </a:xfrm>
          <a:custGeom>
            <a:avLst/>
            <a:gdLst>
              <a:gd name="connsiteX0" fmla="*/ 488332 w 18296289"/>
              <a:gd name="connsiteY0" fmla="*/ 6 h 10287000"/>
              <a:gd name="connsiteX1" fmla="*/ 716342 w 18296289"/>
              <a:gd name="connsiteY1" fmla="*/ 6 h 10287000"/>
              <a:gd name="connsiteX2" fmla="*/ 716342 w 18296289"/>
              <a:gd name="connsiteY2" fmla="*/ 10287000 h 10287000"/>
              <a:gd name="connsiteX3" fmla="*/ 488332 w 18296289"/>
              <a:gd name="connsiteY3" fmla="*/ 10287000 h 10287000"/>
              <a:gd name="connsiteX4" fmla="*/ 0 w 18296289"/>
              <a:gd name="connsiteY4" fmla="*/ 6 h 10287000"/>
              <a:gd name="connsiteX5" fmla="*/ 228011 w 18296289"/>
              <a:gd name="connsiteY5" fmla="*/ 6 h 10287000"/>
              <a:gd name="connsiteX6" fmla="*/ 228011 w 18296289"/>
              <a:gd name="connsiteY6" fmla="*/ 10287000 h 10287000"/>
              <a:gd name="connsiteX7" fmla="*/ 0 w 18296289"/>
              <a:gd name="connsiteY7" fmla="*/ 10287000 h 10287000"/>
              <a:gd name="connsiteX8" fmla="*/ 976663 w 18296289"/>
              <a:gd name="connsiteY8" fmla="*/ 5 h 10287000"/>
              <a:gd name="connsiteX9" fmla="*/ 1204675 w 18296289"/>
              <a:gd name="connsiteY9" fmla="*/ 5 h 10287000"/>
              <a:gd name="connsiteX10" fmla="*/ 1204675 w 18296289"/>
              <a:gd name="connsiteY10" fmla="*/ 10287000 h 10287000"/>
              <a:gd name="connsiteX11" fmla="*/ 976663 w 18296289"/>
              <a:gd name="connsiteY11" fmla="*/ 10287000 h 10287000"/>
              <a:gd name="connsiteX12" fmla="*/ 1464995 w 18296289"/>
              <a:gd name="connsiteY12" fmla="*/ 5 h 10287000"/>
              <a:gd name="connsiteX13" fmla="*/ 1693006 w 18296289"/>
              <a:gd name="connsiteY13" fmla="*/ 5 h 10287000"/>
              <a:gd name="connsiteX14" fmla="*/ 1693006 w 18296289"/>
              <a:gd name="connsiteY14" fmla="*/ 10287000 h 10287000"/>
              <a:gd name="connsiteX15" fmla="*/ 1464995 w 18296289"/>
              <a:gd name="connsiteY15" fmla="*/ 10287000 h 10287000"/>
              <a:gd name="connsiteX16" fmla="*/ 1953326 w 18296289"/>
              <a:gd name="connsiteY16" fmla="*/ 5 h 10287000"/>
              <a:gd name="connsiteX17" fmla="*/ 2181338 w 18296289"/>
              <a:gd name="connsiteY17" fmla="*/ 5 h 10287000"/>
              <a:gd name="connsiteX18" fmla="*/ 2181338 w 18296289"/>
              <a:gd name="connsiteY18" fmla="*/ 10287000 h 10287000"/>
              <a:gd name="connsiteX19" fmla="*/ 1953326 w 18296289"/>
              <a:gd name="connsiteY19" fmla="*/ 10287000 h 10287000"/>
              <a:gd name="connsiteX20" fmla="*/ 2441658 w 18296289"/>
              <a:gd name="connsiteY20" fmla="*/ 5 h 10287000"/>
              <a:gd name="connsiteX21" fmla="*/ 2669670 w 18296289"/>
              <a:gd name="connsiteY21" fmla="*/ 5 h 10287000"/>
              <a:gd name="connsiteX22" fmla="*/ 2669670 w 18296289"/>
              <a:gd name="connsiteY22" fmla="*/ 10287000 h 10287000"/>
              <a:gd name="connsiteX23" fmla="*/ 2441658 w 18296289"/>
              <a:gd name="connsiteY23" fmla="*/ 10287000 h 10287000"/>
              <a:gd name="connsiteX24" fmla="*/ 2929991 w 18296289"/>
              <a:gd name="connsiteY24" fmla="*/ 5 h 10287000"/>
              <a:gd name="connsiteX25" fmla="*/ 3158002 w 18296289"/>
              <a:gd name="connsiteY25" fmla="*/ 5 h 10287000"/>
              <a:gd name="connsiteX26" fmla="*/ 3158002 w 18296289"/>
              <a:gd name="connsiteY26" fmla="*/ 10287000 h 10287000"/>
              <a:gd name="connsiteX27" fmla="*/ 2929991 w 18296289"/>
              <a:gd name="connsiteY27" fmla="*/ 10287000 h 10287000"/>
              <a:gd name="connsiteX28" fmla="*/ 3418323 w 18296289"/>
              <a:gd name="connsiteY28" fmla="*/ 5 h 10287000"/>
              <a:gd name="connsiteX29" fmla="*/ 3646334 w 18296289"/>
              <a:gd name="connsiteY29" fmla="*/ 5 h 10287000"/>
              <a:gd name="connsiteX30" fmla="*/ 3646334 w 18296289"/>
              <a:gd name="connsiteY30" fmla="*/ 10287000 h 10287000"/>
              <a:gd name="connsiteX31" fmla="*/ 3418323 w 18296289"/>
              <a:gd name="connsiteY31" fmla="*/ 10287000 h 10287000"/>
              <a:gd name="connsiteX32" fmla="*/ 3906655 w 18296289"/>
              <a:gd name="connsiteY32" fmla="*/ 5 h 10287000"/>
              <a:gd name="connsiteX33" fmla="*/ 4134665 w 18296289"/>
              <a:gd name="connsiteY33" fmla="*/ 5 h 10287000"/>
              <a:gd name="connsiteX34" fmla="*/ 4134665 w 18296289"/>
              <a:gd name="connsiteY34" fmla="*/ 10287000 h 10287000"/>
              <a:gd name="connsiteX35" fmla="*/ 3906655 w 18296289"/>
              <a:gd name="connsiteY35" fmla="*/ 10287000 h 10287000"/>
              <a:gd name="connsiteX36" fmla="*/ 4394985 w 18296289"/>
              <a:gd name="connsiteY36" fmla="*/ 4 h 10287000"/>
              <a:gd name="connsiteX37" fmla="*/ 4622994 w 18296289"/>
              <a:gd name="connsiteY37" fmla="*/ 4 h 10287000"/>
              <a:gd name="connsiteX38" fmla="*/ 4622994 w 18296289"/>
              <a:gd name="connsiteY38" fmla="*/ 10287000 h 10287000"/>
              <a:gd name="connsiteX39" fmla="*/ 4394985 w 18296289"/>
              <a:gd name="connsiteY39" fmla="*/ 10287000 h 10287000"/>
              <a:gd name="connsiteX40" fmla="*/ 4883318 w 18296289"/>
              <a:gd name="connsiteY40" fmla="*/ 4 h 10287000"/>
              <a:gd name="connsiteX41" fmla="*/ 5111327 w 18296289"/>
              <a:gd name="connsiteY41" fmla="*/ 4 h 10287000"/>
              <a:gd name="connsiteX42" fmla="*/ 5111327 w 18296289"/>
              <a:gd name="connsiteY42" fmla="*/ 10287000 h 10287000"/>
              <a:gd name="connsiteX43" fmla="*/ 4883318 w 18296289"/>
              <a:gd name="connsiteY43" fmla="*/ 10287000 h 10287000"/>
              <a:gd name="connsiteX44" fmla="*/ 5371649 w 18296289"/>
              <a:gd name="connsiteY44" fmla="*/ 4 h 10287000"/>
              <a:gd name="connsiteX45" fmla="*/ 5599660 w 18296289"/>
              <a:gd name="connsiteY45" fmla="*/ 4 h 10287000"/>
              <a:gd name="connsiteX46" fmla="*/ 5599660 w 18296289"/>
              <a:gd name="connsiteY46" fmla="*/ 10287000 h 10287000"/>
              <a:gd name="connsiteX47" fmla="*/ 5371649 w 18296289"/>
              <a:gd name="connsiteY47" fmla="*/ 10287000 h 10287000"/>
              <a:gd name="connsiteX48" fmla="*/ 5859980 w 18296289"/>
              <a:gd name="connsiteY48" fmla="*/ 4 h 10287000"/>
              <a:gd name="connsiteX49" fmla="*/ 6087990 w 18296289"/>
              <a:gd name="connsiteY49" fmla="*/ 4 h 10287000"/>
              <a:gd name="connsiteX50" fmla="*/ 6087990 w 18296289"/>
              <a:gd name="connsiteY50" fmla="*/ 10287000 h 10287000"/>
              <a:gd name="connsiteX51" fmla="*/ 5859980 w 18296289"/>
              <a:gd name="connsiteY51" fmla="*/ 10287000 h 10287000"/>
              <a:gd name="connsiteX52" fmla="*/ 6348314 w 18296289"/>
              <a:gd name="connsiteY52" fmla="*/ 4 h 10287000"/>
              <a:gd name="connsiteX53" fmla="*/ 6576324 w 18296289"/>
              <a:gd name="connsiteY53" fmla="*/ 4 h 10287000"/>
              <a:gd name="connsiteX54" fmla="*/ 6576324 w 18296289"/>
              <a:gd name="connsiteY54" fmla="*/ 10287000 h 10287000"/>
              <a:gd name="connsiteX55" fmla="*/ 6348314 w 18296289"/>
              <a:gd name="connsiteY55" fmla="*/ 10287000 h 10287000"/>
              <a:gd name="connsiteX56" fmla="*/ 6836644 w 18296289"/>
              <a:gd name="connsiteY56" fmla="*/ 4 h 10287000"/>
              <a:gd name="connsiteX57" fmla="*/ 7064654 w 18296289"/>
              <a:gd name="connsiteY57" fmla="*/ 4 h 10287000"/>
              <a:gd name="connsiteX58" fmla="*/ 7064654 w 18296289"/>
              <a:gd name="connsiteY58" fmla="*/ 10287000 h 10287000"/>
              <a:gd name="connsiteX59" fmla="*/ 6836644 w 18296289"/>
              <a:gd name="connsiteY59" fmla="*/ 10287000 h 10287000"/>
              <a:gd name="connsiteX60" fmla="*/ 7324976 w 18296289"/>
              <a:gd name="connsiteY60" fmla="*/ 3 h 10287000"/>
              <a:gd name="connsiteX61" fmla="*/ 7552987 w 18296289"/>
              <a:gd name="connsiteY61" fmla="*/ 3 h 10287000"/>
              <a:gd name="connsiteX62" fmla="*/ 7552987 w 18296289"/>
              <a:gd name="connsiteY62" fmla="*/ 10287000 h 10287000"/>
              <a:gd name="connsiteX63" fmla="*/ 7324976 w 18296289"/>
              <a:gd name="connsiteY63" fmla="*/ 10287000 h 10287000"/>
              <a:gd name="connsiteX64" fmla="*/ 7813308 w 18296289"/>
              <a:gd name="connsiteY64" fmla="*/ 3 h 10287000"/>
              <a:gd name="connsiteX65" fmla="*/ 8041318 w 18296289"/>
              <a:gd name="connsiteY65" fmla="*/ 3 h 10287000"/>
              <a:gd name="connsiteX66" fmla="*/ 8041318 w 18296289"/>
              <a:gd name="connsiteY66" fmla="*/ 10287000 h 10287000"/>
              <a:gd name="connsiteX67" fmla="*/ 7813308 w 18296289"/>
              <a:gd name="connsiteY67" fmla="*/ 10287000 h 10287000"/>
              <a:gd name="connsiteX68" fmla="*/ 8301639 w 18296289"/>
              <a:gd name="connsiteY68" fmla="*/ 3 h 10287000"/>
              <a:gd name="connsiteX69" fmla="*/ 8529649 w 18296289"/>
              <a:gd name="connsiteY69" fmla="*/ 3 h 10287000"/>
              <a:gd name="connsiteX70" fmla="*/ 8529649 w 18296289"/>
              <a:gd name="connsiteY70" fmla="*/ 10287000 h 10287000"/>
              <a:gd name="connsiteX71" fmla="*/ 8301639 w 18296289"/>
              <a:gd name="connsiteY71" fmla="*/ 10287000 h 10287000"/>
              <a:gd name="connsiteX72" fmla="*/ 8789970 w 18296289"/>
              <a:gd name="connsiteY72" fmla="*/ 3 h 10287000"/>
              <a:gd name="connsiteX73" fmla="*/ 9017981 w 18296289"/>
              <a:gd name="connsiteY73" fmla="*/ 3 h 10287000"/>
              <a:gd name="connsiteX74" fmla="*/ 9017981 w 18296289"/>
              <a:gd name="connsiteY74" fmla="*/ 10287000 h 10287000"/>
              <a:gd name="connsiteX75" fmla="*/ 8789970 w 18296289"/>
              <a:gd name="connsiteY75" fmla="*/ 10287000 h 10287000"/>
              <a:gd name="connsiteX76" fmla="*/ 9278302 w 18296289"/>
              <a:gd name="connsiteY76" fmla="*/ 3 h 10287000"/>
              <a:gd name="connsiteX77" fmla="*/ 9506313 w 18296289"/>
              <a:gd name="connsiteY77" fmla="*/ 3 h 10287000"/>
              <a:gd name="connsiteX78" fmla="*/ 9506313 w 18296289"/>
              <a:gd name="connsiteY78" fmla="*/ 10287000 h 10287000"/>
              <a:gd name="connsiteX79" fmla="*/ 9278302 w 18296289"/>
              <a:gd name="connsiteY79" fmla="*/ 10287000 h 10287000"/>
              <a:gd name="connsiteX80" fmla="*/ 9766634 w 18296289"/>
              <a:gd name="connsiteY80" fmla="*/ 3 h 10287000"/>
              <a:gd name="connsiteX81" fmla="*/ 9994645 w 18296289"/>
              <a:gd name="connsiteY81" fmla="*/ 3 h 10287000"/>
              <a:gd name="connsiteX82" fmla="*/ 9994645 w 18296289"/>
              <a:gd name="connsiteY82" fmla="*/ 10287000 h 10287000"/>
              <a:gd name="connsiteX83" fmla="*/ 9766634 w 18296289"/>
              <a:gd name="connsiteY83" fmla="*/ 10287000 h 10287000"/>
              <a:gd name="connsiteX84" fmla="*/ 10254966 w 18296289"/>
              <a:gd name="connsiteY84" fmla="*/ 3 h 10287000"/>
              <a:gd name="connsiteX85" fmla="*/ 10482977 w 18296289"/>
              <a:gd name="connsiteY85" fmla="*/ 3 h 10287000"/>
              <a:gd name="connsiteX86" fmla="*/ 10482977 w 18296289"/>
              <a:gd name="connsiteY86" fmla="*/ 10287000 h 10287000"/>
              <a:gd name="connsiteX87" fmla="*/ 10254966 w 18296289"/>
              <a:gd name="connsiteY87" fmla="*/ 10287000 h 10287000"/>
              <a:gd name="connsiteX88" fmla="*/ 10743298 w 18296289"/>
              <a:gd name="connsiteY88" fmla="*/ 2 h 10287000"/>
              <a:gd name="connsiteX89" fmla="*/ 10971309 w 18296289"/>
              <a:gd name="connsiteY89" fmla="*/ 2 h 10287000"/>
              <a:gd name="connsiteX90" fmla="*/ 10971309 w 18296289"/>
              <a:gd name="connsiteY90" fmla="*/ 10287000 h 10287000"/>
              <a:gd name="connsiteX91" fmla="*/ 10743298 w 18296289"/>
              <a:gd name="connsiteY91" fmla="*/ 10287000 h 10287000"/>
              <a:gd name="connsiteX92" fmla="*/ 11231630 w 18296289"/>
              <a:gd name="connsiteY92" fmla="*/ 2 h 10287000"/>
              <a:gd name="connsiteX93" fmla="*/ 11459641 w 18296289"/>
              <a:gd name="connsiteY93" fmla="*/ 2 h 10287000"/>
              <a:gd name="connsiteX94" fmla="*/ 11459641 w 18296289"/>
              <a:gd name="connsiteY94" fmla="*/ 10287000 h 10287000"/>
              <a:gd name="connsiteX95" fmla="*/ 11231630 w 18296289"/>
              <a:gd name="connsiteY95" fmla="*/ 10287000 h 10287000"/>
              <a:gd name="connsiteX96" fmla="*/ 11719962 w 18296289"/>
              <a:gd name="connsiteY96" fmla="*/ 2 h 10287000"/>
              <a:gd name="connsiteX97" fmla="*/ 11947973 w 18296289"/>
              <a:gd name="connsiteY97" fmla="*/ 2 h 10287000"/>
              <a:gd name="connsiteX98" fmla="*/ 11947973 w 18296289"/>
              <a:gd name="connsiteY98" fmla="*/ 10287000 h 10287000"/>
              <a:gd name="connsiteX99" fmla="*/ 11719962 w 18296289"/>
              <a:gd name="connsiteY99" fmla="*/ 10287000 h 10287000"/>
              <a:gd name="connsiteX100" fmla="*/ 12208294 w 18296289"/>
              <a:gd name="connsiteY100" fmla="*/ 2 h 10287000"/>
              <a:gd name="connsiteX101" fmla="*/ 12436305 w 18296289"/>
              <a:gd name="connsiteY101" fmla="*/ 2 h 10287000"/>
              <a:gd name="connsiteX102" fmla="*/ 12436305 w 18296289"/>
              <a:gd name="connsiteY102" fmla="*/ 10287000 h 10287000"/>
              <a:gd name="connsiteX103" fmla="*/ 12208294 w 18296289"/>
              <a:gd name="connsiteY103" fmla="*/ 10287000 h 10287000"/>
              <a:gd name="connsiteX104" fmla="*/ 12696626 w 18296289"/>
              <a:gd name="connsiteY104" fmla="*/ 2 h 10287000"/>
              <a:gd name="connsiteX105" fmla="*/ 12924637 w 18296289"/>
              <a:gd name="connsiteY105" fmla="*/ 2 h 10287000"/>
              <a:gd name="connsiteX106" fmla="*/ 12924637 w 18296289"/>
              <a:gd name="connsiteY106" fmla="*/ 10287000 h 10287000"/>
              <a:gd name="connsiteX107" fmla="*/ 12696626 w 18296289"/>
              <a:gd name="connsiteY107" fmla="*/ 10287000 h 10287000"/>
              <a:gd name="connsiteX108" fmla="*/ 13184958 w 18296289"/>
              <a:gd name="connsiteY108" fmla="*/ 2 h 10287000"/>
              <a:gd name="connsiteX109" fmla="*/ 13412969 w 18296289"/>
              <a:gd name="connsiteY109" fmla="*/ 2 h 10287000"/>
              <a:gd name="connsiteX110" fmla="*/ 13412969 w 18296289"/>
              <a:gd name="connsiteY110" fmla="*/ 10287000 h 10287000"/>
              <a:gd name="connsiteX111" fmla="*/ 13184958 w 18296289"/>
              <a:gd name="connsiteY111" fmla="*/ 10287000 h 10287000"/>
              <a:gd name="connsiteX112" fmla="*/ 13673290 w 18296289"/>
              <a:gd name="connsiteY112" fmla="*/ 1 h 10287000"/>
              <a:gd name="connsiteX113" fmla="*/ 13901301 w 18296289"/>
              <a:gd name="connsiteY113" fmla="*/ 1 h 10287000"/>
              <a:gd name="connsiteX114" fmla="*/ 13901301 w 18296289"/>
              <a:gd name="connsiteY114" fmla="*/ 10287000 h 10287000"/>
              <a:gd name="connsiteX115" fmla="*/ 13673290 w 18296289"/>
              <a:gd name="connsiteY115" fmla="*/ 10287000 h 10287000"/>
              <a:gd name="connsiteX116" fmla="*/ 14161622 w 18296289"/>
              <a:gd name="connsiteY116" fmla="*/ 1 h 10287000"/>
              <a:gd name="connsiteX117" fmla="*/ 14389633 w 18296289"/>
              <a:gd name="connsiteY117" fmla="*/ 1 h 10287000"/>
              <a:gd name="connsiteX118" fmla="*/ 14389633 w 18296289"/>
              <a:gd name="connsiteY118" fmla="*/ 10287000 h 10287000"/>
              <a:gd name="connsiteX119" fmla="*/ 14161622 w 18296289"/>
              <a:gd name="connsiteY119" fmla="*/ 10287000 h 10287000"/>
              <a:gd name="connsiteX120" fmla="*/ 14649954 w 18296289"/>
              <a:gd name="connsiteY120" fmla="*/ 1 h 10287000"/>
              <a:gd name="connsiteX121" fmla="*/ 14877965 w 18296289"/>
              <a:gd name="connsiteY121" fmla="*/ 1 h 10287000"/>
              <a:gd name="connsiteX122" fmla="*/ 14877965 w 18296289"/>
              <a:gd name="connsiteY122" fmla="*/ 10287000 h 10287000"/>
              <a:gd name="connsiteX123" fmla="*/ 14649954 w 18296289"/>
              <a:gd name="connsiteY123" fmla="*/ 10287000 h 10287000"/>
              <a:gd name="connsiteX124" fmla="*/ 15138286 w 18296289"/>
              <a:gd name="connsiteY124" fmla="*/ 1 h 10287000"/>
              <a:gd name="connsiteX125" fmla="*/ 15366297 w 18296289"/>
              <a:gd name="connsiteY125" fmla="*/ 1 h 10287000"/>
              <a:gd name="connsiteX126" fmla="*/ 15366297 w 18296289"/>
              <a:gd name="connsiteY126" fmla="*/ 10287000 h 10287000"/>
              <a:gd name="connsiteX127" fmla="*/ 15138286 w 18296289"/>
              <a:gd name="connsiteY127" fmla="*/ 10287000 h 10287000"/>
              <a:gd name="connsiteX128" fmla="*/ 15626618 w 18296289"/>
              <a:gd name="connsiteY128" fmla="*/ 1 h 10287000"/>
              <a:gd name="connsiteX129" fmla="*/ 15854629 w 18296289"/>
              <a:gd name="connsiteY129" fmla="*/ 1 h 10287000"/>
              <a:gd name="connsiteX130" fmla="*/ 15854629 w 18296289"/>
              <a:gd name="connsiteY130" fmla="*/ 10287000 h 10287000"/>
              <a:gd name="connsiteX131" fmla="*/ 15626618 w 18296289"/>
              <a:gd name="connsiteY131" fmla="*/ 10287000 h 10287000"/>
              <a:gd name="connsiteX132" fmla="*/ 16114950 w 18296289"/>
              <a:gd name="connsiteY132" fmla="*/ 1 h 10287000"/>
              <a:gd name="connsiteX133" fmla="*/ 16342961 w 18296289"/>
              <a:gd name="connsiteY133" fmla="*/ 1 h 10287000"/>
              <a:gd name="connsiteX134" fmla="*/ 16342961 w 18296289"/>
              <a:gd name="connsiteY134" fmla="*/ 10287000 h 10287000"/>
              <a:gd name="connsiteX135" fmla="*/ 16114950 w 18296289"/>
              <a:gd name="connsiteY135" fmla="*/ 10287000 h 10287000"/>
              <a:gd name="connsiteX136" fmla="*/ 16603282 w 18296289"/>
              <a:gd name="connsiteY136" fmla="*/ 1 h 10287000"/>
              <a:gd name="connsiteX137" fmla="*/ 16831293 w 18296289"/>
              <a:gd name="connsiteY137" fmla="*/ 1 h 10287000"/>
              <a:gd name="connsiteX138" fmla="*/ 16831293 w 18296289"/>
              <a:gd name="connsiteY138" fmla="*/ 10287000 h 10287000"/>
              <a:gd name="connsiteX139" fmla="*/ 16603282 w 18296289"/>
              <a:gd name="connsiteY139" fmla="*/ 10287000 h 10287000"/>
              <a:gd name="connsiteX140" fmla="*/ 17091615 w 18296289"/>
              <a:gd name="connsiteY140" fmla="*/ 0 h 10287000"/>
              <a:gd name="connsiteX141" fmla="*/ 17319625 w 18296289"/>
              <a:gd name="connsiteY141" fmla="*/ 0 h 10287000"/>
              <a:gd name="connsiteX142" fmla="*/ 17319625 w 18296289"/>
              <a:gd name="connsiteY142" fmla="*/ 10287000 h 10287000"/>
              <a:gd name="connsiteX143" fmla="*/ 17091615 w 18296289"/>
              <a:gd name="connsiteY143" fmla="*/ 10287000 h 10287000"/>
              <a:gd name="connsiteX144" fmla="*/ 17579947 w 18296289"/>
              <a:gd name="connsiteY144" fmla="*/ 0 h 10287000"/>
              <a:gd name="connsiteX145" fmla="*/ 17807957 w 18296289"/>
              <a:gd name="connsiteY145" fmla="*/ 0 h 10287000"/>
              <a:gd name="connsiteX146" fmla="*/ 17807957 w 18296289"/>
              <a:gd name="connsiteY146" fmla="*/ 10287000 h 10287000"/>
              <a:gd name="connsiteX147" fmla="*/ 17579947 w 18296289"/>
              <a:gd name="connsiteY147" fmla="*/ 10287000 h 10287000"/>
              <a:gd name="connsiteX148" fmla="*/ 18068279 w 18296289"/>
              <a:gd name="connsiteY148" fmla="*/ 0 h 10287000"/>
              <a:gd name="connsiteX149" fmla="*/ 18296289 w 18296289"/>
              <a:gd name="connsiteY149" fmla="*/ 0 h 10287000"/>
              <a:gd name="connsiteX150" fmla="*/ 18296289 w 18296289"/>
              <a:gd name="connsiteY150" fmla="*/ 10287000 h 10287000"/>
              <a:gd name="connsiteX151" fmla="*/ 18068279 w 18296289"/>
              <a:gd name="connsiteY151"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8296289" h="10287000">
                <a:moveTo>
                  <a:pt x="488332" y="6"/>
                </a:moveTo>
                <a:lnTo>
                  <a:pt x="716342" y="6"/>
                </a:lnTo>
                <a:lnTo>
                  <a:pt x="716342" y="10287000"/>
                </a:lnTo>
                <a:lnTo>
                  <a:pt x="488332" y="10287000"/>
                </a:lnTo>
                <a:close/>
                <a:moveTo>
                  <a:pt x="0" y="6"/>
                </a:moveTo>
                <a:lnTo>
                  <a:pt x="228011" y="6"/>
                </a:lnTo>
                <a:lnTo>
                  <a:pt x="228011" y="10287000"/>
                </a:lnTo>
                <a:lnTo>
                  <a:pt x="0" y="10287000"/>
                </a:lnTo>
                <a:close/>
                <a:moveTo>
                  <a:pt x="976663" y="5"/>
                </a:moveTo>
                <a:lnTo>
                  <a:pt x="1204675" y="5"/>
                </a:lnTo>
                <a:lnTo>
                  <a:pt x="1204675" y="10287000"/>
                </a:lnTo>
                <a:lnTo>
                  <a:pt x="976663" y="10287000"/>
                </a:lnTo>
                <a:close/>
                <a:moveTo>
                  <a:pt x="1464995" y="5"/>
                </a:moveTo>
                <a:lnTo>
                  <a:pt x="1693006" y="5"/>
                </a:lnTo>
                <a:lnTo>
                  <a:pt x="1693006" y="10287000"/>
                </a:lnTo>
                <a:lnTo>
                  <a:pt x="1464995" y="10287000"/>
                </a:lnTo>
                <a:close/>
                <a:moveTo>
                  <a:pt x="1953326" y="5"/>
                </a:moveTo>
                <a:lnTo>
                  <a:pt x="2181338" y="5"/>
                </a:lnTo>
                <a:lnTo>
                  <a:pt x="2181338" y="10287000"/>
                </a:lnTo>
                <a:lnTo>
                  <a:pt x="1953326" y="10287000"/>
                </a:lnTo>
                <a:close/>
                <a:moveTo>
                  <a:pt x="2441658" y="5"/>
                </a:moveTo>
                <a:lnTo>
                  <a:pt x="2669670" y="5"/>
                </a:lnTo>
                <a:lnTo>
                  <a:pt x="2669670" y="10287000"/>
                </a:lnTo>
                <a:lnTo>
                  <a:pt x="2441658" y="10287000"/>
                </a:lnTo>
                <a:close/>
                <a:moveTo>
                  <a:pt x="2929991" y="5"/>
                </a:moveTo>
                <a:lnTo>
                  <a:pt x="3158002" y="5"/>
                </a:lnTo>
                <a:lnTo>
                  <a:pt x="3158002" y="10287000"/>
                </a:lnTo>
                <a:lnTo>
                  <a:pt x="2929991" y="10287000"/>
                </a:lnTo>
                <a:close/>
                <a:moveTo>
                  <a:pt x="3418323" y="5"/>
                </a:moveTo>
                <a:lnTo>
                  <a:pt x="3646334" y="5"/>
                </a:lnTo>
                <a:lnTo>
                  <a:pt x="3646334" y="10287000"/>
                </a:lnTo>
                <a:lnTo>
                  <a:pt x="3418323" y="10287000"/>
                </a:lnTo>
                <a:close/>
                <a:moveTo>
                  <a:pt x="3906655" y="5"/>
                </a:moveTo>
                <a:lnTo>
                  <a:pt x="4134665" y="5"/>
                </a:lnTo>
                <a:lnTo>
                  <a:pt x="4134665" y="10287000"/>
                </a:lnTo>
                <a:lnTo>
                  <a:pt x="3906655" y="10287000"/>
                </a:lnTo>
                <a:close/>
                <a:moveTo>
                  <a:pt x="4394985" y="4"/>
                </a:moveTo>
                <a:lnTo>
                  <a:pt x="4622994" y="4"/>
                </a:lnTo>
                <a:lnTo>
                  <a:pt x="4622994" y="10287000"/>
                </a:lnTo>
                <a:lnTo>
                  <a:pt x="4394985" y="10287000"/>
                </a:lnTo>
                <a:close/>
                <a:moveTo>
                  <a:pt x="4883318" y="4"/>
                </a:moveTo>
                <a:lnTo>
                  <a:pt x="5111327" y="4"/>
                </a:lnTo>
                <a:lnTo>
                  <a:pt x="5111327" y="10287000"/>
                </a:lnTo>
                <a:lnTo>
                  <a:pt x="4883318" y="10287000"/>
                </a:lnTo>
                <a:close/>
                <a:moveTo>
                  <a:pt x="5371649" y="4"/>
                </a:moveTo>
                <a:lnTo>
                  <a:pt x="5599660" y="4"/>
                </a:lnTo>
                <a:lnTo>
                  <a:pt x="5599660" y="10287000"/>
                </a:lnTo>
                <a:lnTo>
                  <a:pt x="5371649" y="10287000"/>
                </a:lnTo>
                <a:close/>
                <a:moveTo>
                  <a:pt x="5859980" y="4"/>
                </a:moveTo>
                <a:lnTo>
                  <a:pt x="6087990" y="4"/>
                </a:lnTo>
                <a:lnTo>
                  <a:pt x="6087990" y="10287000"/>
                </a:lnTo>
                <a:lnTo>
                  <a:pt x="5859980" y="10287000"/>
                </a:lnTo>
                <a:close/>
                <a:moveTo>
                  <a:pt x="6348314" y="4"/>
                </a:moveTo>
                <a:lnTo>
                  <a:pt x="6576324" y="4"/>
                </a:lnTo>
                <a:lnTo>
                  <a:pt x="6576324" y="10287000"/>
                </a:lnTo>
                <a:lnTo>
                  <a:pt x="6348314" y="10287000"/>
                </a:lnTo>
                <a:close/>
                <a:moveTo>
                  <a:pt x="6836644" y="4"/>
                </a:moveTo>
                <a:lnTo>
                  <a:pt x="7064654" y="4"/>
                </a:lnTo>
                <a:lnTo>
                  <a:pt x="7064654" y="10287000"/>
                </a:lnTo>
                <a:lnTo>
                  <a:pt x="6836644" y="10287000"/>
                </a:lnTo>
                <a:close/>
                <a:moveTo>
                  <a:pt x="7324976" y="3"/>
                </a:moveTo>
                <a:lnTo>
                  <a:pt x="7552987" y="3"/>
                </a:lnTo>
                <a:lnTo>
                  <a:pt x="7552987" y="10287000"/>
                </a:lnTo>
                <a:lnTo>
                  <a:pt x="7324976" y="10287000"/>
                </a:lnTo>
                <a:close/>
                <a:moveTo>
                  <a:pt x="7813308" y="3"/>
                </a:moveTo>
                <a:lnTo>
                  <a:pt x="8041318" y="3"/>
                </a:lnTo>
                <a:lnTo>
                  <a:pt x="8041318" y="10287000"/>
                </a:lnTo>
                <a:lnTo>
                  <a:pt x="7813308" y="10287000"/>
                </a:lnTo>
                <a:close/>
                <a:moveTo>
                  <a:pt x="8301639" y="3"/>
                </a:moveTo>
                <a:lnTo>
                  <a:pt x="8529649" y="3"/>
                </a:lnTo>
                <a:lnTo>
                  <a:pt x="8529649" y="10287000"/>
                </a:lnTo>
                <a:lnTo>
                  <a:pt x="8301639" y="10287000"/>
                </a:lnTo>
                <a:close/>
                <a:moveTo>
                  <a:pt x="8789970" y="3"/>
                </a:moveTo>
                <a:lnTo>
                  <a:pt x="9017981" y="3"/>
                </a:lnTo>
                <a:lnTo>
                  <a:pt x="9017981" y="10287000"/>
                </a:lnTo>
                <a:lnTo>
                  <a:pt x="8789970" y="10287000"/>
                </a:lnTo>
                <a:close/>
                <a:moveTo>
                  <a:pt x="9278302" y="3"/>
                </a:moveTo>
                <a:lnTo>
                  <a:pt x="9506313" y="3"/>
                </a:lnTo>
                <a:lnTo>
                  <a:pt x="9506313" y="10287000"/>
                </a:lnTo>
                <a:lnTo>
                  <a:pt x="9278302" y="10287000"/>
                </a:lnTo>
                <a:close/>
                <a:moveTo>
                  <a:pt x="9766634" y="3"/>
                </a:moveTo>
                <a:lnTo>
                  <a:pt x="9994645" y="3"/>
                </a:lnTo>
                <a:lnTo>
                  <a:pt x="9994645" y="10287000"/>
                </a:lnTo>
                <a:lnTo>
                  <a:pt x="9766634" y="10287000"/>
                </a:lnTo>
                <a:close/>
                <a:moveTo>
                  <a:pt x="10254966" y="3"/>
                </a:moveTo>
                <a:lnTo>
                  <a:pt x="10482977" y="3"/>
                </a:lnTo>
                <a:lnTo>
                  <a:pt x="10482977" y="10287000"/>
                </a:lnTo>
                <a:lnTo>
                  <a:pt x="10254966" y="10287000"/>
                </a:lnTo>
                <a:close/>
                <a:moveTo>
                  <a:pt x="10743298" y="2"/>
                </a:moveTo>
                <a:lnTo>
                  <a:pt x="10971309" y="2"/>
                </a:lnTo>
                <a:lnTo>
                  <a:pt x="10971309" y="10287000"/>
                </a:lnTo>
                <a:lnTo>
                  <a:pt x="10743298" y="10287000"/>
                </a:lnTo>
                <a:close/>
                <a:moveTo>
                  <a:pt x="11231630" y="2"/>
                </a:moveTo>
                <a:lnTo>
                  <a:pt x="11459641" y="2"/>
                </a:lnTo>
                <a:lnTo>
                  <a:pt x="11459641" y="10287000"/>
                </a:lnTo>
                <a:lnTo>
                  <a:pt x="11231630" y="10287000"/>
                </a:lnTo>
                <a:close/>
                <a:moveTo>
                  <a:pt x="11719962" y="2"/>
                </a:moveTo>
                <a:lnTo>
                  <a:pt x="11947973" y="2"/>
                </a:lnTo>
                <a:lnTo>
                  <a:pt x="11947973" y="10287000"/>
                </a:lnTo>
                <a:lnTo>
                  <a:pt x="11719962" y="10287000"/>
                </a:lnTo>
                <a:close/>
                <a:moveTo>
                  <a:pt x="12208294" y="2"/>
                </a:moveTo>
                <a:lnTo>
                  <a:pt x="12436305" y="2"/>
                </a:lnTo>
                <a:lnTo>
                  <a:pt x="12436305" y="10287000"/>
                </a:lnTo>
                <a:lnTo>
                  <a:pt x="12208294" y="10287000"/>
                </a:lnTo>
                <a:close/>
                <a:moveTo>
                  <a:pt x="12696626" y="2"/>
                </a:moveTo>
                <a:lnTo>
                  <a:pt x="12924637" y="2"/>
                </a:lnTo>
                <a:lnTo>
                  <a:pt x="12924637" y="10287000"/>
                </a:lnTo>
                <a:lnTo>
                  <a:pt x="12696626" y="10287000"/>
                </a:lnTo>
                <a:close/>
                <a:moveTo>
                  <a:pt x="13184958" y="2"/>
                </a:moveTo>
                <a:lnTo>
                  <a:pt x="13412969" y="2"/>
                </a:lnTo>
                <a:lnTo>
                  <a:pt x="13412969" y="10287000"/>
                </a:lnTo>
                <a:lnTo>
                  <a:pt x="13184958" y="10287000"/>
                </a:lnTo>
                <a:close/>
                <a:moveTo>
                  <a:pt x="13673290" y="1"/>
                </a:moveTo>
                <a:lnTo>
                  <a:pt x="13901301" y="1"/>
                </a:lnTo>
                <a:lnTo>
                  <a:pt x="13901301" y="10287000"/>
                </a:lnTo>
                <a:lnTo>
                  <a:pt x="13673290" y="10287000"/>
                </a:lnTo>
                <a:close/>
                <a:moveTo>
                  <a:pt x="14161622" y="1"/>
                </a:moveTo>
                <a:lnTo>
                  <a:pt x="14389633" y="1"/>
                </a:lnTo>
                <a:lnTo>
                  <a:pt x="14389633" y="10287000"/>
                </a:lnTo>
                <a:lnTo>
                  <a:pt x="14161622" y="10287000"/>
                </a:lnTo>
                <a:close/>
                <a:moveTo>
                  <a:pt x="14649954" y="1"/>
                </a:moveTo>
                <a:lnTo>
                  <a:pt x="14877965" y="1"/>
                </a:lnTo>
                <a:lnTo>
                  <a:pt x="14877965" y="10287000"/>
                </a:lnTo>
                <a:lnTo>
                  <a:pt x="14649954" y="10287000"/>
                </a:lnTo>
                <a:close/>
                <a:moveTo>
                  <a:pt x="15138286" y="1"/>
                </a:moveTo>
                <a:lnTo>
                  <a:pt x="15366297" y="1"/>
                </a:lnTo>
                <a:lnTo>
                  <a:pt x="15366297" y="10287000"/>
                </a:lnTo>
                <a:lnTo>
                  <a:pt x="15138286" y="10287000"/>
                </a:lnTo>
                <a:close/>
                <a:moveTo>
                  <a:pt x="15626618" y="1"/>
                </a:moveTo>
                <a:lnTo>
                  <a:pt x="15854629" y="1"/>
                </a:lnTo>
                <a:lnTo>
                  <a:pt x="15854629" y="10287000"/>
                </a:lnTo>
                <a:lnTo>
                  <a:pt x="15626618" y="10287000"/>
                </a:lnTo>
                <a:close/>
                <a:moveTo>
                  <a:pt x="16114950" y="1"/>
                </a:moveTo>
                <a:lnTo>
                  <a:pt x="16342961" y="1"/>
                </a:lnTo>
                <a:lnTo>
                  <a:pt x="16342961" y="10287000"/>
                </a:lnTo>
                <a:lnTo>
                  <a:pt x="16114950" y="10287000"/>
                </a:lnTo>
                <a:close/>
                <a:moveTo>
                  <a:pt x="16603282" y="1"/>
                </a:moveTo>
                <a:lnTo>
                  <a:pt x="16831293" y="1"/>
                </a:lnTo>
                <a:lnTo>
                  <a:pt x="16831293" y="10287000"/>
                </a:lnTo>
                <a:lnTo>
                  <a:pt x="16603282" y="10287000"/>
                </a:lnTo>
                <a:close/>
                <a:moveTo>
                  <a:pt x="17091615" y="0"/>
                </a:moveTo>
                <a:lnTo>
                  <a:pt x="17319625" y="0"/>
                </a:lnTo>
                <a:lnTo>
                  <a:pt x="17319625" y="10287000"/>
                </a:lnTo>
                <a:lnTo>
                  <a:pt x="17091615" y="10287000"/>
                </a:lnTo>
                <a:close/>
                <a:moveTo>
                  <a:pt x="17579947" y="0"/>
                </a:moveTo>
                <a:lnTo>
                  <a:pt x="17807957" y="0"/>
                </a:lnTo>
                <a:lnTo>
                  <a:pt x="17807957" y="10287000"/>
                </a:lnTo>
                <a:lnTo>
                  <a:pt x="17579947" y="10287000"/>
                </a:lnTo>
                <a:close/>
                <a:moveTo>
                  <a:pt x="18068279" y="0"/>
                </a:moveTo>
                <a:lnTo>
                  <a:pt x="18296289" y="0"/>
                </a:lnTo>
                <a:lnTo>
                  <a:pt x="18296289" y="10287000"/>
                </a:lnTo>
                <a:lnTo>
                  <a:pt x="18068279" y="10287000"/>
                </a:lnTo>
                <a:close/>
              </a:path>
            </a:pathLst>
          </a:custGeom>
          <a:solidFill>
            <a:schemeClr val="accent1">
              <a:lumMod val="9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Rectangle 40">
            <a:extLst>
              <a:ext uri="{FF2B5EF4-FFF2-40B4-BE49-F238E27FC236}">
                <a16:creationId xmlns:a16="http://schemas.microsoft.com/office/drawing/2014/main" id="{36F11E1C-D40B-4E44-841A-CDC5A1A8CE5D}"/>
              </a:ext>
            </a:extLst>
          </p:cNvPr>
          <p:cNvSpPr/>
          <p:nvPr userDrawn="1"/>
        </p:nvSpPr>
        <p:spPr>
          <a:xfrm>
            <a:off x="0" y="5670210"/>
            <a:ext cx="12192000" cy="1187791"/>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5452991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Style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EAF96E15-0CE0-49CA-8B27-4146CE72FB89}"/>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9509689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accent3"/>
        </a:soli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AD834A1-2664-485F-A4FD-2D93E8FE03EB}"/>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8037346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_Section Break Slide layout">
    <p:bg>
      <p:bgPr>
        <a:solidFill>
          <a:schemeClr val="bg1"/>
        </a:solidFill>
        <a:effectLst/>
      </p:bgPr>
    </p:bg>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15C431FD-5460-4260-B8FE-1385C3A0A934}"/>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749918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8588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945803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8441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628224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249022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75017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530064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4361077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41120145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388942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684652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69954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398205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03268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677054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87952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9673676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099767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12991434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26817820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21778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25339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42" name="Freeform: Shape 41">
            <a:extLst>
              <a:ext uri="{FF2B5EF4-FFF2-40B4-BE49-F238E27FC236}">
                <a16:creationId xmlns:a16="http://schemas.microsoft.com/office/drawing/2014/main" id="{276371D3-4FF4-4780-8DCC-1A9DD3FBADB1}"/>
              </a:ext>
            </a:extLst>
          </p:cNvPr>
          <p:cNvSpPr/>
          <p:nvPr/>
        </p:nvSpPr>
        <p:spPr>
          <a:xfrm>
            <a:off x="4" y="10323"/>
            <a:ext cx="12197526" cy="6858000"/>
          </a:xfrm>
          <a:custGeom>
            <a:avLst/>
            <a:gdLst>
              <a:gd name="connsiteX0" fmla="*/ 488332 w 18296289"/>
              <a:gd name="connsiteY0" fmla="*/ 6 h 10287000"/>
              <a:gd name="connsiteX1" fmla="*/ 716342 w 18296289"/>
              <a:gd name="connsiteY1" fmla="*/ 6 h 10287000"/>
              <a:gd name="connsiteX2" fmla="*/ 716342 w 18296289"/>
              <a:gd name="connsiteY2" fmla="*/ 10287000 h 10287000"/>
              <a:gd name="connsiteX3" fmla="*/ 488332 w 18296289"/>
              <a:gd name="connsiteY3" fmla="*/ 10287000 h 10287000"/>
              <a:gd name="connsiteX4" fmla="*/ 0 w 18296289"/>
              <a:gd name="connsiteY4" fmla="*/ 6 h 10287000"/>
              <a:gd name="connsiteX5" fmla="*/ 228011 w 18296289"/>
              <a:gd name="connsiteY5" fmla="*/ 6 h 10287000"/>
              <a:gd name="connsiteX6" fmla="*/ 228011 w 18296289"/>
              <a:gd name="connsiteY6" fmla="*/ 10287000 h 10287000"/>
              <a:gd name="connsiteX7" fmla="*/ 0 w 18296289"/>
              <a:gd name="connsiteY7" fmla="*/ 10287000 h 10287000"/>
              <a:gd name="connsiteX8" fmla="*/ 976663 w 18296289"/>
              <a:gd name="connsiteY8" fmla="*/ 5 h 10287000"/>
              <a:gd name="connsiteX9" fmla="*/ 1204675 w 18296289"/>
              <a:gd name="connsiteY9" fmla="*/ 5 h 10287000"/>
              <a:gd name="connsiteX10" fmla="*/ 1204675 w 18296289"/>
              <a:gd name="connsiteY10" fmla="*/ 10287000 h 10287000"/>
              <a:gd name="connsiteX11" fmla="*/ 976663 w 18296289"/>
              <a:gd name="connsiteY11" fmla="*/ 10287000 h 10287000"/>
              <a:gd name="connsiteX12" fmla="*/ 1464995 w 18296289"/>
              <a:gd name="connsiteY12" fmla="*/ 5 h 10287000"/>
              <a:gd name="connsiteX13" fmla="*/ 1693006 w 18296289"/>
              <a:gd name="connsiteY13" fmla="*/ 5 h 10287000"/>
              <a:gd name="connsiteX14" fmla="*/ 1693006 w 18296289"/>
              <a:gd name="connsiteY14" fmla="*/ 10287000 h 10287000"/>
              <a:gd name="connsiteX15" fmla="*/ 1464995 w 18296289"/>
              <a:gd name="connsiteY15" fmla="*/ 10287000 h 10287000"/>
              <a:gd name="connsiteX16" fmla="*/ 1953326 w 18296289"/>
              <a:gd name="connsiteY16" fmla="*/ 5 h 10287000"/>
              <a:gd name="connsiteX17" fmla="*/ 2181338 w 18296289"/>
              <a:gd name="connsiteY17" fmla="*/ 5 h 10287000"/>
              <a:gd name="connsiteX18" fmla="*/ 2181338 w 18296289"/>
              <a:gd name="connsiteY18" fmla="*/ 10287000 h 10287000"/>
              <a:gd name="connsiteX19" fmla="*/ 1953326 w 18296289"/>
              <a:gd name="connsiteY19" fmla="*/ 10287000 h 10287000"/>
              <a:gd name="connsiteX20" fmla="*/ 2441658 w 18296289"/>
              <a:gd name="connsiteY20" fmla="*/ 5 h 10287000"/>
              <a:gd name="connsiteX21" fmla="*/ 2669670 w 18296289"/>
              <a:gd name="connsiteY21" fmla="*/ 5 h 10287000"/>
              <a:gd name="connsiteX22" fmla="*/ 2669670 w 18296289"/>
              <a:gd name="connsiteY22" fmla="*/ 10287000 h 10287000"/>
              <a:gd name="connsiteX23" fmla="*/ 2441658 w 18296289"/>
              <a:gd name="connsiteY23" fmla="*/ 10287000 h 10287000"/>
              <a:gd name="connsiteX24" fmla="*/ 2929991 w 18296289"/>
              <a:gd name="connsiteY24" fmla="*/ 5 h 10287000"/>
              <a:gd name="connsiteX25" fmla="*/ 3158002 w 18296289"/>
              <a:gd name="connsiteY25" fmla="*/ 5 h 10287000"/>
              <a:gd name="connsiteX26" fmla="*/ 3158002 w 18296289"/>
              <a:gd name="connsiteY26" fmla="*/ 10287000 h 10287000"/>
              <a:gd name="connsiteX27" fmla="*/ 2929991 w 18296289"/>
              <a:gd name="connsiteY27" fmla="*/ 10287000 h 10287000"/>
              <a:gd name="connsiteX28" fmla="*/ 3418323 w 18296289"/>
              <a:gd name="connsiteY28" fmla="*/ 5 h 10287000"/>
              <a:gd name="connsiteX29" fmla="*/ 3646334 w 18296289"/>
              <a:gd name="connsiteY29" fmla="*/ 5 h 10287000"/>
              <a:gd name="connsiteX30" fmla="*/ 3646334 w 18296289"/>
              <a:gd name="connsiteY30" fmla="*/ 10287000 h 10287000"/>
              <a:gd name="connsiteX31" fmla="*/ 3418323 w 18296289"/>
              <a:gd name="connsiteY31" fmla="*/ 10287000 h 10287000"/>
              <a:gd name="connsiteX32" fmla="*/ 3906655 w 18296289"/>
              <a:gd name="connsiteY32" fmla="*/ 5 h 10287000"/>
              <a:gd name="connsiteX33" fmla="*/ 4134665 w 18296289"/>
              <a:gd name="connsiteY33" fmla="*/ 5 h 10287000"/>
              <a:gd name="connsiteX34" fmla="*/ 4134665 w 18296289"/>
              <a:gd name="connsiteY34" fmla="*/ 10287000 h 10287000"/>
              <a:gd name="connsiteX35" fmla="*/ 3906655 w 18296289"/>
              <a:gd name="connsiteY35" fmla="*/ 10287000 h 10287000"/>
              <a:gd name="connsiteX36" fmla="*/ 4394985 w 18296289"/>
              <a:gd name="connsiteY36" fmla="*/ 4 h 10287000"/>
              <a:gd name="connsiteX37" fmla="*/ 4622994 w 18296289"/>
              <a:gd name="connsiteY37" fmla="*/ 4 h 10287000"/>
              <a:gd name="connsiteX38" fmla="*/ 4622994 w 18296289"/>
              <a:gd name="connsiteY38" fmla="*/ 10287000 h 10287000"/>
              <a:gd name="connsiteX39" fmla="*/ 4394985 w 18296289"/>
              <a:gd name="connsiteY39" fmla="*/ 10287000 h 10287000"/>
              <a:gd name="connsiteX40" fmla="*/ 4883318 w 18296289"/>
              <a:gd name="connsiteY40" fmla="*/ 4 h 10287000"/>
              <a:gd name="connsiteX41" fmla="*/ 5111327 w 18296289"/>
              <a:gd name="connsiteY41" fmla="*/ 4 h 10287000"/>
              <a:gd name="connsiteX42" fmla="*/ 5111327 w 18296289"/>
              <a:gd name="connsiteY42" fmla="*/ 10287000 h 10287000"/>
              <a:gd name="connsiteX43" fmla="*/ 4883318 w 18296289"/>
              <a:gd name="connsiteY43" fmla="*/ 10287000 h 10287000"/>
              <a:gd name="connsiteX44" fmla="*/ 5371649 w 18296289"/>
              <a:gd name="connsiteY44" fmla="*/ 4 h 10287000"/>
              <a:gd name="connsiteX45" fmla="*/ 5599660 w 18296289"/>
              <a:gd name="connsiteY45" fmla="*/ 4 h 10287000"/>
              <a:gd name="connsiteX46" fmla="*/ 5599660 w 18296289"/>
              <a:gd name="connsiteY46" fmla="*/ 10287000 h 10287000"/>
              <a:gd name="connsiteX47" fmla="*/ 5371649 w 18296289"/>
              <a:gd name="connsiteY47" fmla="*/ 10287000 h 10287000"/>
              <a:gd name="connsiteX48" fmla="*/ 5859980 w 18296289"/>
              <a:gd name="connsiteY48" fmla="*/ 4 h 10287000"/>
              <a:gd name="connsiteX49" fmla="*/ 6087990 w 18296289"/>
              <a:gd name="connsiteY49" fmla="*/ 4 h 10287000"/>
              <a:gd name="connsiteX50" fmla="*/ 6087990 w 18296289"/>
              <a:gd name="connsiteY50" fmla="*/ 10287000 h 10287000"/>
              <a:gd name="connsiteX51" fmla="*/ 5859980 w 18296289"/>
              <a:gd name="connsiteY51" fmla="*/ 10287000 h 10287000"/>
              <a:gd name="connsiteX52" fmla="*/ 6348314 w 18296289"/>
              <a:gd name="connsiteY52" fmla="*/ 4 h 10287000"/>
              <a:gd name="connsiteX53" fmla="*/ 6576324 w 18296289"/>
              <a:gd name="connsiteY53" fmla="*/ 4 h 10287000"/>
              <a:gd name="connsiteX54" fmla="*/ 6576324 w 18296289"/>
              <a:gd name="connsiteY54" fmla="*/ 10287000 h 10287000"/>
              <a:gd name="connsiteX55" fmla="*/ 6348314 w 18296289"/>
              <a:gd name="connsiteY55" fmla="*/ 10287000 h 10287000"/>
              <a:gd name="connsiteX56" fmla="*/ 6836644 w 18296289"/>
              <a:gd name="connsiteY56" fmla="*/ 4 h 10287000"/>
              <a:gd name="connsiteX57" fmla="*/ 7064654 w 18296289"/>
              <a:gd name="connsiteY57" fmla="*/ 4 h 10287000"/>
              <a:gd name="connsiteX58" fmla="*/ 7064654 w 18296289"/>
              <a:gd name="connsiteY58" fmla="*/ 10287000 h 10287000"/>
              <a:gd name="connsiteX59" fmla="*/ 6836644 w 18296289"/>
              <a:gd name="connsiteY59" fmla="*/ 10287000 h 10287000"/>
              <a:gd name="connsiteX60" fmla="*/ 7324976 w 18296289"/>
              <a:gd name="connsiteY60" fmla="*/ 3 h 10287000"/>
              <a:gd name="connsiteX61" fmla="*/ 7552987 w 18296289"/>
              <a:gd name="connsiteY61" fmla="*/ 3 h 10287000"/>
              <a:gd name="connsiteX62" fmla="*/ 7552987 w 18296289"/>
              <a:gd name="connsiteY62" fmla="*/ 10287000 h 10287000"/>
              <a:gd name="connsiteX63" fmla="*/ 7324976 w 18296289"/>
              <a:gd name="connsiteY63" fmla="*/ 10287000 h 10287000"/>
              <a:gd name="connsiteX64" fmla="*/ 7813308 w 18296289"/>
              <a:gd name="connsiteY64" fmla="*/ 3 h 10287000"/>
              <a:gd name="connsiteX65" fmla="*/ 8041318 w 18296289"/>
              <a:gd name="connsiteY65" fmla="*/ 3 h 10287000"/>
              <a:gd name="connsiteX66" fmla="*/ 8041318 w 18296289"/>
              <a:gd name="connsiteY66" fmla="*/ 10287000 h 10287000"/>
              <a:gd name="connsiteX67" fmla="*/ 7813308 w 18296289"/>
              <a:gd name="connsiteY67" fmla="*/ 10287000 h 10287000"/>
              <a:gd name="connsiteX68" fmla="*/ 8301639 w 18296289"/>
              <a:gd name="connsiteY68" fmla="*/ 3 h 10287000"/>
              <a:gd name="connsiteX69" fmla="*/ 8529649 w 18296289"/>
              <a:gd name="connsiteY69" fmla="*/ 3 h 10287000"/>
              <a:gd name="connsiteX70" fmla="*/ 8529649 w 18296289"/>
              <a:gd name="connsiteY70" fmla="*/ 10287000 h 10287000"/>
              <a:gd name="connsiteX71" fmla="*/ 8301639 w 18296289"/>
              <a:gd name="connsiteY71" fmla="*/ 10287000 h 10287000"/>
              <a:gd name="connsiteX72" fmla="*/ 8789970 w 18296289"/>
              <a:gd name="connsiteY72" fmla="*/ 3 h 10287000"/>
              <a:gd name="connsiteX73" fmla="*/ 9017981 w 18296289"/>
              <a:gd name="connsiteY73" fmla="*/ 3 h 10287000"/>
              <a:gd name="connsiteX74" fmla="*/ 9017981 w 18296289"/>
              <a:gd name="connsiteY74" fmla="*/ 10287000 h 10287000"/>
              <a:gd name="connsiteX75" fmla="*/ 8789970 w 18296289"/>
              <a:gd name="connsiteY75" fmla="*/ 10287000 h 10287000"/>
              <a:gd name="connsiteX76" fmla="*/ 9278302 w 18296289"/>
              <a:gd name="connsiteY76" fmla="*/ 3 h 10287000"/>
              <a:gd name="connsiteX77" fmla="*/ 9506313 w 18296289"/>
              <a:gd name="connsiteY77" fmla="*/ 3 h 10287000"/>
              <a:gd name="connsiteX78" fmla="*/ 9506313 w 18296289"/>
              <a:gd name="connsiteY78" fmla="*/ 10287000 h 10287000"/>
              <a:gd name="connsiteX79" fmla="*/ 9278302 w 18296289"/>
              <a:gd name="connsiteY79" fmla="*/ 10287000 h 10287000"/>
              <a:gd name="connsiteX80" fmla="*/ 9766634 w 18296289"/>
              <a:gd name="connsiteY80" fmla="*/ 3 h 10287000"/>
              <a:gd name="connsiteX81" fmla="*/ 9994645 w 18296289"/>
              <a:gd name="connsiteY81" fmla="*/ 3 h 10287000"/>
              <a:gd name="connsiteX82" fmla="*/ 9994645 w 18296289"/>
              <a:gd name="connsiteY82" fmla="*/ 10287000 h 10287000"/>
              <a:gd name="connsiteX83" fmla="*/ 9766634 w 18296289"/>
              <a:gd name="connsiteY83" fmla="*/ 10287000 h 10287000"/>
              <a:gd name="connsiteX84" fmla="*/ 10254966 w 18296289"/>
              <a:gd name="connsiteY84" fmla="*/ 3 h 10287000"/>
              <a:gd name="connsiteX85" fmla="*/ 10482977 w 18296289"/>
              <a:gd name="connsiteY85" fmla="*/ 3 h 10287000"/>
              <a:gd name="connsiteX86" fmla="*/ 10482977 w 18296289"/>
              <a:gd name="connsiteY86" fmla="*/ 10287000 h 10287000"/>
              <a:gd name="connsiteX87" fmla="*/ 10254966 w 18296289"/>
              <a:gd name="connsiteY87" fmla="*/ 10287000 h 10287000"/>
              <a:gd name="connsiteX88" fmla="*/ 10743298 w 18296289"/>
              <a:gd name="connsiteY88" fmla="*/ 2 h 10287000"/>
              <a:gd name="connsiteX89" fmla="*/ 10971309 w 18296289"/>
              <a:gd name="connsiteY89" fmla="*/ 2 h 10287000"/>
              <a:gd name="connsiteX90" fmla="*/ 10971309 w 18296289"/>
              <a:gd name="connsiteY90" fmla="*/ 10287000 h 10287000"/>
              <a:gd name="connsiteX91" fmla="*/ 10743298 w 18296289"/>
              <a:gd name="connsiteY91" fmla="*/ 10287000 h 10287000"/>
              <a:gd name="connsiteX92" fmla="*/ 11231630 w 18296289"/>
              <a:gd name="connsiteY92" fmla="*/ 2 h 10287000"/>
              <a:gd name="connsiteX93" fmla="*/ 11459641 w 18296289"/>
              <a:gd name="connsiteY93" fmla="*/ 2 h 10287000"/>
              <a:gd name="connsiteX94" fmla="*/ 11459641 w 18296289"/>
              <a:gd name="connsiteY94" fmla="*/ 10287000 h 10287000"/>
              <a:gd name="connsiteX95" fmla="*/ 11231630 w 18296289"/>
              <a:gd name="connsiteY95" fmla="*/ 10287000 h 10287000"/>
              <a:gd name="connsiteX96" fmla="*/ 11719962 w 18296289"/>
              <a:gd name="connsiteY96" fmla="*/ 2 h 10287000"/>
              <a:gd name="connsiteX97" fmla="*/ 11947973 w 18296289"/>
              <a:gd name="connsiteY97" fmla="*/ 2 h 10287000"/>
              <a:gd name="connsiteX98" fmla="*/ 11947973 w 18296289"/>
              <a:gd name="connsiteY98" fmla="*/ 10287000 h 10287000"/>
              <a:gd name="connsiteX99" fmla="*/ 11719962 w 18296289"/>
              <a:gd name="connsiteY99" fmla="*/ 10287000 h 10287000"/>
              <a:gd name="connsiteX100" fmla="*/ 12208294 w 18296289"/>
              <a:gd name="connsiteY100" fmla="*/ 2 h 10287000"/>
              <a:gd name="connsiteX101" fmla="*/ 12436305 w 18296289"/>
              <a:gd name="connsiteY101" fmla="*/ 2 h 10287000"/>
              <a:gd name="connsiteX102" fmla="*/ 12436305 w 18296289"/>
              <a:gd name="connsiteY102" fmla="*/ 10287000 h 10287000"/>
              <a:gd name="connsiteX103" fmla="*/ 12208294 w 18296289"/>
              <a:gd name="connsiteY103" fmla="*/ 10287000 h 10287000"/>
              <a:gd name="connsiteX104" fmla="*/ 12696626 w 18296289"/>
              <a:gd name="connsiteY104" fmla="*/ 2 h 10287000"/>
              <a:gd name="connsiteX105" fmla="*/ 12924637 w 18296289"/>
              <a:gd name="connsiteY105" fmla="*/ 2 h 10287000"/>
              <a:gd name="connsiteX106" fmla="*/ 12924637 w 18296289"/>
              <a:gd name="connsiteY106" fmla="*/ 10287000 h 10287000"/>
              <a:gd name="connsiteX107" fmla="*/ 12696626 w 18296289"/>
              <a:gd name="connsiteY107" fmla="*/ 10287000 h 10287000"/>
              <a:gd name="connsiteX108" fmla="*/ 13184958 w 18296289"/>
              <a:gd name="connsiteY108" fmla="*/ 2 h 10287000"/>
              <a:gd name="connsiteX109" fmla="*/ 13412969 w 18296289"/>
              <a:gd name="connsiteY109" fmla="*/ 2 h 10287000"/>
              <a:gd name="connsiteX110" fmla="*/ 13412969 w 18296289"/>
              <a:gd name="connsiteY110" fmla="*/ 10287000 h 10287000"/>
              <a:gd name="connsiteX111" fmla="*/ 13184958 w 18296289"/>
              <a:gd name="connsiteY111" fmla="*/ 10287000 h 10287000"/>
              <a:gd name="connsiteX112" fmla="*/ 13673290 w 18296289"/>
              <a:gd name="connsiteY112" fmla="*/ 1 h 10287000"/>
              <a:gd name="connsiteX113" fmla="*/ 13901301 w 18296289"/>
              <a:gd name="connsiteY113" fmla="*/ 1 h 10287000"/>
              <a:gd name="connsiteX114" fmla="*/ 13901301 w 18296289"/>
              <a:gd name="connsiteY114" fmla="*/ 10287000 h 10287000"/>
              <a:gd name="connsiteX115" fmla="*/ 13673290 w 18296289"/>
              <a:gd name="connsiteY115" fmla="*/ 10287000 h 10287000"/>
              <a:gd name="connsiteX116" fmla="*/ 14161622 w 18296289"/>
              <a:gd name="connsiteY116" fmla="*/ 1 h 10287000"/>
              <a:gd name="connsiteX117" fmla="*/ 14389633 w 18296289"/>
              <a:gd name="connsiteY117" fmla="*/ 1 h 10287000"/>
              <a:gd name="connsiteX118" fmla="*/ 14389633 w 18296289"/>
              <a:gd name="connsiteY118" fmla="*/ 10287000 h 10287000"/>
              <a:gd name="connsiteX119" fmla="*/ 14161622 w 18296289"/>
              <a:gd name="connsiteY119" fmla="*/ 10287000 h 10287000"/>
              <a:gd name="connsiteX120" fmla="*/ 14649954 w 18296289"/>
              <a:gd name="connsiteY120" fmla="*/ 1 h 10287000"/>
              <a:gd name="connsiteX121" fmla="*/ 14877965 w 18296289"/>
              <a:gd name="connsiteY121" fmla="*/ 1 h 10287000"/>
              <a:gd name="connsiteX122" fmla="*/ 14877965 w 18296289"/>
              <a:gd name="connsiteY122" fmla="*/ 10287000 h 10287000"/>
              <a:gd name="connsiteX123" fmla="*/ 14649954 w 18296289"/>
              <a:gd name="connsiteY123" fmla="*/ 10287000 h 10287000"/>
              <a:gd name="connsiteX124" fmla="*/ 15138286 w 18296289"/>
              <a:gd name="connsiteY124" fmla="*/ 1 h 10287000"/>
              <a:gd name="connsiteX125" fmla="*/ 15366297 w 18296289"/>
              <a:gd name="connsiteY125" fmla="*/ 1 h 10287000"/>
              <a:gd name="connsiteX126" fmla="*/ 15366297 w 18296289"/>
              <a:gd name="connsiteY126" fmla="*/ 10287000 h 10287000"/>
              <a:gd name="connsiteX127" fmla="*/ 15138286 w 18296289"/>
              <a:gd name="connsiteY127" fmla="*/ 10287000 h 10287000"/>
              <a:gd name="connsiteX128" fmla="*/ 15626618 w 18296289"/>
              <a:gd name="connsiteY128" fmla="*/ 1 h 10287000"/>
              <a:gd name="connsiteX129" fmla="*/ 15854629 w 18296289"/>
              <a:gd name="connsiteY129" fmla="*/ 1 h 10287000"/>
              <a:gd name="connsiteX130" fmla="*/ 15854629 w 18296289"/>
              <a:gd name="connsiteY130" fmla="*/ 10287000 h 10287000"/>
              <a:gd name="connsiteX131" fmla="*/ 15626618 w 18296289"/>
              <a:gd name="connsiteY131" fmla="*/ 10287000 h 10287000"/>
              <a:gd name="connsiteX132" fmla="*/ 16114950 w 18296289"/>
              <a:gd name="connsiteY132" fmla="*/ 1 h 10287000"/>
              <a:gd name="connsiteX133" fmla="*/ 16342961 w 18296289"/>
              <a:gd name="connsiteY133" fmla="*/ 1 h 10287000"/>
              <a:gd name="connsiteX134" fmla="*/ 16342961 w 18296289"/>
              <a:gd name="connsiteY134" fmla="*/ 10287000 h 10287000"/>
              <a:gd name="connsiteX135" fmla="*/ 16114950 w 18296289"/>
              <a:gd name="connsiteY135" fmla="*/ 10287000 h 10287000"/>
              <a:gd name="connsiteX136" fmla="*/ 16603282 w 18296289"/>
              <a:gd name="connsiteY136" fmla="*/ 1 h 10287000"/>
              <a:gd name="connsiteX137" fmla="*/ 16831293 w 18296289"/>
              <a:gd name="connsiteY137" fmla="*/ 1 h 10287000"/>
              <a:gd name="connsiteX138" fmla="*/ 16831293 w 18296289"/>
              <a:gd name="connsiteY138" fmla="*/ 10287000 h 10287000"/>
              <a:gd name="connsiteX139" fmla="*/ 16603282 w 18296289"/>
              <a:gd name="connsiteY139" fmla="*/ 10287000 h 10287000"/>
              <a:gd name="connsiteX140" fmla="*/ 17091615 w 18296289"/>
              <a:gd name="connsiteY140" fmla="*/ 0 h 10287000"/>
              <a:gd name="connsiteX141" fmla="*/ 17319625 w 18296289"/>
              <a:gd name="connsiteY141" fmla="*/ 0 h 10287000"/>
              <a:gd name="connsiteX142" fmla="*/ 17319625 w 18296289"/>
              <a:gd name="connsiteY142" fmla="*/ 10287000 h 10287000"/>
              <a:gd name="connsiteX143" fmla="*/ 17091615 w 18296289"/>
              <a:gd name="connsiteY143" fmla="*/ 10287000 h 10287000"/>
              <a:gd name="connsiteX144" fmla="*/ 17579947 w 18296289"/>
              <a:gd name="connsiteY144" fmla="*/ 0 h 10287000"/>
              <a:gd name="connsiteX145" fmla="*/ 17807957 w 18296289"/>
              <a:gd name="connsiteY145" fmla="*/ 0 h 10287000"/>
              <a:gd name="connsiteX146" fmla="*/ 17807957 w 18296289"/>
              <a:gd name="connsiteY146" fmla="*/ 10287000 h 10287000"/>
              <a:gd name="connsiteX147" fmla="*/ 17579947 w 18296289"/>
              <a:gd name="connsiteY147" fmla="*/ 10287000 h 10287000"/>
              <a:gd name="connsiteX148" fmla="*/ 18068279 w 18296289"/>
              <a:gd name="connsiteY148" fmla="*/ 0 h 10287000"/>
              <a:gd name="connsiteX149" fmla="*/ 18296289 w 18296289"/>
              <a:gd name="connsiteY149" fmla="*/ 0 h 10287000"/>
              <a:gd name="connsiteX150" fmla="*/ 18296289 w 18296289"/>
              <a:gd name="connsiteY150" fmla="*/ 10287000 h 10287000"/>
              <a:gd name="connsiteX151" fmla="*/ 18068279 w 18296289"/>
              <a:gd name="connsiteY151"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8296289" h="10287000">
                <a:moveTo>
                  <a:pt x="488332" y="6"/>
                </a:moveTo>
                <a:lnTo>
                  <a:pt x="716342" y="6"/>
                </a:lnTo>
                <a:lnTo>
                  <a:pt x="716342" y="10287000"/>
                </a:lnTo>
                <a:lnTo>
                  <a:pt x="488332" y="10287000"/>
                </a:lnTo>
                <a:close/>
                <a:moveTo>
                  <a:pt x="0" y="6"/>
                </a:moveTo>
                <a:lnTo>
                  <a:pt x="228011" y="6"/>
                </a:lnTo>
                <a:lnTo>
                  <a:pt x="228011" y="10287000"/>
                </a:lnTo>
                <a:lnTo>
                  <a:pt x="0" y="10287000"/>
                </a:lnTo>
                <a:close/>
                <a:moveTo>
                  <a:pt x="976663" y="5"/>
                </a:moveTo>
                <a:lnTo>
                  <a:pt x="1204675" y="5"/>
                </a:lnTo>
                <a:lnTo>
                  <a:pt x="1204675" y="10287000"/>
                </a:lnTo>
                <a:lnTo>
                  <a:pt x="976663" y="10287000"/>
                </a:lnTo>
                <a:close/>
                <a:moveTo>
                  <a:pt x="1464995" y="5"/>
                </a:moveTo>
                <a:lnTo>
                  <a:pt x="1693006" y="5"/>
                </a:lnTo>
                <a:lnTo>
                  <a:pt x="1693006" y="10287000"/>
                </a:lnTo>
                <a:lnTo>
                  <a:pt x="1464995" y="10287000"/>
                </a:lnTo>
                <a:close/>
                <a:moveTo>
                  <a:pt x="1953326" y="5"/>
                </a:moveTo>
                <a:lnTo>
                  <a:pt x="2181338" y="5"/>
                </a:lnTo>
                <a:lnTo>
                  <a:pt x="2181338" y="10287000"/>
                </a:lnTo>
                <a:lnTo>
                  <a:pt x="1953326" y="10287000"/>
                </a:lnTo>
                <a:close/>
                <a:moveTo>
                  <a:pt x="2441658" y="5"/>
                </a:moveTo>
                <a:lnTo>
                  <a:pt x="2669670" y="5"/>
                </a:lnTo>
                <a:lnTo>
                  <a:pt x="2669670" y="10287000"/>
                </a:lnTo>
                <a:lnTo>
                  <a:pt x="2441658" y="10287000"/>
                </a:lnTo>
                <a:close/>
                <a:moveTo>
                  <a:pt x="2929991" y="5"/>
                </a:moveTo>
                <a:lnTo>
                  <a:pt x="3158002" y="5"/>
                </a:lnTo>
                <a:lnTo>
                  <a:pt x="3158002" y="10287000"/>
                </a:lnTo>
                <a:lnTo>
                  <a:pt x="2929991" y="10287000"/>
                </a:lnTo>
                <a:close/>
                <a:moveTo>
                  <a:pt x="3418323" y="5"/>
                </a:moveTo>
                <a:lnTo>
                  <a:pt x="3646334" y="5"/>
                </a:lnTo>
                <a:lnTo>
                  <a:pt x="3646334" y="10287000"/>
                </a:lnTo>
                <a:lnTo>
                  <a:pt x="3418323" y="10287000"/>
                </a:lnTo>
                <a:close/>
                <a:moveTo>
                  <a:pt x="3906655" y="5"/>
                </a:moveTo>
                <a:lnTo>
                  <a:pt x="4134665" y="5"/>
                </a:lnTo>
                <a:lnTo>
                  <a:pt x="4134665" y="10287000"/>
                </a:lnTo>
                <a:lnTo>
                  <a:pt x="3906655" y="10287000"/>
                </a:lnTo>
                <a:close/>
                <a:moveTo>
                  <a:pt x="4394985" y="4"/>
                </a:moveTo>
                <a:lnTo>
                  <a:pt x="4622994" y="4"/>
                </a:lnTo>
                <a:lnTo>
                  <a:pt x="4622994" y="10287000"/>
                </a:lnTo>
                <a:lnTo>
                  <a:pt x="4394985" y="10287000"/>
                </a:lnTo>
                <a:close/>
                <a:moveTo>
                  <a:pt x="4883318" y="4"/>
                </a:moveTo>
                <a:lnTo>
                  <a:pt x="5111327" y="4"/>
                </a:lnTo>
                <a:lnTo>
                  <a:pt x="5111327" y="10287000"/>
                </a:lnTo>
                <a:lnTo>
                  <a:pt x="4883318" y="10287000"/>
                </a:lnTo>
                <a:close/>
                <a:moveTo>
                  <a:pt x="5371649" y="4"/>
                </a:moveTo>
                <a:lnTo>
                  <a:pt x="5599660" y="4"/>
                </a:lnTo>
                <a:lnTo>
                  <a:pt x="5599660" y="10287000"/>
                </a:lnTo>
                <a:lnTo>
                  <a:pt x="5371649" y="10287000"/>
                </a:lnTo>
                <a:close/>
                <a:moveTo>
                  <a:pt x="5859980" y="4"/>
                </a:moveTo>
                <a:lnTo>
                  <a:pt x="6087990" y="4"/>
                </a:lnTo>
                <a:lnTo>
                  <a:pt x="6087990" y="10287000"/>
                </a:lnTo>
                <a:lnTo>
                  <a:pt x="5859980" y="10287000"/>
                </a:lnTo>
                <a:close/>
                <a:moveTo>
                  <a:pt x="6348314" y="4"/>
                </a:moveTo>
                <a:lnTo>
                  <a:pt x="6576324" y="4"/>
                </a:lnTo>
                <a:lnTo>
                  <a:pt x="6576324" y="10287000"/>
                </a:lnTo>
                <a:lnTo>
                  <a:pt x="6348314" y="10287000"/>
                </a:lnTo>
                <a:close/>
                <a:moveTo>
                  <a:pt x="6836644" y="4"/>
                </a:moveTo>
                <a:lnTo>
                  <a:pt x="7064654" y="4"/>
                </a:lnTo>
                <a:lnTo>
                  <a:pt x="7064654" y="10287000"/>
                </a:lnTo>
                <a:lnTo>
                  <a:pt x="6836644" y="10287000"/>
                </a:lnTo>
                <a:close/>
                <a:moveTo>
                  <a:pt x="7324976" y="3"/>
                </a:moveTo>
                <a:lnTo>
                  <a:pt x="7552987" y="3"/>
                </a:lnTo>
                <a:lnTo>
                  <a:pt x="7552987" y="10287000"/>
                </a:lnTo>
                <a:lnTo>
                  <a:pt x="7324976" y="10287000"/>
                </a:lnTo>
                <a:close/>
                <a:moveTo>
                  <a:pt x="7813308" y="3"/>
                </a:moveTo>
                <a:lnTo>
                  <a:pt x="8041318" y="3"/>
                </a:lnTo>
                <a:lnTo>
                  <a:pt x="8041318" y="10287000"/>
                </a:lnTo>
                <a:lnTo>
                  <a:pt x="7813308" y="10287000"/>
                </a:lnTo>
                <a:close/>
                <a:moveTo>
                  <a:pt x="8301639" y="3"/>
                </a:moveTo>
                <a:lnTo>
                  <a:pt x="8529649" y="3"/>
                </a:lnTo>
                <a:lnTo>
                  <a:pt x="8529649" y="10287000"/>
                </a:lnTo>
                <a:lnTo>
                  <a:pt x="8301639" y="10287000"/>
                </a:lnTo>
                <a:close/>
                <a:moveTo>
                  <a:pt x="8789970" y="3"/>
                </a:moveTo>
                <a:lnTo>
                  <a:pt x="9017981" y="3"/>
                </a:lnTo>
                <a:lnTo>
                  <a:pt x="9017981" y="10287000"/>
                </a:lnTo>
                <a:lnTo>
                  <a:pt x="8789970" y="10287000"/>
                </a:lnTo>
                <a:close/>
                <a:moveTo>
                  <a:pt x="9278302" y="3"/>
                </a:moveTo>
                <a:lnTo>
                  <a:pt x="9506313" y="3"/>
                </a:lnTo>
                <a:lnTo>
                  <a:pt x="9506313" y="10287000"/>
                </a:lnTo>
                <a:lnTo>
                  <a:pt x="9278302" y="10287000"/>
                </a:lnTo>
                <a:close/>
                <a:moveTo>
                  <a:pt x="9766634" y="3"/>
                </a:moveTo>
                <a:lnTo>
                  <a:pt x="9994645" y="3"/>
                </a:lnTo>
                <a:lnTo>
                  <a:pt x="9994645" y="10287000"/>
                </a:lnTo>
                <a:lnTo>
                  <a:pt x="9766634" y="10287000"/>
                </a:lnTo>
                <a:close/>
                <a:moveTo>
                  <a:pt x="10254966" y="3"/>
                </a:moveTo>
                <a:lnTo>
                  <a:pt x="10482977" y="3"/>
                </a:lnTo>
                <a:lnTo>
                  <a:pt x="10482977" y="10287000"/>
                </a:lnTo>
                <a:lnTo>
                  <a:pt x="10254966" y="10287000"/>
                </a:lnTo>
                <a:close/>
                <a:moveTo>
                  <a:pt x="10743298" y="2"/>
                </a:moveTo>
                <a:lnTo>
                  <a:pt x="10971309" y="2"/>
                </a:lnTo>
                <a:lnTo>
                  <a:pt x="10971309" y="10287000"/>
                </a:lnTo>
                <a:lnTo>
                  <a:pt x="10743298" y="10287000"/>
                </a:lnTo>
                <a:close/>
                <a:moveTo>
                  <a:pt x="11231630" y="2"/>
                </a:moveTo>
                <a:lnTo>
                  <a:pt x="11459641" y="2"/>
                </a:lnTo>
                <a:lnTo>
                  <a:pt x="11459641" y="10287000"/>
                </a:lnTo>
                <a:lnTo>
                  <a:pt x="11231630" y="10287000"/>
                </a:lnTo>
                <a:close/>
                <a:moveTo>
                  <a:pt x="11719962" y="2"/>
                </a:moveTo>
                <a:lnTo>
                  <a:pt x="11947973" y="2"/>
                </a:lnTo>
                <a:lnTo>
                  <a:pt x="11947973" y="10287000"/>
                </a:lnTo>
                <a:lnTo>
                  <a:pt x="11719962" y="10287000"/>
                </a:lnTo>
                <a:close/>
                <a:moveTo>
                  <a:pt x="12208294" y="2"/>
                </a:moveTo>
                <a:lnTo>
                  <a:pt x="12436305" y="2"/>
                </a:lnTo>
                <a:lnTo>
                  <a:pt x="12436305" y="10287000"/>
                </a:lnTo>
                <a:lnTo>
                  <a:pt x="12208294" y="10287000"/>
                </a:lnTo>
                <a:close/>
                <a:moveTo>
                  <a:pt x="12696626" y="2"/>
                </a:moveTo>
                <a:lnTo>
                  <a:pt x="12924637" y="2"/>
                </a:lnTo>
                <a:lnTo>
                  <a:pt x="12924637" y="10287000"/>
                </a:lnTo>
                <a:lnTo>
                  <a:pt x="12696626" y="10287000"/>
                </a:lnTo>
                <a:close/>
                <a:moveTo>
                  <a:pt x="13184958" y="2"/>
                </a:moveTo>
                <a:lnTo>
                  <a:pt x="13412969" y="2"/>
                </a:lnTo>
                <a:lnTo>
                  <a:pt x="13412969" y="10287000"/>
                </a:lnTo>
                <a:lnTo>
                  <a:pt x="13184958" y="10287000"/>
                </a:lnTo>
                <a:close/>
                <a:moveTo>
                  <a:pt x="13673290" y="1"/>
                </a:moveTo>
                <a:lnTo>
                  <a:pt x="13901301" y="1"/>
                </a:lnTo>
                <a:lnTo>
                  <a:pt x="13901301" y="10287000"/>
                </a:lnTo>
                <a:lnTo>
                  <a:pt x="13673290" y="10287000"/>
                </a:lnTo>
                <a:close/>
                <a:moveTo>
                  <a:pt x="14161622" y="1"/>
                </a:moveTo>
                <a:lnTo>
                  <a:pt x="14389633" y="1"/>
                </a:lnTo>
                <a:lnTo>
                  <a:pt x="14389633" y="10287000"/>
                </a:lnTo>
                <a:lnTo>
                  <a:pt x="14161622" y="10287000"/>
                </a:lnTo>
                <a:close/>
                <a:moveTo>
                  <a:pt x="14649954" y="1"/>
                </a:moveTo>
                <a:lnTo>
                  <a:pt x="14877965" y="1"/>
                </a:lnTo>
                <a:lnTo>
                  <a:pt x="14877965" y="10287000"/>
                </a:lnTo>
                <a:lnTo>
                  <a:pt x="14649954" y="10287000"/>
                </a:lnTo>
                <a:close/>
                <a:moveTo>
                  <a:pt x="15138286" y="1"/>
                </a:moveTo>
                <a:lnTo>
                  <a:pt x="15366297" y="1"/>
                </a:lnTo>
                <a:lnTo>
                  <a:pt x="15366297" y="10287000"/>
                </a:lnTo>
                <a:lnTo>
                  <a:pt x="15138286" y="10287000"/>
                </a:lnTo>
                <a:close/>
                <a:moveTo>
                  <a:pt x="15626618" y="1"/>
                </a:moveTo>
                <a:lnTo>
                  <a:pt x="15854629" y="1"/>
                </a:lnTo>
                <a:lnTo>
                  <a:pt x="15854629" y="10287000"/>
                </a:lnTo>
                <a:lnTo>
                  <a:pt x="15626618" y="10287000"/>
                </a:lnTo>
                <a:close/>
                <a:moveTo>
                  <a:pt x="16114950" y="1"/>
                </a:moveTo>
                <a:lnTo>
                  <a:pt x="16342961" y="1"/>
                </a:lnTo>
                <a:lnTo>
                  <a:pt x="16342961" y="10287000"/>
                </a:lnTo>
                <a:lnTo>
                  <a:pt x="16114950" y="10287000"/>
                </a:lnTo>
                <a:close/>
                <a:moveTo>
                  <a:pt x="16603282" y="1"/>
                </a:moveTo>
                <a:lnTo>
                  <a:pt x="16831293" y="1"/>
                </a:lnTo>
                <a:lnTo>
                  <a:pt x="16831293" y="10287000"/>
                </a:lnTo>
                <a:lnTo>
                  <a:pt x="16603282" y="10287000"/>
                </a:lnTo>
                <a:close/>
                <a:moveTo>
                  <a:pt x="17091615" y="0"/>
                </a:moveTo>
                <a:lnTo>
                  <a:pt x="17319625" y="0"/>
                </a:lnTo>
                <a:lnTo>
                  <a:pt x="17319625" y="10287000"/>
                </a:lnTo>
                <a:lnTo>
                  <a:pt x="17091615" y="10287000"/>
                </a:lnTo>
                <a:close/>
                <a:moveTo>
                  <a:pt x="17579947" y="0"/>
                </a:moveTo>
                <a:lnTo>
                  <a:pt x="17807957" y="0"/>
                </a:lnTo>
                <a:lnTo>
                  <a:pt x="17807957" y="10287000"/>
                </a:lnTo>
                <a:lnTo>
                  <a:pt x="17579947" y="10287000"/>
                </a:lnTo>
                <a:close/>
                <a:moveTo>
                  <a:pt x="18068279" y="0"/>
                </a:moveTo>
                <a:lnTo>
                  <a:pt x="18296289" y="0"/>
                </a:lnTo>
                <a:lnTo>
                  <a:pt x="18296289" y="10287000"/>
                </a:lnTo>
                <a:lnTo>
                  <a:pt x="18068279" y="10287000"/>
                </a:lnTo>
                <a:close/>
              </a:path>
            </a:pathLst>
          </a:custGeom>
          <a:solidFill>
            <a:schemeClr val="accent1">
              <a:lumMod val="9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Rectangle 40">
            <a:extLst>
              <a:ext uri="{FF2B5EF4-FFF2-40B4-BE49-F238E27FC236}">
                <a16:creationId xmlns:a16="http://schemas.microsoft.com/office/drawing/2014/main" id="{36F11E1C-D40B-4E44-841A-CDC5A1A8CE5D}"/>
              </a:ext>
            </a:extLst>
          </p:cNvPr>
          <p:cNvSpPr/>
          <p:nvPr userDrawn="1"/>
        </p:nvSpPr>
        <p:spPr>
          <a:xfrm>
            <a:off x="0" y="5670210"/>
            <a:ext cx="12192000" cy="1187791"/>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27083276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395625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527966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992100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7932390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056488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62177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255340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28829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28928822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89647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0923942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195760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279237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901783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978648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347738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889998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6651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9523331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37450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624705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963043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787271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239660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007348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4676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220631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6963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48087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0143898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441968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737849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5222946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0399502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449065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679014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59636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3942415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6809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30923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34516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095754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8232908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813415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3364172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0471721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0677050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79813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7504183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52514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84471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38713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466133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5050283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0836957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1245373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351836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10291802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217409506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0854199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9453668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Style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EAF96E15-0CE0-49CA-8B27-4146CE72FB89}"/>
              </a:ext>
            </a:extLst>
          </p:cNvPr>
          <p:cNvSpPr>
            <a:spLocks noGrp="1"/>
          </p:cNvSpPr>
          <p:nvPr>
            <p:ph type="body" sz="quarter" idx="10" hasCustomPrompt="1"/>
          </p:nvPr>
        </p:nvSpPr>
        <p:spPr>
          <a:xfrm>
            <a:off x="323529" y="287255"/>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86354094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AD6EE87-EBD5-4F12-A48A-63ACA297AC8F}" type="datetimeFigureOut">
              <a:rPr lang="en-US" smtClean="0"/>
              <a:t>12/14/2020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099523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781384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824121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4493949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673845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183566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6478145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638457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196447681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69894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904053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835202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9175772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7238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298CD5-6C1E-4009-B41F-6DF62E31D3BE}"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373302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639778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144412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 /><Relationship Id="rId13" Type="http://schemas.openxmlformats.org/officeDocument/2006/relationships/slideLayout" Target="../slideLayouts/slideLayout14.xml" /><Relationship Id="rId18" Type="http://schemas.openxmlformats.org/officeDocument/2006/relationships/slideLayout" Target="../slideLayouts/slideLayout19.xml" /><Relationship Id="rId3" Type="http://schemas.openxmlformats.org/officeDocument/2006/relationships/slideLayout" Target="../slideLayouts/slideLayout4.xml" /><Relationship Id="rId7" Type="http://schemas.openxmlformats.org/officeDocument/2006/relationships/slideLayout" Target="../slideLayouts/slideLayout8.xml" /><Relationship Id="rId12" Type="http://schemas.openxmlformats.org/officeDocument/2006/relationships/slideLayout" Target="../slideLayouts/slideLayout13.xml" /><Relationship Id="rId17" Type="http://schemas.openxmlformats.org/officeDocument/2006/relationships/slideLayout" Target="../slideLayouts/slideLayout18.xml" /><Relationship Id="rId2" Type="http://schemas.openxmlformats.org/officeDocument/2006/relationships/slideLayout" Target="../slideLayouts/slideLayout3.xml" /><Relationship Id="rId16" Type="http://schemas.openxmlformats.org/officeDocument/2006/relationships/slideLayout" Target="../slideLayouts/slideLayout17.xml" /><Relationship Id="rId1" Type="http://schemas.openxmlformats.org/officeDocument/2006/relationships/slideLayout" Target="../slideLayouts/slideLayout2.xml" /><Relationship Id="rId6" Type="http://schemas.openxmlformats.org/officeDocument/2006/relationships/slideLayout" Target="../slideLayouts/slideLayout7.xml" /><Relationship Id="rId11" Type="http://schemas.openxmlformats.org/officeDocument/2006/relationships/slideLayout" Target="../slideLayouts/slideLayout12.xml" /><Relationship Id="rId5" Type="http://schemas.openxmlformats.org/officeDocument/2006/relationships/slideLayout" Target="../slideLayouts/slideLayout6.xml" /><Relationship Id="rId15" Type="http://schemas.openxmlformats.org/officeDocument/2006/relationships/slideLayout" Target="../slideLayouts/slideLayout16.xml" /><Relationship Id="rId10" Type="http://schemas.openxmlformats.org/officeDocument/2006/relationships/slideLayout" Target="../slideLayouts/slideLayout11.xml" /><Relationship Id="rId19" Type="http://schemas.openxmlformats.org/officeDocument/2006/relationships/theme" Target="../theme/theme2.xml" /><Relationship Id="rId4" Type="http://schemas.openxmlformats.org/officeDocument/2006/relationships/slideLayout" Target="../slideLayouts/slideLayout5.xml" /><Relationship Id="rId9" Type="http://schemas.openxmlformats.org/officeDocument/2006/relationships/slideLayout" Target="../slideLayouts/slideLayout10.xml" /><Relationship Id="rId14" Type="http://schemas.openxmlformats.org/officeDocument/2006/relationships/slideLayout" Target="../slideLayouts/slideLayout15.xml" /></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 /><Relationship Id="rId2" Type="http://schemas.openxmlformats.org/officeDocument/2006/relationships/slideLayout" Target="../slideLayouts/slideLayout21.xml" /><Relationship Id="rId1" Type="http://schemas.openxmlformats.org/officeDocument/2006/relationships/slideLayout" Target="../slideLayouts/slideLayout20.xml" /><Relationship Id="rId5" Type="http://schemas.openxmlformats.org/officeDocument/2006/relationships/theme" Target="../theme/theme3.xml" /><Relationship Id="rId4" Type="http://schemas.openxmlformats.org/officeDocument/2006/relationships/slideLayout" Target="../slideLayouts/slideLayout23.xml" /></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 /><Relationship Id="rId13" Type="http://schemas.openxmlformats.org/officeDocument/2006/relationships/slideLayout" Target="../slideLayouts/slideLayout36.xml" /><Relationship Id="rId18" Type="http://schemas.openxmlformats.org/officeDocument/2006/relationships/theme" Target="../theme/theme4.xml" /><Relationship Id="rId3" Type="http://schemas.openxmlformats.org/officeDocument/2006/relationships/slideLayout" Target="../slideLayouts/slideLayout26.xml" /><Relationship Id="rId7" Type="http://schemas.openxmlformats.org/officeDocument/2006/relationships/slideLayout" Target="../slideLayouts/slideLayout30.xml" /><Relationship Id="rId12" Type="http://schemas.openxmlformats.org/officeDocument/2006/relationships/slideLayout" Target="../slideLayouts/slideLayout35.xml" /><Relationship Id="rId17" Type="http://schemas.openxmlformats.org/officeDocument/2006/relationships/slideLayout" Target="../slideLayouts/slideLayout40.xml" /><Relationship Id="rId2" Type="http://schemas.openxmlformats.org/officeDocument/2006/relationships/slideLayout" Target="../slideLayouts/slideLayout25.xml" /><Relationship Id="rId16" Type="http://schemas.openxmlformats.org/officeDocument/2006/relationships/slideLayout" Target="../slideLayouts/slideLayout39.xml" /><Relationship Id="rId20" Type="http://schemas.openxmlformats.org/officeDocument/2006/relationships/image" Target="../media/image6.png" /><Relationship Id="rId1" Type="http://schemas.openxmlformats.org/officeDocument/2006/relationships/slideLayout" Target="../slideLayouts/slideLayout24.xml" /><Relationship Id="rId6" Type="http://schemas.openxmlformats.org/officeDocument/2006/relationships/slideLayout" Target="../slideLayouts/slideLayout29.xml" /><Relationship Id="rId11" Type="http://schemas.openxmlformats.org/officeDocument/2006/relationships/slideLayout" Target="../slideLayouts/slideLayout34.xml" /><Relationship Id="rId5" Type="http://schemas.openxmlformats.org/officeDocument/2006/relationships/slideLayout" Target="../slideLayouts/slideLayout28.xml" /><Relationship Id="rId15" Type="http://schemas.openxmlformats.org/officeDocument/2006/relationships/slideLayout" Target="../slideLayouts/slideLayout38.xml" /><Relationship Id="rId10" Type="http://schemas.openxmlformats.org/officeDocument/2006/relationships/slideLayout" Target="../slideLayouts/slideLayout33.xml" /><Relationship Id="rId19" Type="http://schemas.openxmlformats.org/officeDocument/2006/relationships/image" Target="../media/image5.png" /><Relationship Id="rId4" Type="http://schemas.openxmlformats.org/officeDocument/2006/relationships/slideLayout" Target="../slideLayouts/slideLayout27.xml" /><Relationship Id="rId9" Type="http://schemas.openxmlformats.org/officeDocument/2006/relationships/slideLayout" Target="../slideLayouts/slideLayout32.xml" /><Relationship Id="rId14" Type="http://schemas.openxmlformats.org/officeDocument/2006/relationships/slideLayout" Target="../slideLayouts/slideLayout37.xml" /></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 /><Relationship Id="rId13" Type="http://schemas.openxmlformats.org/officeDocument/2006/relationships/slideLayout" Target="../slideLayouts/slideLayout53.xml" /><Relationship Id="rId18" Type="http://schemas.openxmlformats.org/officeDocument/2006/relationships/slideLayout" Target="../slideLayouts/slideLayout58.xml" /><Relationship Id="rId3" Type="http://schemas.openxmlformats.org/officeDocument/2006/relationships/slideLayout" Target="../slideLayouts/slideLayout43.xml" /><Relationship Id="rId21" Type="http://schemas.openxmlformats.org/officeDocument/2006/relationships/slideLayout" Target="../slideLayouts/slideLayout61.xml" /><Relationship Id="rId7" Type="http://schemas.openxmlformats.org/officeDocument/2006/relationships/slideLayout" Target="../slideLayouts/slideLayout47.xml" /><Relationship Id="rId12" Type="http://schemas.openxmlformats.org/officeDocument/2006/relationships/slideLayout" Target="../slideLayouts/slideLayout52.xml" /><Relationship Id="rId17" Type="http://schemas.openxmlformats.org/officeDocument/2006/relationships/slideLayout" Target="../slideLayouts/slideLayout57.xml" /><Relationship Id="rId2" Type="http://schemas.openxmlformats.org/officeDocument/2006/relationships/slideLayout" Target="../slideLayouts/slideLayout42.xml" /><Relationship Id="rId16" Type="http://schemas.openxmlformats.org/officeDocument/2006/relationships/slideLayout" Target="../slideLayouts/slideLayout56.xml" /><Relationship Id="rId20" Type="http://schemas.openxmlformats.org/officeDocument/2006/relationships/slideLayout" Target="../slideLayouts/slideLayout60.xml" /><Relationship Id="rId1" Type="http://schemas.openxmlformats.org/officeDocument/2006/relationships/slideLayout" Target="../slideLayouts/slideLayout41.xml" /><Relationship Id="rId6" Type="http://schemas.openxmlformats.org/officeDocument/2006/relationships/slideLayout" Target="../slideLayouts/slideLayout46.xml" /><Relationship Id="rId11" Type="http://schemas.openxmlformats.org/officeDocument/2006/relationships/slideLayout" Target="../slideLayouts/slideLayout51.xml" /><Relationship Id="rId5" Type="http://schemas.openxmlformats.org/officeDocument/2006/relationships/slideLayout" Target="../slideLayouts/slideLayout45.xml" /><Relationship Id="rId15" Type="http://schemas.openxmlformats.org/officeDocument/2006/relationships/slideLayout" Target="../slideLayouts/slideLayout55.xml" /><Relationship Id="rId10" Type="http://schemas.openxmlformats.org/officeDocument/2006/relationships/slideLayout" Target="../slideLayouts/slideLayout50.xml" /><Relationship Id="rId19" Type="http://schemas.openxmlformats.org/officeDocument/2006/relationships/slideLayout" Target="../slideLayouts/slideLayout59.xml" /><Relationship Id="rId4" Type="http://schemas.openxmlformats.org/officeDocument/2006/relationships/slideLayout" Target="../slideLayouts/slideLayout44.xml" /><Relationship Id="rId9" Type="http://schemas.openxmlformats.org/officeDocument/2006/relationships/slideLayout" Target="../slideLayouts/slideLayout49.xml" /><Relationship Id="rId14" Type="http://schemas.openxmlformats.org/officeDocument/2006/relationships/slideLayout" Target="../slideLayouts/slideLayout54.xml" /><Relationship Id="rId22" Type="http://schemas.openxmlformats.org/officeDocument/2006/relationships/theme" Target="../theme/theme5.xml" /></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 /><Relationship Id="rId3" Type="http://schemas.openxmlformats.org/officeDocument/2006/relationships/slideLayout" Target="../slideLayouts/slideLayout64.xml" /><Relationship Id="rId7" Type="http://schemas.openxmlformats.org/officeDocument/2006/relationships/slideLayout" Target="../slideLayouts/slideLayout68.xml" /><Relationship Id="rId12" Type="http://schemas.openxmlformats.org/officeDocument/2006/relationships/theme" Target="../theme/theme6.xml" /><Relationship Id="rId2" Type="http://schemas.openxmlformats.org/officeDocument/2006/relationships/slideLayout" Target="../slideLayouts/slideLayout63.xml" /><Relationship Id="rId1" Type="http://schemas.openxmlformats.org/officeDocument/2006/relationships/slideLayout" Target="../slideLayouts/slideLayout62.xml" /><Relationship Id="rId6" Type="http://schemas.openxmlformats.org/officeDocument/2006/relationships/slideLayout" Target="../slideLayouts/slideLayout67.xml" /><Relationship Id="rId11" Type="http://schemas.openxmlformats.org/officeDocument/2006/relationships/slideLayout" Target="../slideLayouts/slideLayout72.xml" /><Relationship Id="rId5" Type="http://schemas.openxmlformats.org/officeDocument/2006/relationships/slideLayout" Target="../slideLayouts/slideLayout66.xml" /><Relationship Id="rId10" Type="http://schemas.openxmlformats.org/officeDocument/2006/relationships/slideLayout" Target="../slideLayouts/slideLayout71.xml" /><Relationship Id="rId4" Type="http://schemas.openxmlformats.org/officeDocument/2006/relationships/slideLayout" Target="../slideLayouts/slideLayout65.xml" /><Relationship Id="rId9" Type="http://schemas.openxmlformats.org/officeDocument/2006/relationships/slideLayout" Target="../slideLayouts/slideLayout70.xml" /></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 /><Relationship Id="rId13" Type="http://schemas.openxmlformats.org/officeDocument/2006/relationships/theme" Target="../theme/theme7.xml" /><Relationship Id="rId3" Type="http://schemas.openxmlformats.org/officeDocument/2006/relationships/slideLayout" Target="../slideLayouts/slideLayout75.xml" /><Relationship Id="rId7" Type="http://schemas.openxmlformats.org/officeDocument/2006/relationships/slideLayout" Target="../slideLayouts/slideLayout79.xml" /><Relationship Id="rId12" Type="http://schemas.openxmlformats.org/officeDocument/2006/relationships/slideLayout" Target="../slideLayouts/slideLayout84.xml" /><Relationship Id="rId2" Type="http://schemas.openxmlformats.org/officeDocument/2006/relationships/slideLayout" Target="../slideLayouts/slideLayout74.xml" /><Relationship Id="rId1" Type="http://schemas.openxmlformats.org/officeDocument/2006/relationships/slideLayout" Target="../slideLayouts/slideLayout73.xml" /><Relationship Id="rId6" Type="http://schemas.openxmlformats.org/officeDocument/2006/relationships/slideLayout" Target="../slideLayouts/slideLayout78.xml" /><Relationship Id="rId11" Type="http://schemas.openxmlformats.org/officeDocument/2006/relationships/slideLayout" Target="../slideLayouts/slideLayout83.xml" /><Relationship Id="rId5" Type="http://schemas.openxmlformats.org/officeDocument/2006/relationships/slideLayout" Target="../slideLayouts/slideLayout77.xml" /><Relationship Id="rId10" Type="http://schemas.openxmlformats.org/officeDocument/2006/relationships/slideLayout" Target="../slideLayouts/slideLayout82.xml" /><Relationship Id="rId4" Type="http://schemas.openxmlformats.org/officeDocument/2006/relationships/slideLayout" Target="../slideLayouts/slideLayout76.xml" /><Relationship Id="rId9" Type="http://schemas.openxmlformats.org/officeDocument/2006/relationships/slideLayout" Target="../slideLayouts/slideLayout81.xml" /></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 /><Relationship Id="rId13" Type="http://schemas.openxmlformats.org/officeDocument/2006/relationships/slideLayout" Target="../slideLayouts/slideLayout97.xml" /><Relationship Id="rId18" Type="http://schemas.openxmlformats.org/officeDocument/2006/relationships/theme" Target="../theme/theme8.xml" /><Relationship Id="rId3" Type="http://schemas.openxmlformats.org/officeDocument/2006/relationships/slideLayout" Target="../slideLayouts/slideLayout87.xml" /><Relationship Id="rId7" Type="http://schemas.openxmlformats.org/officeDocument/2006/relationships/slideLayout" Target="../slideLayouts/slideLayout91.xml" /><Relationship Id="rId12" Type="http://schemas.openxmlformats.org/officeDocument/2006/relationships/slideLayout" Target="../slideLayouts/slideLayout96.xml" /><Relationship Id="rId17" Type="http://schemas.openxmlformats.org/officeDocument/2006/relationships/slideLayout" Target="../slideLayouts/slideLayout101.xml" /><Relationship Id="rId2" Type="http://schemas.openxmlformats.org/officeDocument/2006/relationships/slideLayout" Target="../slideLayouts/slideLayout86.xml" /><Relationship Id="rId16" Type="http://schemas.openxmlformats.org/officeDocument/2006/relationships/slideLayout" Target="../slideLayouts/slideLayout100.xml" /><Relationship Id="rId1" Type="http://schemas.openxmlformats.org/officeDocument/2006/relationships/slideLayout" Target="../slideLayouts/slideLayout85.xml" /><Relationship Id="rId6" Type="http://schemas.openxmlformats.org/officeDocument/2006/relationships/slideLayout" Target="../slideLayouts/slideLayout90.xml" /><Relationship Id="rId11" Type="http://schemas.openxmlformats.org/officeDocument/2006/relationships/slideLayout" Target="../slideLayouts/slideLayout95.xml" /><Relationship Id="rId5" Type="http://schemas.openxmlformats.org/officeDocument/2006/relationships/slideLayout" Target="../slideLayouts/slideLayout89.xml" /><Relationship Id="rId15" Type="http://schemas.openxmlformats.org/officeDocument/2006/relationships/slideLayout" Target="../slideLayouts/slideLayout99.xml" /><Relationship Id="rId10" Type="http://schemas.openxmlformats.org/officeDocument/2006/relationships/slideLayout" Target="../slideLayouts/slideLayout94.xml" /><Relationship Id="rId4" Type="http://schemas.openxmlformats.org/officeDocument/2006/relationships/slideLayout" Target="../slideLayouts/slideLayout88.xml" /><Relationship Id="rId9" Type="http://schemas.openxmlformats.org/officeDocument/2006/relationships/slideLayout" Target="../slideLayouts/slideLayout93.xml" /><Relationship Id="rId14" Type="http://schemas.openxmlformats.org/officeDocument/2006/relationships/slideLayout" Target="../slideLayouts/slideLayout98.xml" /></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9.xml" /><Relationship Id="rId3" Type="http://schemas.openxmlformats.org/officeDocument/2006/relationships/slideLayout" Target="../slideLayouts/slideLayout104.xml" /><Relationship Id="rId7" Type="http://schemas.openxmlformats.org/officeDocument/2006/relationships/slideLayout" Target="../slideLayouts/slideLayout108.xml" /><Relationship Id="rId12" Type="http://schemas.openxmlformats.org/officeDocument/2006/relationships/theme" Target="../theme/theme9.xml" /><Relationship Id="rId2" Type="http://schemas.openxmlformats.org/officeDocument/2006/relationships/slideLayout" Target="../slideLayouts/slideLayout103.xml" /><Relationship Id="rId1" Type="http://schemas.openxmlformats.org/officeDocument/2006/relationships/slideLayout" Target="../slideLayouts/slideLayout102.xml" /><Relationship Id="rId6" Type="http://schemas.openxmlformats.org/officeDocument/2006/relationships/slideLayout" Target="../slideLayouts/slideLayout107.xml" /><Relationship Id="rId11" Type="http://schemas.openxmlformats.org/officeDocument/2006/relationships/slideLayout" Target="../slideLayouts/slideLayout112.xml" /><Relationship Id="rId5" Type="http://schemas.openxmlformats.org/officeDocument/2006/relationships/slideLayout" Target="../slideLayouts/slideLayout106.xml" /><Relationship Id="rId10" Type="http://schemas.openxmlformats.org/officeDocument/2006/relationships/slideLayout" Target="../slideLayouts/slideLayout111.xml" /><Relationship Id="rId4" Type="http://schemas.openxmlformats.org/officeDocument/2006/relationships/slideLayout" Target="../slideLayouts/slideLayout105.xml" /><Relationship Id="rId9" Type="http://schemas.openxmlformats.org/officeDocument/2006/relationships/slideLayout" Target="../slideLayouts/slideLayout110.xml" /></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0.xml" /><Relationship Id="rId3" Type="http://schemas.openxmlformats.org/officeDocument/2006/relationships/slideLayout" Target="../slideLayouts/slideLayout115.xml" /><Relationship Id="rId7" Type="http://schemas.openxmlformats.org/officeDocument/2006/relationships/slideLayout" Target="../slideLayouts/slideLayout119.xml" /><Relationship Id="rId12" Type="http://schemas.openxmlformats.org/officeDocument/2006/relationships/theme" Target="../theme/theme10.xml" /><Relationship Id="rId2" Type="http://schemas.openxmlformats.org/officeDocument/2006/relationships/slideLayout" Target="../slideLayouts/slideLayout114.xml" /><Relationship Id="rId1" Type="http://schemas.openxmlformats.org/officeDocument/2006/relationships/slideLayout" Target="../slideLayouts/slideLayout113.xml" /><Relationship Id="rId6" Type="http://schemas.openxmlformats.org/officeDocument/2006/relationships/slideLayout" Target="../slideLayouts/slideLayout118.xml" /><Relationship Id="rId11" Type="http://schemas.openxmlformats.org/officeDocument/2006/relationships/slideLayout" Target="../slideLayouts/slideLayout123.xml" /><Relationship Id="rId5" Type="http://schemas.openxmlformats.org/officeDocument/2006/relationships/slideLayout" Target="../slideLayouts/slideLayout117.xml" /><Relationship Id="rId10" Type="http://schemas.openxmlformats.org/officeDocument/2006/relationships/slideLayout" Target="../slideLayouts/slideLayout122.xml" /><Relationship Id="rId4" Type="http://schemas.openxmlformats.org/officeDocument/2006/relationships/slideLayout" Target="../slideLayouts/slideLayout116.xml" /><Relationship Id="rId9" Type="http://schemas.openxmlformats.org/officeDocument/2006/relationships/slideLayout" Target="../slideLayouts/slideLayout121.xml" /></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1.xml" /><Relationship Id="rId3" Type="http://schemas.openxmlformats.org/officeDocument/2006/relationships/slideLayout" Target="../slideLayouts/slideLayout126.xml" /><Relationship Id="rId7" Type="http://schemas.openxmlformats.org/officeDocument/2006/relationships/slideLayout" Target="../slideLayouts/slideLayout130.xml" /><Relationship Id="rId12" Type="http://schemas.openxmlformats.org/officeDocument/2006/relationships/theme" Target="../theme/theme11.xml" /><Relationship Id="rId2" Type="http://schemas.openxmlformats.org/officeDocument/2006/relationships/slideLayout" Target="../slideLayouts/slideLayout125.xml" /><Relationship Id="rId1" Type="http://schemas.openxmlformats.org/officeDocument/2006/relationships/slideLayout" Target="../slideLayouts/slideLayout124.xml" /><Relationship Id="rId6" Type="http://schemas.openxmlformats.org/officeDocument/2006/relationships/slideLayout" Target="../slideLayouts/slideLayout129.xml" /><Relationship Id="rId11" Type="http://schemas.openxmlformats.org/officeDocument/2006/relationships/slideLayout" Target="../slideLayouts/slideLayout134.xml" /><Relationship Id="rId5" Type="http://schemas.openxmlformats.org/officeDocument/2006/relationships/slideLayout" Target="../slideLayouts/slideLayout128.xml" /><Relationship Id="rId10" Type="http://schemas.openxmlformats.org/officeDocument/2006/relationships/slideLayout" Target="../slideLayouts/slideLayout133.xml" /><Relationship Id="rId4" Type="http://schemas.openxmlformats.org/officeDocument/2006/relationships/slideLayout" Target="../slideLayouts/slideLayout127.xml" /><Relationship Id="rId9" Type="http://schemas.openxmlformats.org/officeDocument/2006/relationships/slideLayout" Target="../slideLayouts/slideLayout132.xml" /></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2.xml" /><Relationship Id="rId13" Type="http://schemas.openxmlformats.org/officeDocument/2006/relationships/theme" Target="../theme/theme12.xml" /><Relationship Id="rId3" Type="http://schemas.openxmlformats.org/officeDocument/2006/relationships/slideLayout" Target="../slideLayouts/slideLayout137.xml" /><Relationship Id="rId7" Type="http://schemas.openxmlformats.org/officeDocument/2006/relationships/slideLayout" Target="../slideLayouts/slideLayout141.xml" /><Relationship Id="rId12" Type="http://schemas.openxmlformats.org/officeDocument/2006/relationships/slideLayout" Target="../slideLayouts/slideLayout146.xml" /><Relationship Id="rId2" Type="http://schemas.openxmlformats.org/officeDocument/2006/relationships/slideLayout" Target="../slideLayouts/slideLayout136.xml" /><Relationship Id="rId1" Type="http://schemas.openxmlformats.org/officeDocument/2006/relationships/slideLayout" Target="../slideLayouts/slideLayout135.xml" /><Relationship Id="rId6" Type="http://schemas.openxmlformats.org/officeDocument/2006/relationships/slideLayout" Target="../slideLayouts/slideLayout140.xml" /><Relationship Id="rId11" Type="http://schemas.openxmlformats.org/officeDocument/2006/relationships/slideLayout" Target="../slideLayouts/slideLayout145.xml" /><Relationship Id="rId5" Type="http://schemas.openxmlformats.org/officeDocument/2006/relationships/slideLayout" Target="../slideLayouts/slideLayout139.xml" /><Relationship Id="rId10" Type="http://schemas.openxmlformats.org/officeDocument/2006/relationships/slideLayout" Target="../slideLayouts/slideLayout144.xml" /><Relationship Id="rId4" Type="http://schemas.openxmlformats.org/officeDocument/2006/relationships/slideLayout" Target="../slideLayouts/slideLayout138.xml" /><Relationship Id="rId9" Type="http://schemas.openxmlformats.org/officeDocument/2006/relationships/slideLayout" Target="../slideLayouts/slideLayout143.xml" /></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4.xml" /><Relationship Id="rId13" Type="http://schemas.openxmlformats.org/officeDocument/2006/relationships/slideLayout" Target="../slideLayouts/slideLayout159.xml" /><Relationship Id="rId18" Type="http://schemas.openxmlformats.org/officeDocument/2006/relationships/theme" Target="../theme/theme13.xml" /><Relationship Id="rId3" Type="http://schemas.openxmlformats.org/officeDocument/2006/relationships/slideLayout" Target="../slideLayouts/slideLayout149.xml" /><Relationship Id="rId7" Type="http://schemas.openxmlformats.org/officeDocument/2006/relationships/slideLayout" Target="../slideLayouts/slideLayout153.xml" /><Relationship Id="rId12" Type="http://schemas.openxmlformats.org/officeDocument/2006/relationships/slideLayout" Target="../slideLayouts/slideLayout158.xml" /><Relationship Id="rId17" Type="http://schemas.openxmlformats.org/officeDocument/2006/relationships/slideLayout" Target="../slideLayouts/slideLayout163.xml" /><Relationship Id="rId2" Type="http://schemas.openxmlformats.org/officeDocument/2006/relationships/slideLayout" Target="../slideLayouts/slideLayout148.xml" /><Relationship Id="rId16" Type="http://schemas.openxmlformats.org/officeDocument/2006/relationships/slideLayout" Target="../slideLayouts/slideLayout162.xml" /><Relationship Id="rId20" Type="http://schemas.openxmlformats.org/officeDocument/2006/relationships/image" Target="../media/image6.png" /><Relationship Id="rId1" Type="http://schemas.openxmlformats.org/officeDocument/2006/relationships/slideLayout" Target="../slideLayouts/slideLayout147.xml" /><Relationship Id="rId6" Type="http://schemas.openxmlformats.org/officeDocument/2006/relationships/slideLayout" Target="../slideLayouts/slideLayout152.xml" /><Relationship Id="rId11" Type="http://schemas.openxmlformats.org/officeDocument/2006/relationships/slideLayout" Target="../slideLayouts/slideLayout157.xml" /><Relationship Id="rId5" Type="http://schemas.openxmlformats.org/officeDocument/2006/relationships/slideLayout" Target="../slideLayouts/slideLayout151.xml" /><Relationship Id="rId15" Type="http://schemas.openxmlformats.org/officeDocument/2006/relationships/slideLayout" Target="../slideLayouts/slideLayout161.xml" /><Relationship Id="rId10" Type="http://schemas.openxmlformats.org/officeDocument/2006/relationships/slideLayout" Target="../slideLayouts/slideLayout156.xml" /><Relationship Id="rId19" Type="http://schemas.openxmlformats.org/officeDocument/2006/relationships/image" Target="../media/image5.png" /><Relationship Id="rId4" Type="http://schemas.openxmlformats.org/officeDocument/2006/relationships/slideLayout" Target="../slideLayouts/slideLayout150.xml" /><Relationship Id="rId9" Type="http://schemas.openxmlformats.org/officeDocument/2006/relationships/slideLayout" Target="../slideLayouts/slideLayout155.xml" /><Relationship Id="rId14" Type="http://schemas.openxmlformats.org/officeDocument/2006/relationships/slideLayout" Target="../slideLayouts/slideLayout160.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5" r:id="rId3"/>
    <p:sldLayoutId id="2147483769" r:id="rId4"/>
    <p:sldLayoutId id="2147483764" r:id="rId5"/>
    <p:sldLayoutId id="2147483766" r:id="rId6"/>
    <p:sldLayoutId id="2147483767" r:id="rId7"/>
    <p:sldLayoutId id="2147483768" r:id="rId8"/>
    <p:sldLayoutId id="2147483770" r:id="rId9"/>
    <p:sldLayoutId id="2147483771" r:id="rId10"/>
    <p:sldLayoutId id="2147483772" r:id="rId11"/>
    <p:sldLayoutId id="2147483773" r:id="rId12"/>
    <p:sldLayoutId id="2147483774" r:id="rId13"/>
    <p:sldLayoutId id="2147483775" r:id="rId14"/>
    <p:sldLayoutId id="2147483776" r:id="rId15"/>
    <p:sldLayoutId id="2147483778" r:id="rId16"/>
    <p:sldLayoutId id="2147483779" r:id="rId17"/>
    <p:sldLayoutId id="2147483780" r:id="rId18"/>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178107"/>
      </p:ext>
    </p:extLst>
  </p:cSld>
  <p:clrMap bg1="lt1" tx1="dk1" bg2="lt2" tx2="dk2" accent1="accent1" accent2="accent2" accent3="accent3" accent4="accent4" accent5="accent5" accent6="accent6" hlink="hlink" folHlink="folHlink"/>
  <p:sldLayoutIdLst>
    <p:sldLayoutId id="2147483685" r:id="rId1"/>
    <p:sldLayoutId id="2147483688" r:id="rId2"/>
    <p:sldLayoutId id="2147483689" r:id="rId3"/>
    <p:sldLayoutId id="2147483690" r:id="rId4"/>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12/14/2020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88582224"/>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60153132"/>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92" r:id="rId18"/>
    <p:sldLayoutId id="2147483893" r:id="rId19"/>
    <p:sldLayoutId id="2147483894" r:id="rId20"/>
    <p:sldLayoutId id="2147483904" r:id="rId2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12/14/2020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562958"/>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12/14/2020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3762095"/>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975"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12/14/2020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022466831"/>
      </p:ext>
    </p:extLst>
  </p:cSld>
  <p:clrMap bg1="dk1" tx1="lt1" bg2="dk2" tx2="lt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12/14/2020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684376"/>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12/14/2020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1899774"/>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12/14/2020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045666"/>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12/14/2020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718114"/>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12/14/2020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77635266"/>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 id="2147483990" r:id="rId14"/>
    <p:sldLayoutId id="2147483991" r:id="rId15"/>
    <p:sldLayoutId id="2147483992" r:id="rId16"/>
    <p:sldLayoutId id="214748399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slideLayout" Target="../slideLayouts/slideLayout84.xml" /><Relationship Id="rId1" Type="http://schemas.openxmlformats.org/officeDocument/2006/relationships/themeOverride" Target="../theme/themeOverride1.xml" /><Relationship Id="rId4" Type="http://schemas.openxmlformats.org/officeDocument/2006/relationships/image" Target="../media/image13.png" /></Relationships>
</file>

<file path=ppt/slides/_rels/slide2.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8.xml" /></Relationships>
</file>

<file path=ppt/slides/_rels/slide3.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png" /><Relationship Id="rId1" Type="http://schemas.openxmlformats.org/officeDocument/2006/relationships/slideLayout" Target="../slideLayouts/slideLayout59.xml" /></Relationships>
</file>

<file path=ppt/slides/_rels/slide4.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59.xml" /></Relationships>
</file>

<file path=ppt/slides/_rels/slide5.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57.xml" /></Relationships>
</file>

<file path=ppt/slides/_rels/slide6.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image" Target="../media/image19.png" /><Relationship Id="rId1" Type="http://schemas.openxmlformats.org/officeDocument/2006/relationships/slideLayout" Target="../slideLayouts/slideLayout63.xml" /></Relationships>
</file>

<file path=ppt/slides/_rels/slide7.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png" /><Relationship Id="rId1" Type="http://schemas.openxmlformats.org/officeDocument/2006/relationships/slideLayout" Target="../slideLayouts/slideLayout63.xml" /></Relationships>
</file>

<file path=ppt/slides/_rels/slide8.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png" /><Relationship Id="rId1" Type="http://schemas.openxmlformats.org/officeDocument/2006/relationships/slideLayout" Target="../slideLayouts/slideLayout74.xml" /></Relationships>
</file>

<file path=ppt/slides/_rels/slide9.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148.xml" /></Relationships>
</file>

<file path=ppt/slides/_rels/slide10.xml.rels><?xml version="1.0" encoding="UTF-8" standalone="yes"?>
<Relationships xmlns="http://schemas.openxmlformats.org/package/2006/relationships"><Relationship Id="rId3" Type="http://schemas.openxmlformats.org/officeDocument/2006/relationships/image" Target="../media/image26.jpeg" /><Relationship Id="rId2" Type="http://schemas.openxmlformats.org/officeDocument/2006/relationships/image" Target="../media/image25.jpeg" /><Relationship Id="rId1" Type="http://schemas.openxmlformats.org/officeDocument/2006/relationships/slideLayout" Target="../slideLayouts/slideLayout42.xml" /></Relationships>
</file>

<file path=ppt/slides/_rels/slide11.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103.xml" /></Relationships>
</file>

<file path=ppt/slides/_rels/slide12.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114.xml" /></Relationships>
</file>

<file path=ppt/slides/_rels/slide13.xml.rels><?xml version="1.0" encoding="UTF-8" standalone="yes"?>
<Relationships xmlns="http://schemas.openxmlformats.org/package/2006/relationships"><Relationship Id="rId2" Type="http://schemas.openxmlformats.org/officeDocument/2006/relationships/image" Target="../media/image27.jpeg" /><Relationship Id="rId1" Type="http://schemas.openxmlformats.org/officeDocument/2006/relationships/slideLayout" Target="../slideLayouts/slideLayout125.xml" /></Relationships>
</file>

<file path=ppt/slides/_rels/slide14.xml.rels><?xml version="1.0" encoding="UTF-8" standalone="yes"?>
<Relationships xmlns="http://schemas.openxmlformats.org/package/2006/relationships"><Relationship Id="rId3" Type="http://schemas.openxmlformats.org/officeDocument/2006/relationships/image" Target="../media/image29.jpeg" /><Relationship Id="rId2" Type="http://schemas.openxmlformats.org/officeDocument/2006/relationships/image" Target="../media/image28.jpeg" /><Relationship Id="rId1" Type="http://schemas.openxmlformats.org/officeDocument/2006/relationships/slideLayout" Target="../slideLayouts/slideLayout86.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 /></Relationships>
</file>

<file path=ppt/slides/_rels/slide16.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30.png" /><Relationship Id="rId1" Type="http://schemas.openxmlformats.org/officeDocument/2006/relationships/slideLayout" Target="../slideLayouts/slideLayout4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46.xml" /></Relationships>
</file>

<file path=ppt/slides/_rels/slide18.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image" Target="../media/image32.png" /><Relationship Id="rId1" Type="http://schemas.openxmlformats.org/officeDocument/2006/relationships/slideLayout" Target="../slideLayouts/slideLayout60.xml" /></Relationships>
</file>

<file path=ppt/slides/_rels/slide19.xml.rels><?xml version="1.0" encoding="UTF-8" standalone="yes"?>
<Relationships xmlns="http://schemas.openxmlformats.org/package/2006/relationships"><Relationship Id="rId3" Type="http://schemas.openxmlformats.org/officeDocument/2006/relationships/image" Target="../media/image35.png" /><Relationship Id="rId2" Type="http://schemas.openxmlformats.org/officeDocument/2006/relationships/image" Target="../media/image34.png" /><Relationship Id="rId1" Type="http://schemas.openxmlformats.org/officeDocument/2006/relationships/slideLayout" Target="../slideLayouts/slideLayout60.xml" /><Relationship Id="rId5" Type="http://schemas.openxmlformats.org/officeDocument/2006/relationships/image" Target="../media/image37.png" /><Relationship Id="rId4" Type="http://schemas.openxmlformats.org/officeDocument/2006/relationships/image" Target="../media/image36.png"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59.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2.xml" /></Relationships>
</file>

<file path=ppt/slides/_rels/slide23.xml.rels><?xml version="1.0" encoding="UTF-8" standalone="yes"?>
<Relationships xmlns="http://schemas.openxmlformats.org/package/2006/relationships"><Relationship Id="rId2" Type="http://schemas.openxmlformats.org/officeDocument/2006/relationships/image" Target="../media/image38.jpeg" /><Relationship Id="rId1" Type="http://schemas.openxmlformats.org/officeDocument/2006/relationships/slideLayout" Target="../slideLayouts/slideLayout42.xml" /></Relationships>
</file>

<file path=ppt/slides/_rels/slide24.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221F751-3C5B-4561-AD14-8637C5B66736}"/>
              </a:ext>
            </a:extLst>
          </p:cNvPr>
          <p:cNvSpPr txBox="1"/>
          <p:nvPr/>
        </p:nvSpPr>
        <p:spPr>
          <a:xfrm>
            <a:off x="4796737" y="610596"/>
            <a:ext cx="6751284" cy="1754326"/>
          </a:xfrm>
          <a:prstGeom prst="rect">
            <a:avLst/>
          </a:prstGeom>
          <a:noFill/>
        </p:spPr>
        <p:txBody>
          <a:bodyPr wrap="square" rtlCol="0" anchor="ctr">
            <a:spAutoFit/>
          </a:bodyPr>
          <a:lstStyle/>
          <a:p>
            <a:pPr algn="r"/>
            <a:r>
              <a:rPr lang="en-US" altLang="ko-KR" sz="3600" b="1" dirty="0" err="1">
                <a:solidFill>
                  <a:schemeClr val="bg1"/>
                </a:solidFill>
                <a:cs typeface="Arial" pitchFamily="34" charset="0"/>
              </a:rPr>
              <a:t>Pelatihan</a:t>
            </a:r>
            <a:r>
              <a:rPr lang="en-US" altLang="ko-KR" sz="3600" b="1" dirty="0">
                <a:solidFill>
                  <a:schemeClr val="bg1"/>
                </a:solidFill>
                <a:cs typeface="Arial" pitchFamily="34" charset="0"/>
              </a:rPr>
              <a:t> </a:t>
            </a:r>
            <a:r>
              <a:rPr lang="en-US" altLang="ko-KR" sz="3600" b="1" dirty="0" err="1">
                <a:solidFill>
                  <a:schemeClr val="bg1"/>
                </a:solidFill>
                <a:cs typeface="Arial" pitchFamily="34" charset="0"/>
              </a:rPr>
              <a:t>Menulis</a:t>
            </a:r>
            <a:r>
              <a:rPr lang="en-US" altLang="ko-KR" sz="3600" b="1" dirty="0">
                <a:solidFill>
                  <a:schemeClr val="bg1"/>
                </a:solidFill>
                <a:cs typeface="Arial" pitchFamily="34" charset="0"/>
              </a:rPr>
              <a:t> </a:t>
            </a:r>
            <a:r>
              <a:rPr lang="en-US" altLang="ko-KR" sz="3600" b="1" dirty="0" err="1">
                <a:solidFill>
                  <a:schemeClr val="bg1"/>
                </a:solidFill>
                <a:cs typeface="Arial" pitchFamily="34" charset="0"/>
              </a:rPr>
              <a:t>Buku</a:t>
            </a:r>
            <a:r>
              <a:rPr lang="en-US" altLang="ko-KR" sz="3600" b="1" dirty="0">
                <a:solidFill>
                  <a:schemeClr val="bg1"/>
                </a:solidFill>
                <a:cs typeface="Arial" pitchFamily="34" charset="0"/>
              </a:rPr>
              <a:t> </a:t>
            </a:r>
            <a:r>
              <a:rPr lang="en-US" altLang="ko-KR" sz="3600" b="1" dirty="0" err="1">
                <a:solidFill>
                  <a:schemeClr val="bg1"/>
                </a:solidFill>
                <a:cs typeface="Arial" pitchFamily="34" charset="0"/>
              </a:rPr>
              <a:t>Referensi</a:t>
            </a:r>
            <a:r>
              <a:rPr lang="en-US" altLang="ko-KR" sz="3600" b="1" dirty="0">
                <a:solidFill>
                  <a:schemeClr val="bg1"/>
                </a:solidFill>
                <a:cs typeface="Arial" pitchFamily="34" charset="0"/>
              </a:rPr>
              <a:t> </a:t>
            </a:r>
            <a:r>
              <a:rPr lang="en-US" altLang="ko-KR" sz="3600" b="1" dirty="0" err="1">
                <a:solidFill>
                  <a:schemeClr val="bg1"/>
                </a:solidFill>
                <a:cs typeface="Arial" pitchFamily="34" charset="0"/>
              </a:rPr>
              <a:t>Bersumber</a:t>
            </a:r>
            <a:r>
              <a:rPr lang="en-US" altLang="ko-KR" sz="3600" b="1" dirty="0">
                <a:solidFill>
                  <a:schemeClr val="bg1"/>
                </a:solidFill>
                <a:cs typeface="Arial" pitchFamily="34" charset="0"/>
              </a:rPr>
              <a:t> ISBN </a:t>
            </a:r>
            <a:r>
              <a:rPr lang="en-US" altLang="ko-KR" sz="3600" b="1" dirty="0" err="1">
                <a:solidFill>
                  <a:schemeClr val="bg1"/>
                </a:solidFill>
                <a:cs typeface="Arial" pitchFamily="34" charset="0"/>
              </a:rPr>
              <a:t>Bagi</a:t>
            </a:r>
            <a:r>
              <a:rPr lang="en-US" altLang="ko-KR" sz="3600" b="1" dirty="0">
                <a:solidFill>
                  <a:schemeClr val="bg1"/>
                </a:solidFill>
                <a:cs typeface="Arial" pitchFamily="34" charset="0"/>
              </a:rPr>
              <a:t> </a:t>
            </a:r>
            <a:r>
              <a:rPr lang="en-US" altLang="ko-KR" sz="3600" b="1" dirty="0" err="1">
                <a:solidFill>
                  <a:schemeClr val="bg1"/>
                </a:solidFill>
                <a:cs typeface="Arial" pitchFamily="34" charset="0"/>
              </a:rPr>
              <a:t>Dosen</a:t>
            </a:r>
            <a:r>
              <a:rPr lang="en-US" altLang="ko-KR" sz="3600" b="1" dirty="0">
                <a:solidFill>
                  <a:schemeClr val="bg1"/>
                </a:solidFill>
                <a:cs typeface="Arial" pitchFamily="34" charset="0"/>
              </a:rPr>
              <a:t> </a:t>
            </a:r>
            <a:br>
              <a:rPr lang="en-US" altLang="ko-KR" sz="3600" b="1" dirty="0">
                <a:solidFill>
                  <a:schemeClr val="bg1"/>
                </a:solidFill>
                <a:cs typeface="Arial" pitchFamily="34" charset="0"/>
              </a:rPr>
            </a:br>
            <a:r>
              <a:rPr lang="en-US" altLang="ko-KR" sz="3600" b="1" dirty="0" err="1">
                <a:solidFill>
                  <a:schemeClr val="bg1"/>
                </a:solidFill>
                <a:cs typeface="Arial" pitchFamily="34" charset="0"/>
              </a:rPr>
              <a:t>Universitas</a:t>
            </a:r>
            <a:r>
              <a:rPr lang="en-US" altLang="ko-KR" sz="3600" b="1" dirty="0">
                <a:solidFill>
                  <a:schemeClr val="bg1"/>
                </a:solidFill>
                <a:cs typeface="Arial" pitchFamily="34" charset="0"/>
              </a:rPr>
              <a:t> Islam Sultan </a:t>
            </a:r>
            <a:r>
              <a:rPr lang="en-US" altLang="ko-KR" sz="3600" b="1" dirty="0" err="1">
                <a:solidFill>
                  <a:schemeClr val="bg1"/>
                </a:solidFill>
                <a:cs typeface="Arial" pitchFamily="34" charset="0"/>
              </a:rPr>
              <a:t>Agung</a:t>
            </a:r>
            <a:endParaRPr lang="ko-KR" altLang="en-US" sz="3600" b="1" dirty="0">
              <a:solidFill>
                <a:schemeClr val="bg1"/>
              </a:solidFill>
              <a:cs typeface="Arial" pitchFamily="34" charset="0"/>
            </a:endParaRPr>
          </a:p>
        </p:txBody>
      </p:sp>
      <p:sp>
        <p:nvSpPr>
          <p:cNvPr id="119" name="Freeform: Shape 118">
            <a:extLst>
              <a:ext uri="{FF2B5EF4-FFF2-40B4-BE49-F238E27FC236}">
                <a16:creationId xmlns:a16="http://schemas.microsoft.com/office/drawing/2014/main" id="{6ED142D3-29FB-4AB3-80DF-6B614B73C5D2}"/>
              </a:ext>
            </a:extLst>
          </p:cNvPr>
          <p:cNvSpPr/>
          <p:nvPr/>
        </p:nvSpPr>
        <p:spPr>
          <a:xfrm>
            <a:off x="3840921" y="622301"/>
            <a:ext cx="7845677" cy="3622629"/>
          </a:xfrm>
          <a:custGeom>
            <a:avLst/>
            <a:gdLst>
              <a:gd name="connsiteX0" fmla="*/ 0 w 11768516"/>
              <a:gd name="connsiteY0" fmla="*/ 0 h 5433944"/>
              <a:gd name="connsiteX1" fmla="*/ 11768516 w 11768516"/>
              <a:gd name="connsiteY1" fmla="*/ 0 h 5433944"/>
              <a:gd name="connsiteX2" fmla="*/ 11768516 w 11768516"/>
              <a:gd name="connsiteY2" fmla="*/ 5433944 h 5433944"/>
              <a:gd name="connsiteX3" fmla="*/ 3711365 w 11768516"/>
              <a:gd name="connsiteY3" fmla="*/ 5433944 h 5433944"/>
              <a:gd name="connsiteX4" fmla="*/ 3711365 w 11768516"/>
              <a:gd name="connsiteY4" fmla="*/ 5233214 h 5433944"/>
              <a:gd name="connsiteX5" fmla="*/ 11567786 w 11768516"/>
              <a:gd name="connsiteY5" fmla="*/ 5233214 h 5433944"/>
              <a:gd name="connsiteX6" fmla="*/ 11567786 w 11768516"/>
              <a:gd name="connsiteY6" fmla="*/ 200730 h 5433944"/>
              <a:gd name="connsiteX7" fmla="*/ 200730 w 11768516"/>
              <a:gd name="connsiteY7" fmla="*/ 200730 h 5433944"/>
              <a:gd name="connsiteX8" fmla="*/ 200730 w 11768516"/>
              <a:gd name="connsiteY8" fmla="*/ 3480926 h 5433944"/>
              <a:gd name="connsiteX9" fmla="*/ 0 w 11768516"/>
              <a:gd name="connsiteY9" fmla="*/ 3480926 h 543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768516" h="5433944">
                <a:moveTo>
                  <a:pt x="0" y="0"/>
                </a:moveTo>
                <a:lnTo>
                  <a:pt x="11768516" y="0"/>
                </a:lnTo>
                <a:lnTo>
                  <a:pt x="11768516" y="5433944"/>
                </a:lnTo>
                <a:lnTo>
                  <a:pt x="3711365" y="5433944"/>
                </a:lnTo>
                <a:lnTo>
                  <a:pt x="3711365" y="5233214"/>
                </a:lnTo>
                <a:lnTo>
                  <a:pt x="11567786" y="5233214"/>
                </a:lnTo>
                <a:lnTo>
                  <a:pt x="11567786" y="200730"/>
                </a:lnTo>
                <a:lnTo>
                  <a:pt x="200730" y="200730"/>
                </a:lnTo>
                <a:lnTo>
                  <a:pt x="200730" y="3480926"/>
                </a:lnTo>
                <a:lnTo>
                  <a:pt x="0" y="34809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grpSp>
        <p:nvGrpSpPr>
          <p:cNvPr id="16" name="Group 15">
            <a:extLst>
              <a:ext uri="{FF2B5EF4-FFF2-40B4-BE49-F238E27FC236}">
                <a16:creationId xmlns:a16="http://schemas.microsoft.com/office/drawing/2014/main" id="{9A03E388-9BAB-4F1E-ACB7-1669E3F7E764}"/>
              </a:ext>
            </a:extLst>
          </p:cNvPr>
          <p:cNvGrpSpPr/>
          <p:nvPr/>
        </p:nvGrpSpPr>
        <p:grpSpPr>
          <a:xfrm>
            <a:off x="3275908" y="2108047"/>
            <a:ext cx="3244291" cy="3000067"/>
            <a:chOff x="8479089" y="1262387"/>
            <a:chExt cx="6147593" cy="5684813"/>
          </a:xfrm>
        </p:grpSpPr>
        <p:grpSp>
          <p:nvGrpSpPr>
            <p:cNvPr id="17" name="Group 16">
              <a:extLst>
                <a:ext uri="{FF2B5EF4-FFF2-40B4-BE49-F238E27FC236}">
                  <a16:creationId xmlns:a16="http://schemas.microsoft.com/office/drawing/2014/main" id="{6DFB59B6-3382-47AE-AAE5-C0AFB4E35EE9}"/>
                </a:ext>
              </a:extLst>
            </p:cNvPr>
            <p:cNvGrpSpPr/>
            <p:nvPr/>
          </p:nvGrpSpPr>
          <p:grpSpPr>
            <a:xfrm rot="20275744" flipH="1">
              <a:off x="9114364" y="4275293"/>
              <a:ext cx="965714" cy="1155036"/>
              <a:chOff x="5704433" y="717502"/>
              <a:chExt cx="7365528" cy="8809481"/>
            </a:xfrm>
          </p:grpSpPr>
          <p:sp>
            <p:nvSpPr>
              <p:cNvPr id="106" name="Freeform: Shape 105">
                <a:extLst>
                  <a:ext uri="{FF2B5EF4-FFF2-40B4-BE49-F238E27FC236}">
                    <a16:creationId xmlns:a16="http://schemas.microsoft.com/office/drawing/2014/main" id="{0FE219E2-BED5-40DF-B4AE-A2B0F98EF35F}"/>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7" name="Freeform: Shape 106">
                <a:extLst>
                  <a:ext uri="{FF2B5EF4-FFF2-40B4-BE49-F238E27FC236}">
                    <a16:creationId xmlns:a16="http://schemas.microsoft.com/office/drawing/2014/main" id="{760B529C-0824-4515-BB90-4F2A23E61057}"/>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8" name="Freeform: Shape 107">
                <a:extLst>
                  <a:ext uri="{FF2B5EF4-FFF2-40B4-BE49-F238E27FC236}">
                    <a16:creationId xmlns:a16="http://schemas.microsoft.com/office/drawing/2014/main" id="{1A1B5FBD-480E-486F-84F2-9BEEE8B6810D}"/>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9" name="Freeform: Shape 108">
                <a:extLst>
                  <a:ext uri="{FF2B5EF4-FFF2-40B4-BE49-F238E27FC236}">
                    <a16:creationId xmlns:a16="http://schemas.microsoft.com/office/drawing/2014/main" id="{45E97D55-1A29-4ABE-B23A-52B9D0F56293}"/>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0" name="Freeform: Shape 109">
                <a:extLst>
                  <a:ext uri="{FF2B5EF4-FFF2-40B4-BE49-F238E27FC236}">
                    <a16:creationId xmlns:a16="http://schemas.microsoft.com/office/drawing/2014/main" id="{A674B560-08BC-493A-BEB3-17217BCE660C}"/>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1" name="Freeform: Shape 110">
                <a:extLst>
                  <a:ext uri="{FF2B5EF4-FFF2-40B4-BE49-F238E27FC236}">
                    <a16:creationId xmlns:a16="http://schemas.microsoft.com/office/drawing/2014/main" id="{A609599D-CB93-4845-9B8E-C8A407CDF7BA}"/>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2" name="Freeform: Shape 111">
                <a:extLst>
                  <a:ext uri="{FF2B5EF4-FFF2-40B4-BE49-F238E27FC236}">
                    <a16:creationId xmlns:a16="http://schemas.microsoft.com/office/drawing/2014/main" id="{18D7141E-3E01-4877-B1E7-2FB9489576F5}"/>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8" name="Group 17">
              <a:extLst>
                <a:ext uri="{FF2B5EF4-FFF2-40B4-BE49-F238E27FC236}">
                  <a16:creationId xmlns:a16="http://schemas.microsoft.com/office/drawing/2014/main" id="{61EE2201-2FD3-435F-A07C-D09FFE6146C3}"/>
                </a:ext>
              </a:extLst>
            </p:cNvPr>
            <p:cNvGrpSpPr/>
            <p:nvPr/>
          </p:nvGrpSpPr>
          <p:grpSpPr>
            <a:xfrm rot="20275744" flipH="1">
              <a:off x="8479089" y="5341625"/>
              <a:ext cx="1416763" cy="1605575"/>
              <a:chOff x="5365048" y="479821"/>
              <a:chExt cx="8036930" cy="9108010"/>
            </a:xfrm>
          </p:grpSpPr>
          <p:sp>
            <p:nvSpPr>
              <p:cNvPr id="99" name="Freeform: Shape 98">
                <a:extLst>
                  <a:ext uri="{FF2B5EF4-FFF2-40B4-BE49-F238E27FC236}">
                    <a16:creationId xmlns:a16="http://schemas.microsoft.com/office/drawing/2014/main" id="{C38FBDB8-70EB-4F7B-87EA-E213DE6AB812}"/>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0" name="Freeform: Shape 99">
                <a:extLst>
                  <a:ext uri="{FF2B5EF4-FFF2-40B4-BE49-F238E27FC236}">
                    <a16:creationId xmlns:a16="http://schemas.microsoft.com/office/drawing/2014/main" id="{1E66548C-71B6-471E-8C87-3900F09FD786}"/>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1" name="Freeform: Shape 100">
                <a:extLst>
                  <a:ext uri="{FF2B5EF4-FFF2-40B4-BE49-F238E27FC236}">
                    <a16:creationId xmlns:a16="http://schemas.microsoft.com/office/drawing/2014/main" id="{79A4AE8E-40D8-4081-B62F-15A1938C11CF}"/>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2" name="Freeform: Shape 101">
                <a:extLst>
                  <a:ext uri="{FF2B5EF4-FFF2-40B4-BE49-F238E27FC236}">
                    <a16:creationId xmlns:a16="http://schemas.microsoft.com/office/drawing/2014/main" id="{BAFC1D33-3C39-4879-B1A4-2BEE377C2E0F}"/>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3" name="Freeform: Shape 102">
                <a:extLst>
                  <a:ext uri="{FF2B5EF4-FFF2-40B4-BE49-F238E27FC236}">
                    <a16:creationId xmlns:a16="http://schemas.microsoft.com/office/drawing/2014/main" id="{E82D3C89-C7BB-417E-BE98-A49AD6203D9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4" name="Freeform: Shape 103">
                <a:extLst>
                  <a:ext uri="{FF2B5EF4-FFF2-40B4-BE49-F238E27FC236}">
                    <a16:creationId xmlns:a16="http://schemas.microsoft.com/office/drawing/2014/main" id="{8F587926-8F95-42C0-842D-E38CBAAC7597}"/>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5" name="Freeform: Shape 104">
                <a:extLst>
                  <a:ext uri="{FF2B5EF4-FFF2-40B4-BE49-F238E27FC236}">
                    <a16:creationId xmlns:a16="http://schemas.microsoft.com/office/drawing/2014/main" id="{0A8F6546-3A7E-486A-80AB-1B93764116FB}"/>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9" name="Group 18">
              <a:extLst>
                <a:ext uri="{FF2B5EF4-FFF2-40B4-BE49-F238E27FC236}">
                  <a16:creationId xmlns:a16="http://schemas.microsoft.com/office/drawing/2014/main" id="{4AE3CE47-66EF-4B91-AE28-182BE821CFA5}"/>
                </a:ext>
              </a:extLst>
            </p:cNvPr>
            <p:cNvGrpSpPr/>
            <p:nvPr/>
          </p:nvGrpSpPr>
          <p:grpSpPr>
            <a:xfrm rot="20275744" flipH="1">
              <a:off x="10278521" y="5974428"/>
              <a:ext cx="496268" cy="512648"/>
              <a:chOff x="5365048" y="1982197"/>
              <a:chExt cx="7362621" cy="7605634"/>
            </a:xfrm>
          </p:grpSpPr>
          <p:sp>
            <p:nvSpPr>
              <p:cNvPr id="92" name="Freeform: Shape 91">
                <a:extLst>
                  <a:ext uri="{FF2B5EF4-FFF2-40B4-BE49-F238E27FC236}">
                    <a16:creationId xmlns:a16="http://schemas.microsoft.com/office/drawing/2014/main" id="{60F9631F-CF20-4497-A7A0-5E42637FEE72}"/>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3" name="Freeform: Shape 92">
                <a:extLst>
                  <a:ext uri="{FF2B5EF4-FFF2-40B4-BE49-F238E27FC236}">
                    <a16:creationId xmlns:a16="http://schemas.microsoft.com/office/drawing/2014/main" id="{B231E4A5-F67A-4206-9BE7-18B302529CB9}"/>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4" name="Freeform: Shape 93">
                <a:extLst>
                  <a:ext uri="{FF2B5EF4-FFF2-40B4-BE49-F238E27FC236}">
                    <a16:creationId xmlns:a16="http://schemas.microsoft.com/office/drawing/2014/main" id="{7B94567D-9A0D-4BCA-8FAE-4777C8EE4605}"/>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5" name="Freeform: Shape 94">
                <a:extLst>
                  <a:ext uri="{FF2B5EF4-FFF2-40B4-BE49-F238E27FC236}">
                    <a16:creationId xmlns:a16="http://schemas.microsoft.com/office/drawing/2014/main" id="{0ABA9635-313D-473B-BA77-DA14528910D2}"/>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6" name="Freeform: Shape 95">
                <a:extLst>
                  <a:ext uri="{FF2B5EF4-FFF2-40B4-BE49-F238E27FC236}">
                    <a16:creationId xmlns:a16="http://schemas.microsoft.com/office/drawing/2014/main" id="{57B0118B-B35B-49D5-8D4F-D00EEE4396F0}"/>
                  </a:ext>
                </a:extLst>
              </p:cNvPr>
              <p:cNvSpPr/>
              <p:nvPr/>
            </p:nvSpPr>
            <p:spPr>
              <a:xfrm>
                <a:off x="9871173" y="3444023"/>
                <a:ext cx="1940058" cy="2975318"/>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 name="connsiteX0" fmla="*/ 1247497 w 1247497"/>
                  <a:gd name="connsiteY0" fmla="*/ 0 h 1024830"/>
                  <a:gd name="connsiteX1" fmla="*/ 0 w 1247497"/>
                  <a:gd name="connsiteY1" fmla="*/ 277330 h 1024830"/>
                  <a:gd name="connsiteX2" fmla="*/ 113780 w 1247497"/>
                  <a:gd name="connsiteY2" fmla="*/ 1024830 h 1024830"/>
                  <a:gd name="connsiteX3" fmla="*/ 1247497 w 1247497"/>
                  <a:gd name="connsiteY3" fmla="*/ 0 h 1024830"/>
                  <a:gd name="connsiteX0" fmla="*/ 675581 w 675581"/>
                  <a:gd name="connsiteY0" fmla="*/ 0 h 1036087"/>
                  <a:gd name="connsiteX1" fmla="*/ 0 w 675581"/>
                  <a:gd name="connsiteY1" fmla="*/ 288587 h 1036087"/>
                  <a:gd name="connsiteX2" fmla="*/ 113780 w 675581"/>
                  <a:gd name="connsiteY2" fmla="*/ 1036087 h 1036087"/>
                  <a:gd name="connsiteX3" fmla="*/ 675581 w 675581"/>
                  <a:gd name="connsiteY3" fmla="*/ 0 h 1036087"/>
                </a:gdLst>
                <a:ahLst/>
                <a:cxnLst>
                  <a:cxn ang="0">
                    <a:pos x="connsiteX0" y="connsiteY0"/>
                  </a:cxn>
                  <a:cxn ang="0">
                    <a:pos x="connsiteX1" y="connsiteY1"/>
                  </a:cxn>
                  <a:cxn ang="0">
                    <a:pos x="connsiteX2" y="connsiteY2"/>
                  </a:cxn>
                  <a:cxn ang="0">
                    <a:pos x="connsiteX3" y="connsiteY3"/>
                  </a:cxn>
                </a:cxnLst>
                <a:rect l="l" t="t" r="r" b="b"/>
                <a:pathLst>
                  <a:path w="675581" h="1036087">
                    <a:moveTo>
                      <a:pt x="675581" y="0"/>
                    </a:moveTo>
                    <a:lnTo>
                      <a:pt x="0" y="288587"/>
                    </a:lnTo>
                    <a:lnTo>
                      <a:pt x="113780" y="1036087"/>
                    </a:lnTo>
                    <a:lnTo>
                      <a:pt x="675581"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7" name="Freeform: Shape 96">
                <a:extLst>
                  <a:ext uri="{FF2B5EF4-FFF2-40B4-BE49-F238E27FC236}">
                    <a16:creationId xmlns:a16="http://schemas.microsoft.com/office/drawing/2014/main" id="{19A46A83-2DB9-4779-A800-7D745426240C}"/>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8" name="Freeform: Shape 97">
                <a:extLst>
                  <a:ext uri="{FF2B5EF4-FFF2-40B4-BE49-F238E27FC236}">
                    <a16:creationId xmlns:a16="http://schemas.microsoft.com/office/drawing/2014/main" id="{5FEFBC12-2ACF-419F-A13F-CA7CBC552D4A}"/>
                  </a:ext>
                </a:extLst>
              </p:cNvPr>
              <p:cNvSpPr/>
              <p:nvPr/>
            </p:nvSpPr>
            <p:spPr>
              <a:xfrm>
                <a:off x="7708809" y="1982197"/>
                <a:ext cx="2543813" cy="4971750"/>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 name="connsiteX0" fmla="*/ 0 w 993639"/>
                  <a:gd name="connsiteY0" fmla="*/ 595440 h 1852740"/>
                  <a:gd name="connsiteX1" fmla="*/ 993498 w 993639"/>
                  <a:gd name="connsiteY1" fmla="*/ 0 h 1852740"/>
                  <a:gd name="connsiteX2" fmla="*/ 885825 w 993639"/>
                  <a:gd name="connsiteY2" fmla="*/ 1852740 h 1852740"/>
                  <a:gd name="connsiteX3" fmla="*/ 0 w 993639"/>
                  <a:gd name="connsiteY3" fmla="*/ 595440 h 1852740"/>
                  <a:gd name="connsiteX0" fmla="*/ 0 w 885825"/>
                  <a:gd name="connsiteY0" fmla="*/ 473999 h 1731299"/>
                  <a:gd name="connsiteX1" fmla="*/ 784851 w 885825"/>
                  <a:gd name="connsiteY1" fmla="*/ 0 h 1731299"/>
                  <a:gd name="connsiteX2" fmla="*/ 885825 w 885825"/>
                  <a:gd name="connsiteY2" fmla="*/ 1731299 h 1731299"/>
                  <a:gd name="connsiteX3" fmla="*/ 0 w 885825"/>
                  <a:gd name="connsiteY3" fmla="*/ 473999 h 1731299"/>
                </a:gdLst>
                <a:ahLst/>
                <a:cxnLst>
                  <a:cxn ang="0">
                    <a:pos x="connsiteX0" y="connsiteY0"/>
                  </a:cxn>
                  <a:cxn ang="0">
                    <a:pos x="connsiteX1" y="connsiteY1"/>
                  </a:cxn>
                  <a:cxn ang="0">
                    <a:pos x="connsiteX2" y="connsiteY2"/>
                  </a:cxn>
                  <a:cxn ang="0">
                    <a:pos x="connsiteX3" y="connsiteY3"/>
                  </a:cxn>
                </a:cxnLst>
                <a:rect l="l" t="t" r="r" b="b"/>
                <a:pathLst>
                  <a:path w="885825" h="1731299">
                    <a:moveTo>
                      <a:pt x="0" y="473999"/>
                    </a:moveTo>
                    <a:lnTo>
                      <a:pt x="784851" y="0"/>
                    </a:lnTo>
                    <a:cubicBezTo>
                      <a:pt x="789613" y="723900"/>
                      <a:pt x="881063" y="1007399"/>
                      <a:pt x="885825" y="1731299"/>
                    </a:cubicBezTo>
                    <a:lnTo>
                      <a:pt x="0" y="473999"/>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0" name="Group 19">
              <a:extLst>
                <a:ext uri="{FF2B5EF4-FFF2-40B4-BE49-F238E27FC236}">
                  <a16:creationId xmlns:a16="http://schemas.microsoft.com/office/drawing/2014/main" id="{940133F7-DCF5-4682-A5BD-1BE01D4BA622}"/>
                </a:ext>
              </a:extLst>
            </p:cNvPr>
            <p:cNvGrpSpPr/>
            <p:nvPr/>
          </p:nvGrpSpPr>
          <p:grpSpPr>
            <a:xfrm rot="20275744" flipH="1">
              <a:off x="11620616" y="3813253"/>
              <a:ext cx="1199247" cy="1359069"/>
              <a:chOff x="5365051" y="479822"/>
              <a:chExt cx="8036930" cy="9108006"/>
            </a:xfrm>
          </p:grpSpPr>
          <p:sp>
            <p:nvSpPr>
              <p:cNvPr id="85" name="Freeform: Shape 84">
                <a:extLst>
                  <a:ext uri="{FF2B5EF4-FFF2-40B4-BE49-F238E27FC236}">
                    <a16:creationId xmlns:a16="http://schemas.microsoft.com/office/drawing/2014/main" id="{D6BEBB27-095C-4AFA-B403-17C76B0DFB21}"/>
                  </a:ext>
                </a:extLst>
              </p:cNvPr>
              <p:cNvSpPr/>
              <p:nvPr/>
            </p:nvSpPr>
            <p:spPr>
              <a:xfrm>
                <a:off x="11674978" y="8268752"/>
                <a:ext cx="1052698" cy="1319076"/>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6" name="Freeform: Shape 85">
                <a:extLst>
                  <a:ext uri="{FF2B5EF4-FFF2-40B4-BE49-F238E27FC236}">
                    <a16:creationId xmlns:a16="http://schemas.microsoft.com/office/drawing/2014/main" id="{8D19BA74-FF22-4761-B6B0-956F195A6D99}"/>
                  </a:ext>
                </a:extLst>
              </p:cNvPr>
              <p:cNvSpPr/>
              <p:nvPr/>
            </p:nvSpPr>
            <p:spPr>
              <a:xfrm>
                <a:off x="9107333" y="6879848"/>
                <a:ext cx="3333521" cy="1613813"/>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7" name="Freeform: Shape 86">
                <a:extLst>
                  <a:ext uri="{FF2B5EF4-FFF2-40B4-BE49-F238E27FC236}">
                    <a16:creationId xmlns:a16="http://schemas.microsoft.com/office/drawing/2014/main" id="{84079D17-A7B8-41ED-AA14-FFCC27781402}"/>
                  </a:ext>
                </a:extLst>
              </p:cNvPr>
              <p:cNvSpPr/>
              <p:nvPr/>
            </p:nvSpPr>
            <p:spPr>
              <a:xfrm>
                <a:off x="5365051" y="5540920"/>
                <a:ext cx="1132614" cy="452887"/>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8" name="Freeform: Shape 87">
                <a:extLst>
                  <a:ext uri="{FF2B5EF4-FFF2-40B4-BE49-F238E27FC236}">
                    <a16:creationId xmlns:a16="http://schemas.microsoft.com/office/drawing/2014/main" id="{5A153433-C2BE-4FC2-9938-946FA50DABBC}"/>
                  </a:ext>
                </a:extLst>
              </p:cNvPr>
              <p:cNvSpPr/>
              <p:nvPr/>
            </p:nvSpPr>
            <p:spPr>
              <a:xfrm>
                <a:off x="6149703" y="5215816"/>
                <a:ext cx="1586462" cy="2373445"/>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9" name="Freeform: Shape 88">
                <a:extLst>
                  <a:ext uri="{FF2B5EF4-FFF2-40B4-BE49-F238E27FC236}">
                    <a16:creationId xmlns:a16="http://schemas.microsoft.com/office/drawing/2014/main" id="{E497F288-FA17-44BC-99E1-44CB677F74EF}"/>
                  </a:ext>
                </a:extLst>
              </p:cNvPr>
              <p:cNvSpPr/>
              <p:nvPr/>
            </p:nvSpPr>
            <p:spPr>
              <a:xfrm>
                <a:off x="9871175" y="2566273"/>
                <a:ext cx="3530806"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0" name="Freeform: Shape 89">
                <a:extLst>
                  <a:ext uri="{FF2B5EF4-FFF2-40B4-BE49-F238E27FC236}">
                    <a16:creationId xmlns:a16="http://schemas.microsoft.com/office/drawing/2014/main" id="{ADB712A1-4C82-4915-9CAE-EC905DCE0276}"/>
                  </a:ext>
                </a:extLst>
              </p:cNvPr>
              <p:cNvSpPr/>
              <p:nvPr/>
            </p:nvSpPr>
            <p:spPr>
              <a:xfrm>
                <a:off x="7585443" y="3324704"/>
                <a:ext cx="2667181" cy="4626400"/>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1" name="Freeform: Shape 90">
                <a:extLst>
                  <a:ext uri="{FF2B5EF4-FFF2-40B4-BE49-F238E27FC236}">
                    <a16:creationId xmlns:a16="http://schemas.microsoft.com/office/drawing/2014/main" id="{DA9CB4A5-03BD-4C87-9BBE-26024EDEC045}"/>
                  </a:ext>
                </a:extLst>
              </p:cNvPr>
              <p:cNvSpPr/>
              <p:nvPr/>
            </p:nvSpPr>
            <p:spPr>
              <a:xfrm>
                <a:off x="7708807" y="479822"/>
                <a:ext cx="2543816" cy="6474125"/>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1" name="Group 20">
              <a:extLst>
                <a:ext uri="{FF2B5EF4-FFF2-40B4-BE49-F238E27FC236}">
                  <a16:creationId xmlns:a16="http://schemas.microsoft.com/office/drawing/2014/main" id="{2BEA25B0-6ADB-4E65-A885-91605593EF76}"/>
                </a:ext>
              </a:extLst>
            </p:cNvPr>
            <p:cNvGrpSpPr/>
            <p:nvPr/>
          </p:nvGrpSpPr>
          <p:grpSpPr>
            <a:xfrm rot="20073958" flipH="1">
              <a:off x="10116519" y="4915091"/>
              <a:ext cx="1567652" cy="1079675"/>
              <a:chOff x="3667032" y="1708483"/>
              <a:chExt cx="8105829" cy="5582653"/>
            </a:xfrm>
          </p:grpSpPr>
          <p:sp>
            <p:nvSpPr>
              <p:cNvPr id="78" name="Freeform: Shape 77">
                <a:extLst>
                  <a:ext uri="{FF2B5EF4-FFF2-40B4-BE49-F238E27FC236}">
                    <a16:creationId xmlns:a16="http://schemas.microsoft.com/office/drawing/2014/main" id="{008703A4-BAA0-4F5F-9B10-0BBAA113032A}"/>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9" name="Freeform: Shape 78">
                <a:extLst>
                  <a:ext uri="{FF2B5EF4-FFF2-40B4-BE49-F238E27FC236}">
                    <a16:creationId xmlns:a16="http://schemas.microsoft.com/office/drawing/2014/main" id="{AAD0819E-5EAE-42CC-B768-6E7B0A2B9116}"/>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0" name="Freeform: Shape 79">
                <a:extLst>
                  <a:ext uri="{FF2B5EF4-FFF2-40B4-BE49-F238E27FC236}">
                    <a16:creationId xmlns:a16="http://schemas.microsoft.com/office/drawing/2014/main" id="{E5247C33-6FF5-4BA0-9003-8730281C36B6}"/>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1" name="Freeform: Shape 80">
                <a:extLst>
                  <a:ext uri="{FF2B5EF4-FFF2-40B4-BE49-F238E27FC236}">
                    <a16:creationId xmlns:a16="http://schemas.microsoft.com/office/drawing/2014/main" id="{0D5EE29B-A225-4F5E-B847-6E0C79A9FA25}"/>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2" name="Freeform: Shape 81">
                <a:extLst>
                  <a:ext uri="{FF2B5EF4-FFF2-40B4-BE49-F238E27FC236}">
                    <a16:creationId xmlns:a16="http://schemas.microsoft.com/office/drawing/2014/main" id="{AC1EB51F-FE37-483B-A305-E0C24C334166}"/>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3" name="Freeform: Shape 82">
                <a:extLst>
                  <a:ext uri="{FF2B5EF4-FFF2-40B4-BE49-F238E27FC236}">
                    <a16:creationId xmlns:a16="http://schemas.microsoft.com/office/drawing/2014/main" id="{48CD9D1C-AC91-4B64-BB60-82D3B7EB8610}"/>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4" name="Freeform: Shape 83">
                <a:extLst>
                  <a:ext uri="{FF2B5EF4-FFF2-40B4-BE49-F238E27FC236}">
                    <a16:creationId xmlns:a16="http://schemas.microsoft.com/office/drawing/2014/main" id="{2F647630-00A7-4047-AC99-F551EA2565AA}"/>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22" name="Group 21">
              <a:extLst>
                <a:ext uri="{FF2B5EF4-FFF2-40B4-BE49-F238E27FC236}">
                  <a16:creationId xmlns:a16="http://schemas.microsoft.com/office/drawing/2014/main" id="{A7528805-8D13-4693-BE99-BCA03E9788AB}"/>
                </a:ext>
              </a:extLst>
            </p:cNvPr>
            <p:cNvGrpSpPr/>
            <p:nvPr/>
          </p:nvGrpSpPr>
          <p:grpSpPr>
            <a:xfrm rot="20073958" flipH="1">
              <a:off x="10286237" y="3877079"/>
              <a:ext cx="981094" cy="675699"/>
              <a:chOff x="3667032" y="1708483"/>
              <a:chExt cx="8105829" cy="5582653"/>
            </a:xfrm>
          </p:grpSpPr>
          <p:sp>
            <p:nvSpPr>
              <p:cNvPr id="71" name="Freeform: Shape 70">
                <a:extLst>
                  <a:ext uri="{FF2B5EF4-FFF2-40B4-BE49-F238E27FC236}">
                    <a16:creationId xmlns:a16="http://schemas.microsoft.com/office/drawing/2014/main" id="{D3EC2A60-F9FB-4471-B449-39059652BB57}"/>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2" name="Freeform: Shape 71">
                <a:extLst>
                  <a:ext uri="{FF2B5EF4-FFF2-40B4-BE49-F238E27FC236}">
                    <a16:creationId xmlns:a16="http://schemas.microsoft.com/office/drawing/2014/main" id="{28BC0636-1D4E-4CFB-91C9-EDBAA49753C8}"/>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3" name="Freeform: Shape 72">
                <a:extLst>
                  <a:ext uri="{FF2B5EF4-FFF2-40B4-BE49-F238E27FC236}">
                    <a16:creationId xmlns:a16="http://schemas.microsoft.com/office/drawing/2014/main" id="{6B28CBF5-45CD-49CB-96E5-50B20A26078A}"/>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4" name="Freeform: Shape 73">
                <a:extLst>
                  <a:ext uri="{FF2B5EF4-FFF2-40B4-BE49-F238E27FC236}">
                    <a16:creationId xmlns:a16="http://schemas.microsoft.com/office/drawing/2014/main" id="{49D4DFC2-725D-4BCF-A10B-BB15DF395B7E}"/>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Freeform: Shape 74">
                <a:extLst>
                  <a:ext uri="{FF2B5EF4-FFF2-40B4-BE49-F238E27FC236}">
                    <a16:creationId xmlns:a16="http://schemas.microsoft.com/office/drawing/2014/main" id="{98A9D4C7-E532-4FB6-BC6A-9D5B7D8FAABE}"/>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6" name="Freeform: Shape 75">
                <a:extLst>
                  <a:ext uri="{FF2B5EF4-FFF2-40B4-BE49-F238E27FC236}">
                    <a16:creationId xmlns:a16="http://schemas.microsoft.com/office/drawing/2014/main" id="{E6CA5827-46B2-4DBE-99DD-E30487914114}"/>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7" name="Freeform: Shape 76">
                <a:extLst>
                  <a:ext uri="{FF2B5EF4-FFF2-40B4-BE49-F238E27FC236}">
                    <a16:creationId xmlns:a16="http://schemas.microsoft.com/office/drawing/2014/main" id="{83B6924C-1237-49BB-96BB-BBE34ACC612E}"/>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3" name="Group 22">
              <a:extLst>
                <a:ext uri="{FF2B5EF4-FFF2-40B4-BE49-F238E27FC236}">
                  <a16:creationId xmlns:a16="http://schemas.microsoft.com/office/drawing/2014/main" id="{75BD27C1-2908-4FE4-9450-C1BFDABB535B}"/>
                </a:ext>
              </a:extLst>
            </p:cNvPr>
            <p:cNvGrpSpPr/>
            <p:nvPr/>
          </p:nvGrpSpPr>
          <p:grpSpPr>
            <a:xfrm rot="20275744" flipH="1">
              <a:off x="10178216" y="1637990"/>
              <a:ext cx="1416763" cy="1605575"/>
              <a:chOff x="5365048" y="479821"/>
              <a:chExt cx="8036930" cy="9108010"/>
            </a:xfrm>
          </p:grpSpPr>
          <p:sp>
            <p:nvSpPr>
              <p:cNvPr id="64" name="Freeform: Shape 63">
                <a:extLst>
                  <a:ext uri="{FF2B5EF4-FFF2-40B4-BE49-F238E27FC236}">
                    <a16:creationId xmlns:a16="http://schemas.microsoft.com/office/drawing/2014/main" id="{A9D5CFE7-A417-439B-86D7-D8421C9E12FE}"/>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5" name="Freeform: Shape 64">
                <a:extLst>
                  <a:ext uri="{FF2B5EF4-FFF2-40B4-BE49-F238E27FC236}">
                    <a16:creationId xmlns:a16="http://schemas.microsoft.com/office/drawing/2014/main" id="{FE9AB9B6-11AE-469F-8932-A35799250133}"/>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6" name="Freeform: Shape 65">
                <a:extLst>
                  <a:ext uri="{FF2B5EF4-FFF2-40B4-BE49-F238E27FC236}">
                    <a16:creationId xmlns:a16="http://schemas.microsoft.com/office/drawing/2014/main" id="{2AE25715-8623-4E93-AE80-524A427AAEB1}"/>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7" name="Freeform: Shape 66">
                <a:extLst>
                  <a:ext uri="{FF2B5EF4-FFF2-40B4-BE49-F238E27FC236}">
                    <a16:creationId xmlns:a16="http://schemas.microsoft.com/office/drawing/2014/main" id="{95E419DC-3900-4B7E-A244-1205F9A87959}"/>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Freeform: Shape 67">
                <a:extLst>
                  <a:ext uri="{FF2B5EF4-FFF2-40B4-BE49-F238E27FC236}">
                    <a16:creationId xmlns:a16="http://schemas.microsoft.com/office/drawing/2014/main" id="{82FE00A3-9100-4885-8ECF-CB470CE36F32}"/>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9" name="Freeform: Shape 68">
                <a:extLst>
                  <a:ext uri="{FF2B5EF4-FFF2-40B4-BE49-F238E27FC236}">
                    <a16:creationId xmlns:a16="http://schemas.microsoft.com/office/drawing/2014/main" id="{0DDAC6FE-FCDE-4D2C-B938-054DDDD8ACCF}"/>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Freeform: Shape 69">
                <a:extLst>
                  <a:ext uri="{FF2B5EF4-FFF2-40B4-BE49-F238E27FC236}">
                    <a16:creationId xmlns:a16="http://schemas.microsoft.com/office/drawing/2014/main" id="{D1D7C540-22E3-4711-AB84-89F6592B86D8}"/>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4" name="Group 23">
              <a:extLst>
                <a:ext uri="{FF2B5EF4-FFF2-40B4-BE49-F238E27FC236}">
                  <a16:creationId xmlns:a16="http://schemas.microsoft.com/office/drawing/2014/main" id="{744CBA99-087B-4F40-B4C6-09285F0A87F7}"/>
                </a:ext>
              </a:extLst>
            </p:cNvPr>
            <p:cNvGrpSpPr/>
            <p:nvPr/>
          </p:nvGrpSpPr>
          <p:grpSpPr>
            <a:xfrm rot="20275744" flipH="1">
              <a:off x="11852978" y="2424207"/>
              <a:ext cx="1074020" cy="1217154"/>
              <a:chOff x="5365048" y="479821"/>
              <a:chExt cx="8036930" cy="9108010"/>
            </a:xfrm>
          </p:grpSpPr>
          <p:sp>
            <p:nvSpPr>
              <p:cNvPr id="57" name="Freeform: Shape 56">
                <a:extLst>
                  <a:ext uri="{FF2B5EF4-FFF2-40B4-BE49-F238E27FC236}">
                    <a16:creationId xmlns:a16="http://schemas.microsoft.com/office/drawing/2014/main" id="{327AFD2C-F2AA-4193-8CA0-162EB635D8E1}"/>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8" name="Freeform: Shape 57">
                <a:extLst>
                  <a:ext uri="{FF2B5EF4-FFF2-40B4-BE49-F238E27FC236}">
                    <a16:creationId xmlns:a16="http://schemas.microsoft.com/office/drawing/2014/main" id="{8CE7568C-BA63-4361-AF9A-5390E0B456FC}"/>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9" name="Freeform: Shape 58">
                <a:extLst>
                  <a:ext uri="{FF2B5EF4-FFF2-40B4-BE49-F238E27FC236}">
                    <a16:creationId xmlns:a16="http://schemas.microsoft.com/office/drawing/2014/main" id="{9E9A3C6F-51F8-4BB6-8552-DF5746FB05EB}"/>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0" name="Freeform: Shape 59">
                <a:extLst>
                  <a:ext uri="{FF2B5EF4-FFF2-40B4-BE49-F238E27FC236}">
                    <a16:creationId xmlns:a16="http://schemas.microsoft.com/office/drawing/2014/main" id="{2DCE7116-ED1F-4644-813C-26E532A941D6}"/>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1" name="Freeform: Shape 60">
                <a:extLst>
                  <a:ext uri="{FF2B5EF4-FFF2-40B4-BE49-F238E27FC236}">
                    <a16:creationId xmlns:a16="http://schemas.microsoft.com/office/drawing/2014/main" id="{BE1164F5-B81D-4C5A-A41F-0DBD9CBDAF8C}"/>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Freeform: Shape 61">
                <a:extLst>
                  <a:ext uri="{FF2B5EF4-FFF2-40B4-BE49-F238E27FC236}">
                    <a16:creationId xmlns:a16="http://schemas.microsoft.com/office/drawing/2014/main" id="{7624041E-4628-4F22-8DEC-332A1DEB08C0}"/>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3" name="Freeform: Shape 62">
                <a:extLst>
                  <a:ext uri="{FF2B5EF4-FFF2-40B4-BE49-F238E27FC236}">
                    <a16:creationId xmlns:a16="http://schemas.microsoft.com/office/drawing/2014/main" id="{288DD19C-2E47-4654-A1C9-084B9712F128}"/>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5" name="Group 24">
              <a:extLst>
                <a:ext uri="{FF2B5EF4-FFF2-40B4-BE49-F238E27FC236}">
                  <a16:creationId xmlns:a16="http://schemas.microsoft.com/office/drawing/2014/main" id="{D6377AC3-ED99-468F-8753-77701B417695}"/>
                </a:ext>
              </a:extLst>
            </p:cNvPr>
            <p:cNvGrpSpPr/>
            <p:nvPr/>
          </p:nvGrpSpPr>
          <p:grpSpPr>
            <a:xfrm rot="21043784" flipH="1">
              <a:off x="12949687" y="4848328"/>
              <a:ext cx="885221" cy="609671"/>
              <a:chOff x="3667032" y="1708483"/>
              <a:chExt cx="8105829" cy="5582653"/>
            </a:xfrm>
          </p:grpSpPr>
          <p:sp>
            <p:nvSpPr>
              <p:cNvPr id="50" name="Freeform: Shape 49">
                <a:extLst>
                  <a:ext uri="{FF2B5EF4-FFF2-40B4-BE49-F238E27FC236}">
                    <a16:creationId xmlns:a16="http://schemas.microsoft.com/office/drawing/2014/main" id="{A915AEA8-71B2-4AC1-B73A-E1A20A560743}"/>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1" name="Freeform: Shape 50">
                <a:extLst>
                  <a:ext uri="{FF2B5EF4-FFF2-40B4-BE49-F238E27FC236}">
                    <a16:creationId xmlns:a16="http://schemas.microsoft.com/office/drawing/2014/main" id="{8CDE1446-1F0E-4440-A018-3127FA216255}"/>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2" name="Freeform: Shape 51">
                <a:extLst>
                  <a:ext uri="{FF2B5EF4-FFF2-40B4-BE49-F238E27FC236}">
                    <a16:creationId xmlns:a16="http://schemas.microsoft.com/office/drawing/2014/main" id="{2F8DD070-9918-4EEC-9C8A-6EE61B6B9484}"/>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3" name="Freeform: Shape 52">
                <a:extLst>
                  <a:ext uri="{FF2B5EF4-FFF2-40B4-BE49-F238E27FC236}">
                    <a16:creationId xmlns:a16="http://schemas.microsoft.com/office/drawing/2014/main" id="{7FE28E48-09F5-454C-9C41-3A0CF199E40A}"/>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4" name="Freeform: Shape 53">
                <a:extLst>
                  <a:ext uri="{FF2B5EF4-FFF2-40B4-BE49-F238E27FC236}">
                    <a16:creationId xmlns:a16="http://schemas.microsoft.com/office/drawing/2014/main" id="{B9AC060A-C647-41C5-8483-6E67DC67AE41}"/>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5" name="Freeform: Shape 54">
                <a:extLst>
                  <a:ext uri="{FF2B5EF4-FFF2-40B4-BE49-F238E27FC236}">
                    <a16:creationId xmlns:a16="http://schemas.microsoft.com/office/drawing/2014/main" id="{54BD020A-8867-4A5D-9680-3828AD26F98C}"/>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6" name="Freeform: Shape 55">
                <a:extLst>
                  <a:ext uri="{FF2B5EF4-FFF2-40B4-BE49-F238E27FC236}">
                    <a16:creationId xmlns:a16="http://schemas.microsoft.com/office/drawing/2014/main" id="{B7A2BFE3-CCC5-4901-B06E-F99B1EDD7A38}"/>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6" name="Group 25">
              <a:extLst>
                <a:ext uri="{FF2B5EF4-FFF2-40B4-BE49-F238E27FC236}">
                  <a16:creationId xmlns:a16="http://schemas.microsoft.com/office/drawing/2014/main" id="{505C8009-255E-44E4-AE34-CE6B584A4F81}"/>
                </a:ext>
              </a:extLst>
            </p:cNvPr>
            <p:cNvGrpSpPr/>
            <p:nvPr/>
          </p:nvGrpSpPr>
          <p:grpSpPr>
            <a:xfrm rot="21043784" flipH="1">
              <a:off x="9098407" y="3250270"/>
              <a:ext cx="740471" cy="509978"/>
              <a:chOff x="3667032" y="1708483"/>
              <a:chExt cx="8105829" cy="5582653"/>
            </a:xfrm>
          </p:grpSpPr>
          <p:sp>
            <p:nvSpPr>
              <p:cNvPr id="43" name="Freeform: Shape 42">
                <a:extLst>
                  <a:ext uri="{FF2B5EF4-FFF2-40B4-BE49-F238E27FC236}">
                    <a16:creationId xmlns:a16="http://schemas.microsoft.com/office/drawing/2014/main" id="{6805E76B-C1FF-4BF2-832D-11AD0ED5C27C}"/>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4" name="Freeform: Shape 43">
                <a:extLst>
                  <a:ext uri="{FF2B5EF4-FFF2-40B4-BE49-F238E27FC236}">
                    <a16:creationId xmlns:a16="http://schemas.microsoft.com/office/drawing/2014/main" id="{5782E0B9-C6C8-4B36-A147-8A232F53445D}"/>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Freeform: Shape 44">
                <a:extLst>
                  <a:ext uri="{FF2B5EF4-FFF2-40B4-BE49-F238E27FC236}">
                    <a16:creationId xmlns:a16="http://schemas.microsoft.com/office/drawing/2014/main" id="{71D9905D-95DC-43F1-A06F-77EA09CB113D}"/>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Freeform: Shape 45">
                <a:extLst>
                  <a:ext uri="{FF2B5EF4-FFF2-40B4-BE49-F238E27FC236}">
                    <a16:creationId xmlns:a16="http://schemas.microsoft.com/office/drawing/2014/main" id="{31CBE348-D29E-4D12-8EBA-3A10A62E651A}"/>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7" name="Freeform: Shape 46">
                <a:extLst>
                  <a:ext uri="{FF2B5EF4-FFF2-40B4-BE49-F238E27FC236}">
                    <a16:creationId xmlns:a16="http://schemas.microsoft.com/office/drawing/2014/main" id="{EF15391B-7E7B-4D97-A92F-F52794BAA5B9}"/>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8" name="Freeform: Shape 47">
                <a:extLst>
                  <a:ext uri="{FF2B5EF4-FFF2-40B4-BE49-F238E27FC236}">
                    <a16:creationId xmlns:a16="http://schemas.microsoft.com/office/drawing/2014/main" id="{07565C43-D2C7-430D-8258-D900EFD403DA}"/>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9" name="Freeform: Shape 48">
                <a:extLst>
                  <a:ext uri="{FF2B5EF4-FFF2-40B4-BE49-F238E27FC236}">
                    <a16:creationId xmlns:a16="http://schemas.microsoft.com/office/drawing/2014/main" id="{F9CB13AC-A08D-4EC6-AC11-22AC3443F18E}"/>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7" name="Group 26">
              <a:extLst>
                <a:ext uri="{FF2B5EF4-FFF2-40B4-BE49-F238E27FC236}">
                  <a16:creationId xmlns:a16="http://schemas.microsoft.com/office/drawing/2014/main" id="{C9CF4153-1A76-423F-A578-7FA035624371}"/>
                </a:ext>
              </a:extLst>
            </p:cNvPr>
            <p:cNvGrpSpPr/>
            <p:nvPr/>
          </p:nvGrpSpPr>
          <p:grpSpPr>
            <a:xfrm rot="20275744" flipH="1">
              <a:off x="12999428" y="1262387"/>
              <a:ext cx="1627254" cy="1844118"/>
              <a:chOff x="5365048" y="479821"/>
              <a:chExt cx="8036930" cy="9108010"/>
            </a:xfrm>
          </p:grpSpPr>
          <p:sp>
            <p:nvSpPr>
              <p:cNvPr id="36" name="Freeform: Shape 35">
                <a:extLst>
                  <a:ext uri="{FF2B5EF4-FFF2-40B4-BE49-F238E27FC236}">
                    <a16:creationId xmlns:a16="http://schemas.microsoft.com/office/drawing/2014/main" id="{20E57069-86FB-4A4E-83B8-FC38BFB4FAE0}"/>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Freeform: Shape 36">
                <a:extLst>
                  <a:ext uri="{FF2B5EF4-FFF2-40B4-BE49-F238E27FC236}">
                    <a16:creationId xmlns:a16="http://schemas.microsoft.com/office/drawing/2014/main" id="{C1C39E1D-15EE-48C8-B55B-08022A7729C5}"/>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8" name="Freeform: Shape 37">
                <a:extLst>
                  <a:ext uri="{FF2B5EF4-FFF2-40B4-BE49-F238E27FC236}">
                    <a16:creationId xmlns:a16="http://schemas.microsoft.com/office/drawing/2014/main" id="{ED577E0C-07FB-4231-8072-5DF3B44C16C1}"/>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Freeform: Shape 38">
                <a:extLst>
                  <a:ext uri="{FF2B5EF4-FFF2-40B4-BE49-F238E27FC236}">
                    <a16:creationId xmlns:a16="http://schemas.microsoft.com/office/drawing/2014/main" id="{29A40F15-538E-41E9-9E19-C63D93F4387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0" name="Freeform: Shape 39">
                <a:extLst>
                  <a:ext uri="{FF2B5EF4-FFF2-40B4-BE49-F238E27FC236}">
                    <a16:creationId xmlns:a16="http://schemas.microsoft.com/office/drawing/2014/main" id="{A5416930-B926-43E8-BDE5-C5D1981F11E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Freeform: Shape 40">
                <a:extLst>
                  <a:ext uri="{FF2B5EF4-FFF2-40B4-BE49-F238E27FC236}">
                    <a16:creationId xmlns:a16="http://schemas.microsoft.com/office/drawing/2014/main" id="{A6E4E422-62CE-47A9-AEAD-0EDA876D5C71}"/>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Freeform: Shape 41">
                <a:extLst>
                  <a:ext uri="{FF2B5EF4-FFF2-40B4-BE49-F238E27FC236}">
                    <a16:creationId xmlns:a16="http://schemas.microsoft.com/office/drawing/2014/main" id="{9983AB29-8A3C-45C2-9A8C-0BF94A1E3FAC}"/>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8" name="Group 27">
              <a:extLst>
                <a:ext uri="{FF2B5EF4-FFF2-40B4-BE49-F238E27FC236}">
                  <a16:creationId xmlns:a16="http://schemas.microsoft.com/office/drawing/2014/main" id="{35467981-2AFE-480C-BFAA-BE450B41E130}"/>
                </a:ext>
              </a:extLst>
            </p:cNvPr>
            <p:cNvGrpSpPr/>
            <p:nvPr/>
          </p:nvGrpSpPr>
          <p:grpSpPr>
            <a:xfrm rot="19361629" flipH="1">
              <a:off x="13519304" y="3604291"/>
              <a:ext cx="825203" cy="568334"/>
              <a:chOff x="3667032" y="1708483"/>
              <a:chExt cx="8105829" cy="5582653"/>
            </a:xfrm>
          </p:grpSpPr>
          <p:sp>
            <p:nvSpPr>
              <p:cNvPr id="29" name="Freeform: Shape 28">
                <a:extLst>
                  <a:ext uri="{FF2B5EF4-FFF2-40B4-BE49-F238E27FC236}">
                    <a16:creationId xmlns:a16="http://schemas.microsoft.com/office/drawing/2014/main" id="{27667868-145A-4811-A4E6-5D7AE07EC3C2}"/>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Freeform: Shape 29">
                <a:extLst>
                  <a:ext uri="{FF2B5EF4-FFF2-40B4-BE49-F238E27FC236}">
                    <a16:creationId xmlns:a16="http://schemas.microsoft.com/office/drawing/2014/main" id="{6A12FE78-44F7-4267-AE79-0AD4F7348346}"/>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Freeform: Shape 30">
                <a:extLst>
                  <a:ext uri="{FF2B5EF4-FFF2-40B4-BE49-F238E27FC236}">
                    <a16:creationId xmlns:a16="http://schemas.microsoft.com/office/drawing/2014/main" id="{8020F11C-E489-465D-9DED-1A0D1CFB1332}"/>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2" name="Freeform: Shape 31">
                <a:extLst>
                  <a:ext uri="{FF2B5EF4-FFF2-40B4-BE49-F238E27FC236}">
                    <a16:creationId xmlns:a16="http://schemas.microsoft.com/office/drawing/2014/main" id="{000FF429-5E8B-43CC-ACC3-2B1E0E89096A}"/>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3" name="Freeform: Shape 32">
                <a:extLst>
                  <a:ext uri="{FF2B5EF4-FFF2-40B4-BE49-F238E27FC236}">
                    <a16:creationId xmlns:a16="http://schemas.microsoft.com/office/drawing/2014/main" id="{0F33EE23-C8C6-42A3-BEF4-66847440BE3A}"/>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4" name="Freeform: Shape 33">
                <a:extLst>
                  <a:ext uri="{FF2B5EF4-FFF2-40B4-BE49-F238E27FC236}">
                    <a16:creationId xmlns:a16="http://schemas.microsoft.com/office/drawing/2014/main" id="{A8C0CBCF-D596-4B50-AA5C-2DE18B2DE665}"/>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5" name="Freeform: Shape 34">
                <a:extLst>
                  <a:ext uri="{FF2B5EF4-FFF2-40B4-BE49-F238E27FC236}">
                    <a16:creationId xmlns:a16="http://schemas.microsoft.com/office/drawing/2014/main" id="{0AE9311A-B6D9-48D6-9A10-E7CCE2DBF58D}"/>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nvGrpSpPr>
          <p:cNvPr id="113" name="Group 112">
            <a:extLst>
              <a:ext uri="{FF2B5EF4-FFF2-40B4-BE49-F238E27FC236}">
                <a16:creationId xmlns:a16="http://schemas.microsoft.com/office/drawing/2014/main" id="{31F27109-B9F6-4669-B633-B3038D2645A7}"/>
              </a:ext>
            </a:extLst>
          </p:cNvPr>
          <p:cNvGrpSpPr/>
          <p:nvPr/>
        </p:nvGrpSpPr>
        <p:grpSpPr>
          <a:xfrm>
            <a:off x="580029" y="4595774"/>
            <a:ext cx="5643636" cy="1501886"/>
            <a:chOff x="3960971" y="2767117"/>
            <a:chExt cx="4267200" cy="1321489"/>
          </a:xfrm>
        </p:grpSpPr>
        <p:sp>
          <p:nvSpPr>
            <p:cNvPr id="114" name="Freeform: Shape 113">
              <a:extLst>
                <a:ext uri="{FF2B5EF4-FFF2-40B4-BE49-F238E27FC236}">
                  <a16:creationId xmlns:a16="http://schemas.microsoft.com/office/drawing/2014/main" id="{222850DF-6339-45A0-9715-5EFBF62D4ECC}"/>
                </a:ext>
              </a:extLst>
            </p:cNvPr>
            <p:cNvSpPr/>
            <p:nvPr/>
          </p:nvSpPr>
          <p:spPr>
            <a:xfrm>
              <a:off x="4049553" y="3359522"/>
              <a:ext cx="4086225" cy="657225"/>
            </a:xfrm>
            <a:custGeom>
              <a:avLst/>
              <a:gdLst>
                <a:gd name="connsiteX0" fmla="*/ 3881914 w 4086225"/>
                <a:gd name="connsiteY0" fmla="*/ 86622 h 657225"/>
                <a:gd name="connsiteX1" fmla="*/ 2049304 w 4086225"/>
                <a:gd name="connsiteY1" fmla="*/ 319032 h 657225"/>
                <a:gd name="connsiteX2" fmla="*/ 2049304 w 4086225"/>
                <a:gd name="connsiteY2" fmla="*/ 313317 h 657225"/>
                <a:gd name="connsiteX3" fmla="*/ 210979 w 4086225"/>
                <a:gd name="connsiteY3" fmla="*/ 78050 h 657225"/>
                <a:gd name="connsiteX4" fmla="*/ 7144 w 4086225"/>
                <a:gd name="connsiteY4" fmla="*/ 603830 h 657225"/>
                <a:gd name="connsiteX5" fmla="*/ 1779746 w 4086225"/>
                <a:gd name="connsiteY5" fmla="*/ 375230 h 657225"/>
                <a:gd name="connsiteX6" fmla="*/ 2043589 w 4086225"/>
                <a:gd name="connsiteY6" fmla="*/ 643835 h 657225"/>
                <a:gd name="connsiteX7" fmla="*/ 2043589 w 4086225"/>
                <a:gd name="connsiteY7" fmla="*/ 652407 h 657225"/>
                <a:gd name="connsiteX8" fmla="*/ 2312194 w 4086225"/>
                <a:gd name="connsiteY8" fmla="*/ 383802 h 657225"/>
                <a:gd name="connsiteX9" fmla="*/ 4084796 w 4086225"/>
                <a:gd name="connsiteY9" fmla="*/ 612402 h 657225"/>
                <a:gd name="connsiteX10" fmla="*/ 3881914 w 4086225"/>
                <a:gd name="connsiteY10" fmla="*/ 86622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6225" h="657225">
                  <a:moveTo>
                    <a:pt x="3881914" y="86622"/>
                  </a:moveTo>
                  <a:cubicBezTo>
                    <a:pt x="3555206" y="-1960"/>
                    <a:pt x="2711291" y="-80065"/>
                    <a:pt x="2049304" y="319032"/>
                  </a:cubicBezTo>
                  <a:lnTo>
                    <a:pt x="2049304" y="313317"/>
                  </a:lnTo>
                  <a:cubicBezTo>
                    <a:pt x="1385411" y="-88638"/>
                    <a:pt x="538639" y="-9580"/>
                    <a:pt x="210979" y="78050"/>
                  </a:cubicBezTo>
                  <a:cubicBezTo>
                    <a:pt x="210979" y="78050"/>
                    <a:pt x="17621" y="294267"/>
                    <a:pt x="7144" y="603830"/>
                  </a:cubicBezTo>
                  <a:lnTo>
                    <a:pt x="1779746" y="375230"/>
                  </a:lnTo>
                  <a:cubicBezTo>
                    <a:pt x="1779746" y="521915"/>
                    <a:pt x="1897856" y="640977"/>
                    <a:pt x="2043589" y="643835"/>
                  </a:cubicBezTo>
                  <a:lnTo>
                    <a:pt x="2043589" y="652407"/>
                  </a:lnTo>
                  <a:cubicBezTo>
                    <a:pt x="2192179" y="652407"/>
                    <a:pt x="2312194" y="532392"/>
                    <a:pt x="2312194" y="383802"/>
                  </a:cubicBezTo>
                  <a:lnTo>
                    <a:pt x="4084796" y="612402"/>
                  </a:lnTo>
                  <a:cubicBezTo>
                    <a:pt x="4076224" y="302840"/>
                    <a:pt x="3881914" y="86622"/>
                    <a:pt x="3881914" y="86622"/>
                  </a:cubicBezTo>
                  <a:close/>
                </a:path>
              </a:pathLst>
            </a:custGeom>
            <a:solidFill>
              <a:srgbClr val="F9F8F7"/>
            </a:solidFill>
            <a:ln w="9525" cap="flat">
              <a:noFill/>
              <a:prstDash val="solid"/>
              <a:miter/>
            </a:ln>
          </p:spPr>
          <p:txBody>
            <a:bodyPr rtlCol="0" anchor="ctr"/>
            <a:lstStyle/>
            <a:p>
              <a:endParaRPr lang="en-US" sz="1200"/>
            </a:p>
          </p:txBody>
        </p:sp>
        <p:sp>
          <p:nvSpPr>
            <p:cNvPr id="115" name="Freeform: Shape 114">
              <a:extLst>
                <a:ext uri="{FF2B5EF4-FFF2-40B4-BE49-F238E27FC236}">
                  <a16:creationId xmlns:a16="http://schemas.microsoft.com/office/drawing/2014/main" id="{09F7AC77-C86D-41F2-941E-BD42FC797410}"/>
                </a:ext>
              </a:extLst>
            </p:cNvPr>
            <p:cNvSpPr/>
            <p:nvPr/>
          </p:nvSpPr>
          <p:spPr>
            <a:xfrm>
              <a:off x="3960971" y="3698081"/>
              <a:ext cx="4267200" cy="390525"/>
            </a:xfrm>
            <a:custGeom>
              <a:avLst/>
              <a:gdLst>
                <a:gd name="connsiteX0" fmla="*/ 2127409 w 4267200"/>
                <a:gd name="connsiteY0" fmla="*/ 389096 h 390525"/>
                <a:gd name="connsiteX1" fmla="*/ 1806416 w 4267200"/>
                <a:gd name="connsiteY1" fmla="*/ 120491 h 390525"/>
                <a:gd name="connsiteX2" fmla="*/ 51911 w 4267200"/>
                <a:gd name="connsiteY2" fmla="*/ 330041 h 390525"/>
                <a:gd name="connsiteX3" fmla="*/ 7144 w 4267200"/>
                <a:gd name="connsiteY3" fmla="*/ 294799 h 390525"/>
                <a:gd name="connsiteX4" fmla="*/ 7144 w 4267200"/>
                <a:gd name="connsiteY4" fmla="*/ 251936 h 390525"/>
                <a:gd name="connsiteX5" fmla="*/ 51911 w 4267200"/>
                <a:gd name="connsiteY5" fmla="*/ 216694 h 390525"/>
                <a:gd name="connsiteX6" fmla="*/ 1859756 w 4267200"/>
                <a:gd name="connsiteY6" fmla="*/ 7144 h 390525"/>
                <a:gd name="connsiteX7" fmla="*/ 1915954 w 4267200"/>
                <a:gd name="connsiteY7" fmla="*/ 65246 h 390525"/>
                <a:gd name="connsiteX8" fmla="*/ 2127409 w 4267200"/>
                <a:gd name="connsiteY8" fmla="*/ 275749 h 390525"/>
                <a:gd name="connsiteX9" fmla="*/ 2338864 w 4267200"/>
                <a:gd name="connsiteY9" fmla="*/ 65246 h 390525"/>
                <a:gd name="connsiteX10" fmla="*/ 2395061 w 4267200"/>
                <a:gd name="connsiteY10" fmla="*/ 7144 h 390525"/>
                <a:gd name="connsiteX11" fmla="*/ 4231482 w 4267200"/>
                <a:gd name="connsiteY11" fmla="*/ 216694 h 390525"/>
                <a:gd name="connsiteX12" fmla="*/ 4266724 w 4267200"/>
                <a:gd name="connsiteY12" fmla="*/ 251936 h 390525"/>
                <a:gd name="connsiteX13" fmla="*/ 4266724 w 4267200"/>
                <a:gd name="connsiteY13" fmla="*/ 294799 h 390525"/>
                <a:gd name="connsiteX14" fmla="*/ 4231482 w 4267200"/>
                <a:gd name="connsiteY14" fmla="*/ 330041 h 390525"/>
                <a:gd name="connsiteX15" fmla="*/ 2448401 w 4267200"/>
                <a:gd name="connsiteY15" fmla="*/ 120491 h 390525"/>
                <a:gd name="connsiteX16" fmla="*/ 2127409 w 4267200"/>
                <a:gd name="connsiteY16" fmla="*/ 389096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200" h="390525">
                  <a:moveTo>
                    <a:pt x="2127409" y="389096"/>
                  </a:moveTo>
                  <a:cubicBezTo>
                    <a:pt x="1967389" y="389096"/>
                    <a:pt x="1834039" y="272891"/>
                    <a:pt x="1806416" y="120491"/>
                  </a:cubicBezTo>
                  <a:lnTo>
                    <a:pt x="51911" y="330041"/>
                  </a:lnTo>
                  <a:cubicBezTo>
                    <a:pt x="31909" y="330041"/>
                    <a:pt x="7144" y="313849"/>
                    <a:pt x="7144" y="294799"/>
                  </a:cubicBezTo>
                  <a:lnTo>
                    <a:pt x="7144" y="251936"/>
                  </a:lnTo>
                  <a:cubicBezTo>
                    <a:pt x="7144" y="231934"/>
                    <a:pt x="32861" y="216694"/>
                    <a:pt x="51911" y="216694"/>
                  </a:cubicBezTo>
                  <a:lnTo>
                    <a:pt x="1859756" y="7144"/>
                  </a:lnTo>
                  <a:cubicBezTo>
                    <a:pt x="1891189" y="7144"/>
                    <a:pt x="1915954" y="32861"/>
                    <a:pt x="1915954" y="65246"/>
                  </a:cubicBezTo>
                  <a:cubicBezTo>
                    <a:pt x="1915954" y="181451"/>
                    <a:pt x="2011204" y="275749"/>
                    <a:pt x="2127409" y="275749"/>
                  </a:cubicBezTo>
                  <a:cubicBezTo>
                    <a:pt x="2243614" y="275749"/>
                    <a:pt x="2338864" y="181451"/>
                    <a:pt x="2338864" y="65246"/>
                  </a:cubicBezTo>
                  <a:cubicBezTo>
                    <a:pt x="2338864" y="33814"/>
                    <a:pt x="2363629" y="7144"/>
                    <a:pt x="2395061" y="7144"/>
                  </a:cubicBezTo>
                  <a:lnTo>
                    <a:pt x="4231482" y="216694"/>
                  </a:lnTo>
                  <a:cubicBezTo>
                    <a:pt x="4251484" y="216694"/>
                    <a:pt x="4266724" y="232886"/>
                    <a:pt x="4266724" y="251936"/>
                  </a:cubicBezTo>
                  <a:lnTo>
                    <a:pt x="4266724" y="294799"/>
                  </a:lnTo>
                  <a:cubicBezTo>
                    <a:pt x="4266724" y="314801"/>
                    <a:pt x="4250532" y="330041"/>
                    <a:pt x="4231482" y="330041"/>
                  </a:cubicBezTo>
                  <a:lnTo>
                    <a:pt x="2448401" y="120491"/>
                  </a:lnTo>
                  <a:cubicBezTo>
                    <a:pt x="2420779" y="272891"/>
                    <a:pt x="2287429" y="389096"/>
                    <a:pt x="2127409" y="389096"/>
                  </a:cubicBezTo>
                  <a:close/>
                </a:path>
              </a:pathLst>
            </a:custGeom>
            <a:solidFill>
              <a:schemeClr val="accent5">
                <a:lumMod val="50000"/>
              </a:schemeClr>
            </a:solidFill>
            <a:ln w="9525" cap="flat">
              <a:noFill/>
              <a:prstDash val="solid"/>
              <a:miter/>
            </a:ln>
          </p:spPr>
          <p:txBody>
            <a:bodyPr rtlCol="0" anchor="ctr"/>
            <a:lstStyle/>
            <a:p>
              <a:endParaRPr lang="en-US" sz="1200"/>
            </a:p>
          </p:txBody>
        </p:sp>
        <p:sp>
          <p:nvSpPr>
            <p:cNvPr id="116" name="Freeform: Shape 115">
              <a:extLst>
                <a:ext uri="{FF2B5EF4-FFF2-40B4-BE49-F238E27FC236}">
                  <a16:creationId xmlns:a16="http://schemas.microsoft.com/office/drawing/2014/main" id="{2B9C10CB-44CB-46F4-8C4A-2BD8013C237F}"/>
                </a:ext>
              </a:extLst>
            </p:cNvPr>
            <p:cNvSpPr/>
            <p:nvPr/>
          </p:nvSpPr>
          <p:spPr>
            <a:xfrm>
              <a:off x="6068849" y="2857621"/>
              <a:ext cx="1809750" cy="857250"/>
            </a:xfrm>
            <a:custGeom>
              <a:avLst/>
              <a:gdLst>
                <a:gd name="connsiteX0" fmla="*/ 1806416 w 1809750"/>
                <a:gd name="connsiteY0" fmla="*/ 463748 h 857250"/>
                <a:gd name="connsiteX1" fmla="*/ 423386 w 1809750"/>
                <a:gd name="connsiteY1" fmla="*/ 638056 h 857250"/>
                <a:gd name="connsiteX2" fmla="*/ 437674 w 1809750"/>
                <a:gd name="connsiteY2" fmla="*/ 632341 h 857250"/>
                <a:gd name="connsiteX3" fmla="*/ 1751171 w 1809750"/>
                <a:gd name="connsiteY3" fmla="*/ 395168 h 857250"/>
                <a:gd name="connsiteX4" fmla="*/ 1769269 w 1809750"/>
                <a:gd name="connsiteY4" fmla="*/ 375166 h 857250"/>
                <a:gd name="connsiteX5" fmla="*/ 1749266 w 1809750"/>
                <a:gd name="connsiteY5" fmla="*/ 357068 h 857250"/>
                <a:gd name="connsiteX6" fmla="*/ 421481 w 1809750"/>
                <a:gd name="connsiteY6" fmla="*/ 598051 h 857250"/>
                <a:gd name="connsiteX7" fmla="*/ 343376 w 1809750"/>
                <a:gd name="connsiteY7" fmla="*/ 631388 h 857250"/>
                <a:gd name="connsiteX8" fmla="*/ 1721644 w 1809750"/>
                <a:gd name="connsiteY8" fmla="*/ 305633 h 857250"/>
                <a:gd name="connsiteX9" fmla="*/ 1726406 w 1809750"/>
                <a:gd name="connsiteY9" fmla="*/ 300871 h 857250"/>
                <a:gd name="connsiteX10" fmla="*/ 1721644 w 1809750"/>
                <a:gd name="connsiteY10" fmla="*/ 296108 h 857250"/>
                <a:gd name="connsiteX11" fmla="*/ 381476 w 1809750"/>
                <a:gd name="connsiteY11" fmla="*/ 603766 h 857250"/>
                <a:gd name="connsiteX12" fmla="*/ 454819 w 1809750"/>
                <a:gd name="connsiteY12" fmla="*/ 566618 h 857250"/>
                <a:gd name="connsiteX13" fmla="*/ 1654016 w 1809750"/>
                <a:gd name="connsiteY13" fmla="*/ 252293 h 857250"/>
                <a:gd name="connsiteX14" fmla="*/ 1671161 w 1809750"/>
                <a:gd name="connsiteY14" fmla="*/ 232291 h 857250"/>
                <a:gd name="connsiteX15" fmla="*/ 1650206 w 1809750"/>
                <a:gd name="connsiteY15" fmla="*/ 214193 h 857250"/>
                <a:gd name="connsiteX16" fmla="*/ 435769 w 1809750"/>
                <a:gd name="connsiteY16" fmla="*/ 532328 h 857250"/>
                <a:gd name="connsiteX17" fmla="*/ 104299 w 1809750"/>
                <a:gd name="connsiteY17" fmla="*/ 725686 h 857250"/>
                <a:gd name="connsiteX18" fmla="*/ 1428274 w 1809750"/>
                <a:gd name="connsiteY18" fmla="*/ 17026 h 857250"/>
                <a:gd name="connsiteX19" fmla="*/ 1431131 w 1809750"/>
                <a:gd name="connsiteY19" fmla="*/ 10358 h 857250"/>
                <a:gd name="connsiteX20" fmla="*/ 1424464 w 1809750"/>
                <a:gd name="connsiteY20" fmla="*/ 7501 h 857250"/>
                <a:gd name="connsiteX21" fmla="*/ 57626 w 1809750"/>
                <a:gd name="connsiteY21" fmla="*/ 759023 h 857250"/>
                <a:gd name="connsiteX22" fmla="*/ 9049 w 1809750"/>
                <a:gd name="connsiteY22" fmla="*/ 799028 h 857250"/>
                <a:gd name="connsiteX23" fmla="*/ 21431 w 1809750"/>
                <a:gd name="connsiteY23" fmla="*/ 812363 h 857250"/>
                <a:gd name="connsiteX24" fmla="*/ 7144 w 1809750"/>
                <a:gd name="connsiteY24" fmla="*/ 823793 h 857250"/>
                <a:gd name="connsiteX25" fmla="*/ 31909 w 1809750"/>
                <a:gd name="connsiteY25" fmla="*/ 852368 h 857250"/>
                <a:gd name="connsiteX26" fmla="*/ 327184 w 1809750"/>
                <a:gd name="connsiteY26" fmla="*/ 679013 h 857250"/>
                <a:gd name="connsiteX27" fmla="*/ 330994 w 1809750"/>
                <a:gd name="connsiteY27" fmla="*/ 681871 h 857250"/>
                <a:gd name="connsiteX28" fmla="*/ 332899 w 1809750"/>
                <a:gd name="connsiteY28" fmla="*/ 681871 h 857250"/>
                <a:gd name="connsiteX29" fmla="*/ 1805464 w 1809750"/>
                <a:gd name="connsiteY29" fmla="*/ 472321 h 857250"/>
                <a:gd name="connsiteX30" fmla="*/ 1810226 w 1809750"/>
                <a:gd name="connsiteY30" fmla="*/ 467558 h 857250"/>
                <a:gd name="connsiteX31" fmla="*/ 1806416 w 1809750"/>
                <a:gd name="connsiteY31" fmla="*/ 463748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857250">
                  <a:moveTo>
                    <a:pt x="1806416" y="463748"/>
                  </a:moveTo>
                  <a:cubicBezTo>
                    <a:pt x="1798796" y="463748"/>
                    <a:pt x="1060609" y="411361"/>
                    <a:pt x="423386" y="638056"/>
                  </a:cubicBezTo>
                  <a:cubicBezTo>
                    <a:pt x="428149" y="636151"/>
                    <a:pt x="432911" y="634246"/>
                    <a:pt x="437674" y="632341"/>
                  </a:cubicBezTo>
                  <a:cubicBezTo>
                    <a:pt x="691039" y="529471"/>
                    <a:pt x="1122521" y="420886"/>
                    <a:pt x="1751171" y="395168"/>
                  </a:cubicBezTo>
                  <a:cubicBezTo>
                    <a:pt x="1761649" y="395168"/>
                    <a:pt x="1770221" y="385643"/>
                    <a:pt x="1769269" y="375166"/>
                  </a:cubicBezTo>
                  <a:cubicBezTo>
                    <a:pt x="1769269" y="364688"/>
                    <a:pt x="1759744" y="356116"/>
                    <a:pt x="1749266" y="357068"/>
                  </a:cubicBezTo>
                  <a:cubicBezTo>
                    <a:pt x="1114901" y="383738"/>
                    <a:pt x="676751" y="494228"/>
                    <a:pt x="421481" y="598051"/>
                  </a:cubicBezTo>
                  <a:cubicBezTo>
                    <a:pt x="393859" y="609481"/>
                    <a:pt x="368141" y="619958"/>
                    <a:pt x="343376" y="631388"/>
                  </a:cubicBezTo>
                  <a:cubicBezTo>
                    <a:pt x="999649" y="316111"/>
                    <a:pt x="1713071" y="305633"/>
                    <a:pt x="1721644" y="305633"/>
                  </a:cubicBezTo>
                  <a:cubicBezTo>
                    <a:pt x="1724501" y="305633"/>
                    <a:pt x="1726406" y="303728"/>
                    <a:pt x="1726406" y="300871"/>
                  </a:cubicBezTo>
                  <a:cubicBezTo>
                    <a:pt x="1726406" y="298013"/>
                    <a:pt x="1724501" y="296108"/>
                    <a:pt x="1721644" y="296108"/>
                  </a:cubicBezTo>
                  <a:cubicBezTo>
                    <a:pt x="1713071" y="296108"/>
                    <a:pt x="1027271" y="306586"/>
                    <a:pt x="381476" y="603766"/>
                  </a:cubicBezTo>
                  <a:cubicBezTo>
                    <a:pt x="404336" y="591383"/>
                    <a:pt x="429101" y="579001"/>
                    <a:pt x="454819" y="566618"/>
                  </a:cubicBezTo>
                  <a:cubicBezTo>
                    <a:pt x="708184" y="443746"/>
                    <a:pt x="1073944" y="298013"/>
                    <a:pt x="1654016" y="252293"/>
                  </a:cubicBezTo>
                  <a:cubicBezTo>
                    <a:pt x="1664494" y="251341"/>
                    <a:pt x="1672114" y="242768"/>
                    <a:pt x="1671161" y="232291"/>
                  </a:cubicBezTo>
                  <a:cubicBezTo>
                    <a:pt x="1670209" y="221813"/>
                    <a:pt x="1660684" y="214193"/>
                    <a:pt x="1650206" y="214193"/>
                  </a:cubicBezTo>
                  <a:cubicBezTo>
                    <a:pt x="1062514" y="259913"/>
                    <a:pt x="691991" y="407551"/>
                    <a:pt x="435769" y="532328"/>
                  </a:cubicBezTo>
                  <a:cubicBezTo>
                    <a:pt x="284321" y="605671"/>
                    <a:pt x="174784" y="676156"/>
                    <a:pt x="104299" y="725686"/>
                  </a:cubicBezTo>
                  <a:cubicBezTo>
                    <a:pt x="620554" y="206573"/>
                    <a:pt x="1420654" y="19883"/>
                    <a:pt x="1428274" y="17026"/>
                  </a:cubicBezTo>
                  <a:cubicBezTo>
                    <a:pt x="1431131" y="16073"/>
                    <a:pt x="1432084" y="13216"/>
                    <a:pt x="1431131" y="10358"/>
                  </a:cubicBezTo>
                  <a:cubicBezTo>
                    <a:pt x="1430179" y="7501"/>
                    <a:pt x="1427321" y="6548"/>
                    <a:pt x="1424464" y="7501"/>
                  </a:cubicBezTo>
                  <a:cubicBezTo>
                    <a:pt x="1415891" y="11311"/>
                    <a:pt x="573881" y="207526"/>
                    <a:pt x="57626" y="759023"/>
                  </a:cubicBezTo>
                  <a:cubicBezTo>
                    <a:pt x="27146" y="782836"/>
                    <a:pt x="10954" y="797123"/>
                    <a:pt x="9049" y="799028"/>
                  </a:cubicBezTo>
                  <a:lnTo>
                    <a:pt x="21431" y="812363"/>
                  </a:lnTo>
                  <a:cubicBezTo>
                    <a:pt x="12859" y="819031"/>
                    <a:pt x="8096" y="822841"/>
                    <a:pt x="7144" y="823793"/>
                  </a:cubicBezTo>
                  <a:lnTo>
                    <a:pt x="31909" y="852368"/>
                  </a:lnTo>
                  <a:cubicBezTo>
                    <a:pt x="32861" y="851416"/>
                    <a:pt x="126206" y="772358"/>
                    <a:pt x="327184" y="679013"/>
                  </a:cubicBezTo>
                  <a:cubicBezTo>
                    <a:pt x="328136" y="680918"/>
                    <a:pt x="329089" y="681871"/>
                    <a:pt x="330994" y="681871"/>
                  </a:cubicBezTo>
                  <a:cubicBezTo>
                    <a:pt x="331946" y="681871"/>
                    <a:pt x="332899" y="681871"/>
                    <a:pt x="332899" y="681871"/>
                  </a:cubicBezTo>
                  <a:cubicBezTo>
                    <a:pt x="986314" y="414218"/>
                    <a:pt x="1797844" y="472321"/>
                    <a:pt x="1805464" y="472321"/>
                  </a:cubicBezTo>
                  <a:cubicBezTo>
                    <a:pt x="1808321" y="472321"/>
                    <a:pt x="1810226" y="470416"/>
                    <a:pt x="1810226" y="467558"/>
                  </a:cubicBezTo>
                  <a:cubicBezTo>
                    <a:pt x="1811179" y="465653"/>
                    <a:pt x="1808321" y="463748"/>
                    <a:pt x="1806416" y="463748"/>
                  </a:cubicBezTo>
                  <a:close/>
                </a:path>
              </a:pathLst>
            </a:custGeom>
            <a:solidFill>
              <a:srgbClr val="F9F8F7"/>
            </a:solidFill>
            <a:ln w="9525" cap="flat">
              <a:noFill/>
              <a:prstDash val="solid"/>
              <a:miter/>
            </a:ln>
          </p:spPr>
          <p:txBody>
            <a:bodyPr rtlCol="0" anchor="ctr"/>
            <a:lstStyle/>
            <a:p>
              <a:endParaRPr lang="en-US" sz="1200" dirty="0"/>
            </a:p>
          </p:txBody>
        </p:sp>
        <p:sp>
          <p:nvSpPr>
            <p:cNvPr id="117" name="Freeform: Shape 116">
              <a:extLst>
                <a:ext uri="{FF2B5EF4-FFF2-40B4-BE49-F238E27FC236}">
                  <a16:creationId xmlns:a16="http://schemas.microsoft.com/office/drawing/2014/main" id="{8EB2E6BD-2396-48EF-BEFF-AD7EDF7F8A75}"/>
                </a:ext>
              </a:extLst>
            </p:cNvPr>
            <p:cNvSpPr/>
            <p:nvPr/>
          </p:nvSpPr>
          <p:spPr>
            <a:xfrm>
              <a:off x="4297199" y="2767117"/>
              <a:ext cx="1809750" cy="942975"/>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solidFill>
              <a:srgbClr val="F9F8F7"/>
            </a:solidFill>
            <a:ln w="9525" cap="flat">
              <a:noFill/>
              <a:prstDash val="solid"/>
              <a:miter/>
            </a:ln>
          </p:spPr>
          <p:txBody>
            <a:bodyPr rtlCol="0" anchor="ctr"/>
            <a:lstStyle/>
            <a:p>
              <a:endParaRPr lang="en-US" sz="1200"/>
            </a:p>
          </p:txBody>
        </p:sp>
      </p:grpSp>
      <p:sp>
        <p:nvSpPr>
          <p:cNvPr id="118" name="Text Placeholder 1"/>
          <p:cNvSpPr txBox="1">
            <a:spLocks/>
          </p:cNvSpPr>
          <p:nvPr/>
        </p:nvSpPr>
        <p:spPr>
          <a:xfrm>
            <a:off x="6927123" y="4660176"/>
            <a:ext cx="5144665" cy="488816"/>
          </a:xfrm>
          <a:prstGeom prst="rect">
            <a:avLst/>
          </a:prstGeom>
          <a:solidFill>
            <a:schemeClr val="bg1"/>
          </a:solidFill>
          <a:ln>
            <a:solidFill>
              <a:schemeClr val="bg1"/>
            </a:solidFill>
          </a:ln>
        </p:spPr>
        <p:txBody>
          <a:bodyPr anchor="ctr"/>
          <a:lstStyle>
            <a:lvl1pPr marL="0" indent="0" algn="l" defTabSz="914400" rtl="0" eaLnBrk="1" latinLnBrk="1" hangingPunct="1">
              <a:spcBef>
                <a:spcPct val="20000"/>
              </a:spcBef>
              <a:buFont typeface="Arial" pitchFamily="34" charset="0"/>
              <a:buNone/>
              <a:defRPr sz="1400" b="0" kern="1200" baseline="0">
                <a:solidFill>
                  <a:schemeClr val="bg1"/>
                </a:solidFill>
                <a:latin typeface="+mn-lt"/>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1800" b="1" dirty="0" err="1">
                <a:solidFill>
                  <a:schemeClr val="tx1"/>
                </a:solidFill>
              </a:rPr>
              <a:t>Oleh</a:t>
            </a:r>
            <a:r>
              <a:rPr lang="en-US" sz="1800" b="1" dirty="0">
                <a:solidFill>
                  <a:schemeClr val="tx1"/>
                </a:solidFill>
              </a:rPr>
              <a:t> : </a:t>
            </a:r>
            <a:r>
              <a:rPr lang="en-US" sz="1800" b="1" dirty="0" err="1">
                <a:solidFill>
                  <a:schemeClr val="tx1"/>
                </a:solidFill>
              </a:rPr>
              <a:t>Cakti</a:t>
            </a:r>
            <a:r>
              <a:rPr lang="en-US" sz="1800" b="1" dirty="0">
                <a:solidFill>
                  <a:schemeClr val="tx1"/>
                </a:solidFill>
              </a:rPr>
              <a:t> </a:t>
            </a:r>
            <a:r>
              <a:rPr lang="en-US" sz="1800" b="1" dirty="0" err="1">
                <a:solidFill>
                  <a:schemeClr val="tx1"/>
                </a:solidFill>
              </a:rPr>
              <a:t>Indra</a:t>
            </a:r>
            <a:r>
              <a:rPr lang="en-US" sz="1800" b="1" dirty="0">
                <a:solidFill>
                  <a:schemeClr val="tx1"/>
                </a:solidFill>
              </a:rPr>
              <a:t> </a:t>
            </a:r>
            <a:r>
              <a:rPr lang="en-US" sz="1800" b="1" dirty="0" err="1">
                <a:solidFill>
                  <a:schemeClr val="tx1"/>
                </a:solidFill>
              </a:rPr>
              <a:t>Gunawan</a:t>
            </a:r>
            <a:r>
              <a:rPr lang="en-US" sz="1800" b="1" dirty="0">
                <a:solidFill>
                  <a:schemeClr val="tx1"/>
                </a:solidFill>
              </a:rPr>
              <a:t>, S.E., M.M., </a:t>
            </a:r>
            <a:r>
              <a:rPr lang="en-US" sz="1800" b="1" dirty="0" err="1">
                <a:solidFill>
                  <a:schemeClr val="tx1"/>
                </a:solidFill>
              </a:rPr>
              <a:t>Ph.D</a:t>
            </a:r>
            <a:endParaRPr lang="en-US" sz="1800" b="1" dirty="0">
              <a:solidFill>
                <a:schemeClr val="tx1"/>
              </a:solidFill>
            </a:endParaRPr>
          </a:p>
        </p:txBody>
      </p:sp>
      <p:sp>
        <p:nvSpPr>
          <p:cNvPr id="121" name="Text Placeholder 1"/>
          <p:cNvSpPr txBox="1">
            <a:spLocks/>
          </p:cNvSpPr>
          <p:nvPr/>
        </p:nvSpPr>
        <p:spPr>
          <a:xfrm>
            <a:off x="6559162" y="5255757"/>
            <a:ext cx="5512626" cy="760234"/>
          </a:xfrm>
          <a:prstGeom prst="rect">
            <a:avLst/>
          </a:prstGeom>
          <a:solidFill>
            <a:schemeClr val="bg1"/>
          </a:solidFill>
          <a:ln>
            <a:solidFill>
              <a:schemeClr val="bg1"/>
            </a:solidFill>
          </a:ln>
        </p:spPr>
        <p:txBody>
          <a:bodyPr>
            <a:normAutofit fontScale="850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r"/>
            <a:r>
              <a:rPr lang="en-US" sz="1800" b="1" dirty="0" err="1"/>
              <a:t>Direktur</a:t>
            </a:r>
            <a:r>
              <a:rPr lang="en-US" sz="1800" b="1" dirty="0"/>
              <a:t> IRDH</a:t>
            </a:r>
          </a:p>
          <a:p>
            <a:pPr algn="r"/>
            <a:r>
              <a:rPr lang="en-US" sz="1800" b="1" dirty="0"/>
              <a:t> </a:t>
            </a:r>
            <a:r>
              <a:rPr lang="en-US" sz="1800" b="1" dirty="0" err="1"/>
              <a:t>Pemenang</a:t>
            </a:r>
            <a:r>
              <a:rPr lang="en-US" sz="1800" b="1" dirty="0"/>
              <a:t> </a:t>
            </a:r>
            <a:r>
              <a:rPr lang="en-US" sz="1800" b="1" dirty="0" err="1"/>
              <a:t>Hibah</a:t>
            </a:r>
            <a:r>
              <a:rPr lang="en-US" sz="1800" b="1" dirty="0"/>
              <a:t> </a:t>
            </a:r>
            <a:r>
              <a:rPr lang="en-US" sz="1800" b="1" dirty="0" err="1"/>
              <a:t>dan</a:t>
            </a:r>
            <a:r>
              <a:rPr lang="en-US" sz="1800" b="1" dirty="0"/>
              <a:t> </a:t>
            </a:r>
            <a:r>
              <a:rPr lang="en-US" sz="1800" b="1"/>
              <a:t>Insentif</a:t>
            </a:r>
            <a:r>
              <a:rPr lang="en-US" sz="1800" b="1" dirty="0"/>
              <a:t> </a:t>
            </a:r>
            <a:r>
              <a:rPr lang="en-US" sz="1800" b="1" dirty="0" err="1"/>
              <a:t>Buku</a:t>
            </a:r>
            <a:r>
              <a:rPr lang="en-US" sz="1800" b="1" dirty="0"/>
              <a:t> ajar </a:t>
            </a:r>
            <a:r>
              <a:rPr lang="en-US" sz="1800" b="1" dirty="0" err="1"/>
              <a:t>Dikti</a:t>
            </a:r>
            <a:r>
              <a:rPr lang="en-US" sz="1800" b="1" dirty="0"/>
              <a:t> 2015, 2017, 2019</a:t>
            </a:r>
          </a:p>
        </p:txBody>
      </p:sp>
      <p:sp>
        <p:nvSpPr>
          <p:cNvPr id="122" name="Text Placeholder 1"/>
          <p:cNvSpPr txBox="1">
            <a:spLocks/>
          </p:cNvSpPr>
          <p:nvPr/>
        </p:nvSpPr>
        <p:spPr>
          <a:xfrm>
            <a:off x="5310741" y="6193449"/>
            <a:ext cx="6696744" cy="488816"/>
          </a:xfrm>
          <a:prstGeom prst="rect">
            <a:avLst/>
          </a:prstGeom>
          <a:solidFill>
            <a:schemeClr val="bg1"/>
          </a:solidFill>
          <a:ln>
            <a:solidFill>
              <a:schemeClr val="bg1"/>
            </a:solidFill>
          </a:ln>
        </p:spPr>
        <p:txBody>
          <a:bodyPr anchor="ctr"/>
          <a:lstStyle>
            <a:lvl1pPr marL="0" indent="0" algn="l" defTabSz="914400" rtl="0" eaLnBrk="1" latinLnBrk="1" hangingPunct="1">
              <a:spcBef>
                <a:spcPct val="20000"/>
              </a:spcBef>
              <a:buFont typeface="Arial" pitchFamily="34" charset="0"/>
              <a:buNone/>
              <a:defRPr sz="1400" b="0" kern="1200" baseline="0">
                <a:solidFill>
                  <a:schemeClr val="bg1"/>
                </a:solidFill>
                <a:latin typeface="+mn-lt"/>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1800" b="1" dirty="0" err="1">
                <a:solidFill>
                  <a:schemeClr val="tx1"/>
                </a:solidFill>
              </a:rPr>
              <a:t>Disampaikan</a:t>
            </a:r>
            <a:r>
              <a:rPr lang="en-US" sz="1800" b="1" dirty="0">
                <a:solidFill>
                  <a:schemeClr val="tx1"/>
                </a:solidFill>
              </a:rPr>
              <a:t> </a:t>
            </a:r>
            <a:r>
              <a:rPr lang="en-US" sz="1800" b="1" dirty="0" err="1">
                <a:solidFill>
                  <a:schemeClr val="tx1"/>
                </a:solidFill>
              </a:rPr>
              <a:t>pada</a:t>
            </a:r>
            <a:r>
              <a:rPr lang="en-US" sz="1800" b="1" dirty="0">
                <a:solidFill>
                  <a:schemeClr val="tx1"/>
                </a:solidFill>
              </a:rPr>
              <a:t> </a:t>
            </a:r>
            <a:r>
              <a:rPr lang="en-US" sz="1800" b="1" dirty="0" err="1">
                <a:solidFill>
                  <a:schemeClr val="tx1"/>
                </a:solidFill>
              </a:rPr>
              <a:t>Desember</a:t>
            </a:r>
            <a:r>
              <a:rPr lang="en-US" sz="1800" b="1" dirty="0">
                <a:solidFill>
                  <a:schemeClr val="tx1"/>
                </a:solidFill>
              </a:rPr>
              <a:t> 2020</a:t>
            </a:r>
          </a:p>
        </p:txBody>
      </p:sp>
      <p:pic>
        <p:nvPicPr>
          <p:cNvPr id="2" name="Picture 1"/>
          <p:cNvPicPr>
            <a:picLocks noChangeAspect="1"/>
          </p:cNvPicPr>
          <p:nvPr/>
        </p:nvPicPr>
        <p:blipFill>
          <a:blip r:embed="rId3"/>
          <a:stretch>
            <a:fillRect/>
          </a:stretch>
        </p:blipFill>
        <p:spPr>
          <a:xfrm>
            <a:off x="286194" y="4253195"/>
            <a:ext cx="2875816" cy="1940254"/>
          </a:xfrm>
          <a:prstGeom prst="rect">
            <a:avLst/>
          </a:prstGeom>
        </p:spPr>
      </p:pic>
      <p:pic>
        <p:nvPicPr>
          <p:cNvPr id="4" name="Picture 3"/>
          <p:cNvPicPr>
            <a:picLocks noChangeAspect="1"/>
          </p:cNvPicPr>
          <p:nvPr/>
        </p:nvPicPr>
        <p:blipFill>
          <a:blip r:embed="rId4"/>
          <a:stretch>
            <a:fillRect/>
          </a:stretch>
        </p:blipFill>
        <p:spPr>
          <a:xfrm>
            <a:off x="1089383" y="790262"/>
            <a:ext cx="1240461" cy="1765934"/>
          </a:xfrm>
          <a:prstGeom prst="rect">
            <a:avLst/>
          </a:prstGeom>
        </p:spPr>
      </p:pic>
      <p:sp>
        <p:nvSpPr>
          <p:cNvPr id="120" name="Rounded Rectangle 119"/>
          <p:cNvSpPr/>
          <p:nvPr/>
        </p:nvSpPr>
        <p:spPr>
          <a:xfrm>
            <a:off x="141152" y="2643210"/>
            <a:ext cx="3888432" cy="143522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p:cNvSpPr txBox="1"/>
          <p:nvPr/>
        </p:nvSpPr>
        <p:spPr>
          <a:xfrm>
            <a:off x="255703" y="2608455"/>
            <a:ext cx="3942682" cy="1569660"/>
          </a:xfrm>
          <a:prstGeom prst="rect">
            <a:avLst/>
          </a:prstGeom>
          <a:noFill/>
        </p:spPr>
        <p:txBody>
          <a:bodyPr wrap="none" rtlCol="0">
            <a:spAutoFit/>
          </a:bodyPr>
          <a:lstStyle/>
          <a:p>
            <a:r>
              <a:rPr lang="en-US" sz="2400" b="1" dirty="0">
                <a:solidFill>
                  <a:schemeClr val="bg1"/>
                </a:solidFill>
              </a:rPr>
              <a:t>www.irdhcenter.com</a:t>
            </a:r>
          </a:p>
          <a:p>
            <a:r>
              <a:rPr lang="en-US" sz="2400" b="1" dirty="0">
                <a:solidFill>
                  <a:schemeClr val="bg1"/>
                </a:solidFill>
              </a:rPr>
              <a:t>Email : buku.irdh@gmail.com</a:t>
            </a:r>
          </a:p>
          <a:p>
            <a:r>
              <a:rPr lang="en-US" sz="2400" b="1" dirty="0">
                <a:solidFill>
                  <a:schemeClr val="bg1"/>
                </a:solidFill>
              </a:rPr>
              <a:t>HP/WA IRDH 081357217319</a:t>
            </a:r>
          </a:p>
          <a:p>
            <a:r>
              <a:rPr lang="en-US" sz="2400" b="1" dirty="0">
                <a:solidFill>
                  <a:schemeClr val="bg1"/>
                </a:solidFill>
              </a:rPr>
              <a:t>HP/WA </a:t>
            </a:r>
            <a:r>
              <a:rPr lang="en-US" sz="2400" b="1" dirty="0" err="1">
                <a:solidFill>
                  <a:schemeClr val="bg1"/>
                </a:solidFill>
              </a:rPr>
              <a:t>Cakti</a:t>
            </a:r>
            <a:r>
              <a:rPr lang="en-US" sz="2400" b="1" dirty="0">
                <a:solidFill>
                  <a:schemeClr val="bg1"/>
                </a:solidFill>
              </a:rPr>
              <a:t> 089621424412</a:t>
            </a:r>
          </a:p>
        </p:txBody>
      </p:sp>
    </p:spTree>
    <p:extLst>
      <p:ext uri="{BB962C8B-B14F-4D97-AF65-F5344CB8AC3E}">
        <p14:creationId xmlns:p14="http://schemas.microsoft.com/office/powerpoint/2010/main" val="403247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txBox="1">
            <a:spLocks noGrp="1"/>
          </p:cNvSpPr>
          <p:nvPr>
            <p:ph type="body" idx="1"/>
          </p:nvPr>
        </p:nvSpPr>
        <p:spPr>
          <a:xfrm>
            <a:off x="725391" y="1794507"/>
            <a:ext cx="8497467" cy="523220"/>
          </a:xfrm>
          <a:prstGeom prst="rect">
            <a:avLst/>
          </a:prstGeom>
          <a:noFill/>
        </p:spPr>
        <p:txBody>
          <a:bodyPr wrap="square" rtlCol="0">
            <a:spAutoFit/>
          </a:bodyPr>
          <a:lstStyle/>
          <a:p>
            <a:r>
              <a:rPr lang="id-ID" dirty="0">
                <a:latin typeface="Times New Roman" pitchFamily="18" charset="0"/>
                <a:cs typeface="Times New Roman" pitchFamily="18" charset="0"/>
              </a:rPr>
              <a:t>Beberapa strategi dalam membuat buku yang menarik :</a:t>
            </a:r>
          </a:p>
        </p:txBody>
      </p:sp>
      <p:sp>
        <p:nvSpPr>
          <p:cNvPr id="4" name="Content Placeholder 3"/>
          <p:cNvSpPr>
            <a:spLocks noGrp="1"/>
          </p:cNvSpPr>
          <p:nvPr>
            <p:ph sz="half" idx="2"/>
          </p:nvPr>
        </p:nvSpPr>
        <p:spPr>
          <a:xfrm>
            <a:off x="899951" y="2725049"/>
            <a:ext cx="4754880" cy="3341572"/>
          </a:xfrm>
        </p:spPr>
        <p:txBody>
          <a:bodyPr>
            <a:normAutofit fontScale="92500" lnSpcReduction="10000"/>
          </a:bodyPr>
          <a:lstStyle/>
          <a:p>
            <a:pPr lvl="0" algn="ctr"/>
            <a:r>
              <a:rPr lang="id-ID" sz="9600" b="1" dirty="0">
                <a:latin typeface="Times New Roman" pitchFamily="18" charset="0"/>
                <a:cs typeface="Times New Roman" pitchFamily="18" charset="0"/>
              </a:rPr>
              <a:t>I</a:t>
            </a:r>
            <a:endParaRPr lang="id-ID" b="1" dirty="0">
              <a:latin typeface="Times New Roman" pitchFamily="18" charset="0"/>
              <a:cs typeface="Times New Roman" pitchFamily="18" charset="0"/>
            </a:endParaRPr>
          </a:p>
          <a:p>
            <a:pPr marL="0" lvl="0" indent="0" algn="ctr">
              <a:buNone/>
            </a:pPr>
            <a:r>
              <a:rPr lang="id-ID" b="1" dirty="0">
                <a:latin typeface="Times New Roman" pitchFamily="18" charset="0"/>
                <a:cs typeface="Times New Roman" pitchFamily="18" charset="0"/>
              </a:rPr>
              <a:t>Minimal 3 kata, maksimal 20 kata</a:t>
            </a:r>
          </a:p>
          <a:p>
            <a:pPr marL="0" indent="0" algn="ctr">
              <a:buNone/>
            </a:pPr>
            <a:r>
              <a:rPr lang="id-ID" dirty="0">
                <a:latin typeface="Times New Roman" pitchFamily="18" charset="0"/>
                <a:cs typeface="Times New Roman" pitchFamily="18" charset="0"/>
              </a:rPr>
              <a:t>Contoh: Teori Ekonomi Makro</a:t>
            </a:r>
          </a:p>
          <a:p>
            <a:pPr marL="0" indent="0" algn="ctr">
              <a:buNone/>
            </a:pPr>
            <a:r>
              <a:rPr lang="id-ID" dirty="0">
                <a:latin typeface="Times New Roman" pitchFamily="18" charset="0"/>
                <a:cs typeface="Times New Roman" pitchFamily="18" charset="0"/>
              </a:rPr>
              <a:t>Ekonomi Makro: Sebuah Kajian Teoritis dan Praktis di Indonesia pada Era Pemerintahan Jokowi</a:t>
            </a:r>
          </a:p>
          <a:p>
            <a:endParaRPr lang="en-US" dirty="0"/>
          </a:p>
        </p:txBody>
      </p:sp>
      <p:sp>
        <p:nvSpPr>
          <p:cNvPr id="6" name="Content Placeholder 5"/>
          <p:cNvSpPr>
            <a:spLocks noGrp="1"/>
          </p:cNvSpPr>
          <p:nvPr>
            <p:ph sz="quarter" idx="4"/>
          </p:nvPr>
        </p:nvSpPr>
        <p:spPr>
          <a:xfrm>
            <a:off x="6408577" y="2571431"/>
            <a:ext cx="4754880" cy="3341572"/>
          </a:xfrm>
        </p:spPr>
        <p:txBody>
          <a:bodyPr>
            <a:normAutofit/>
          </a:bodyPr>
          <a:lstStyle/>
          <a:p>
            <a:pPr lvl="0" algn="ctr"/>
            <a:r>
              <a:rPr lang="id-ID" sz="9600" b="1" dirty="0">
                <a:latin typeface="Times New Roman" pitchFamily="18" charset="0"/>
                <a:cs typeface="Times New Roman" pitchFamily="18" charset="0"/>
              </a:rPr>
              <a:t>II</a:t>
            </a:r>
          </a:p>
          <a:p>
            <a:pPr marL="0" lvl="0" indent="0" algn="ctr">
              <a:buNone/>
            </a:pPr>
            <a:r>
              <a:rPr lang="id-ID" sz="2200" b="1" dirty="0">
                <a:latin typeface="Times New Roman" pitchFamily="18" charset="0"/>
                <a:cs typeface="Times New Roman" pitchFamily="18" charset="0"/>
              </a:rPr>
              <a:t>Kaitkan dengan topik mata kuliah, penelitian dan kajian lainnya (tidak boleh keluar konteks keilmuan yang akan ditulis).</a:t>
            </a:r>
          </a:p>
          <a:p>
            <a:endParaRPr lang="en-US" dirty="0"/>
          </a:p>
        </p:txBody>
      </p:sp>
      <p:sp>
        <p:nvSpPr>
          <p:cNvPr id="7" name="Rounded Rectangle 6"/>
          <p:cNvSpPr/>
          <p:nvPr/>
        </p:nvSpPr>
        <p:spPr>
          <a:xfrm>
            <a:off x="899951" y="659543"/>
            <a:ext cx="7200800" cy="100811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id-ID" sz="2800" b="1" dirty="0">
                <a:latin typeface="Times New Roman" pitchFamily="18" charset="0"/>
                <a:cs typeface="Times New Roman" pitchFamily="18" charset="0"/>
              </a:rPr>
              <a:t>BAGIAN I</a:t>
            </a:r>
            <a:endParaRPr lang="id-ID" sz="2800" dirty="0">
              <a:latin typeface="Times New Roman" pitchFamily="18" charset="0"/>
              <a:cs typeface="Times New Roman" pitchFamily="18" charset="0"/>
            </a:endParaRPr>
          </a:p>
          <a:p>
            <a:pPr algn="ctr"/>
            <a:r>
              <a:rPr lang="id-ID" sz="2800" b="1" dirty="0">
                <a:latin typeface="Times New Roman" pitchFamily="18" charset="0"/>
                <a:cs typeface="Times New Roman" pitchFamily="18" charset="0"/>
              </a:rPr>
              <a:t>BAGAIMANA MEMBUAT JUDUL BUKU?</a:t>
            </a:r>
            <a:endParaRPr lang="id-ID" sz="2800" dirty="0">
              <a:latin typeface="Times New Roman" pitchFamily="18" charset="0"/>
              <a:cs typeface="Times New Roman" pitchFamily="18" charset="0"/>
            </a:endParaRPr>
          </a:p>
        </p:txBody>
      </p:sp>
      <p:pic>
        <p:nvPicPr>
          <p:cNvPr id="9" name="Picture 8"/>
          <p:cNvPicPr>
            <a:picLocks noChangeAspect="1"/>
          </p:cNvPicPr>
          <p:nvPr/>
        </p:nvPicPr>
        <p:blipFill>
          <a:blip r:embed="rId2"/>
          <a:stretch>
            <a:fillRect/>
          </a:stretch>
        </p:blipFill>
        <p:spPr>
          <a:xfrm>
            <a:off x="8786017" y="659543"/>
            <a:ext cx="2733675" cy="1666875"/>
          </a:xfrm>
          <a:prstGeom prst="rect">
            <a:avLst/>
          </a:prstGeom>
        </p:spPr>
      </p:pic>
    </p:spTree>
    <p:extLst>
      <p:ext uri="{BB962C8B-B14F-4D97-AF65-F5344CB8AC3E}">
        <p14:creationId xmlns:p14="http://schemas.microsoft.com/office/powerpoint/2010/main" val="4211325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13">
            <a:extLst>
              <a:ext uri="{FF2B5EF4-FFF2-40B4-BE49-F238E27FC236}">
                <a16:creationId xmlns:a16="http://schemas.microsoft.com/office/drawing/2014/main" id="{4A70C31F-14BC-4E9D-B047-9E9AA8F1BA64}"/>
              </a:ext>
            </a:extLst>
          </p:cNvPr>
          <p:cNvSpPr>
            <a:spLocks/>
          </p:cNvSpPr>
          <p:nvPr/>
        </p:nvSpPr>
        <p:spPr bwMode="auto">
          <a:xfrm rot="8950285" flipV="1">
            <a:off x="2128359" y="1471361"/>
            <a:ext cx="2914995" cy="4369901"/>
          </a:xfrm>
          <a:custGeom>
            <a:avLst/>
            <a:gdLst>
              <a:gd name="T0" fmla="*/ 388 w 2127"/>
              <a:gd name="T1" fmla="*/ 1550 h 3157"/>
              <a:gd name="T2" fmla="*/ 312 w 2127"/>
              <a:gd name="T3" fmla="*/ 1481 h 3157"/>
              <a:gd name="T4" fmla="*/ 259 w 2127"/>
              <a:gd name="T5" fmla="*/ 1260 h 3157"/>
              <a:gd name="T6" fmla="*/ 380 w 2127"/>
              <a:gd name="T7" fmla="*/ 1152 h 3157"/>
              <a:gd name="T8" fmla="*/ 318 w 2127"/>
              <a:gd name="T9" fmla="*/ 915 h 3157"/>
              <a:gd name="T10" fmla="*/ 345 w 2127"/>
              <a:gd name="T11" fmla="*/ 802 h 3157"/>
              <a:gd name="T12" fmla="*/ 349 w 2127"/>
              <a:gd name="T13" fmla="*/ 635 h 3157"/>
              <a:gd name="T14" fmla="*/ 421 w 2127"/>
              <a:gd name="T15" fmla="*/ 485 h 3157"/>
              <a:gd name="T16" fmla="*/ 561 w 2127"/>
              <a:gd name="T17" fmla="*/ 367 h 3157"/>
              <a:gd name="T18" fmla="*/ 569 w 2127"/>
              <a:gd name="T19" fmla="*/ 271 h 3157"/>
              <a:gd name="T20" fmla="*/ 561 w 2127"/>
              <a:gd name="T21" fmla="*/ 181 h 3157"/>
              <a:gd name="T22" fmla="*/ 625 w 2127"/>
              <a:gd name="T23" fmla="*/ 148 h 3157"/>
              <a:gd name="T24" fmla="*/ 769 w 2127"/>
              <a:gd name="T25" fmla="*/ 90 h 3157"/>
              <a:gd name="T26" fmla="*/ 909 w 2127"/>
              <a:gd name="T27" fmla="*/ 57 h 3157"/>
              <a:gd name="T28" fmla="*/ 1114 w 2127"/>
              <a:gd name="T29" fmla="*/ 148 h 3157"/>
              <a:gd name="T30" fmla="*/ 1236 w 2127"/>
              <a:gd name="T31" fmla="*/ 300 h 3157"/>
              <a:gd name="T32" fmla="*/ 1447 w 2127"/>
              <a:gd name="T33" fmla="*/ 373 h 3157"/>
              <a:gd name="T34" fmla="*/ 1554 w 2127"/>
              <a:gd name="T35" fmla="*/ 475 h 3157"/>
              <a:gd name="T36" fmla="*/ 1775 w 2127"/>
              <a:gd name="T37" fmla="*/ 691 h 3157"/>
              <a:gd name="T38" fmla="*/ 1677 w 2127"/>
              <a:gd name="T39" fmla="*/ 814 h 3157"/>
              <a:gd name="T40" fmla="*/ 1939 w 2127"/>
              <a:gd name="T41" fmla="*/ 1097 h 3157"/>
              <a:gd name="T42" fmla="*/ 1890 w 2127"/>
              <a:gd name="T43" fmla="*/ 1273 h 3157"/>
              <a:gd name="T44" fmla="*/ 2095 w 2127"/>
              <a:gd name="T45" fmla="*/ 1310 h 3157"/>
              <a:gd name="T46" fmla="*/ 1794 w 2127"/>
              <a:gd name="T47" fmla="*/ 1274 h 3157"/>
              <a:gd name="T48" fmla="*/ 1811 w 2127"/>
              <a:gd name="T49" fmla="*/ 1429 h 3157"/>
              <a:gd name="T50" fmla="*/ 1930 w 2127"/>
              <a:gd name="T51" fmla="*/ 1478 h 3157"/>
              <a:gd name="T52" fmla="*/ 1627 w 2127"/>
              <a:gd name="T53" fmla="*/ 1415 h 3157"/>
              <a:gd name="T54" fmla="*/ 1667 w 2127"/>
              <a:gd name="T55" fmla="*/ 1497 h 3157"/>
              <a:gd name="T56" fmla="*/ 1629 w 2127"/>
              <a:gd name="T57" fmla="*/ 1664 h 3157"/>
              <a:gd name="T58" fmla="*/ 1496 w 2127"/>
              <a:gd name="T59" fmla="*/ 1500 h 3157"/>
              <a:gd name="T60" fmla="*/ 1532 w 2127"/>
              <a:gd name="T61" fmla="*/ 1589 h 3157"/>
              <a:gd name="T62" fmla="*/ 1509 w 2127"/>
              <a:gd name="T63" fmla="*/ 1647 h 3157"/>
              <a:gd name="T64" fmla="*/ 1579 w 2127"/>
              <a:gd name="T65" fmla="*/ 1799 h 3157"/>
              <a:gd name="T66" fmla="*/ 1631 w 2127"/>
              <a:gd name="T67" fmla="*/ 2080 h 3157"/>
              <a:gd name="T68" fmla="*/ 1652 w 2127"/>
              <a:gd name="T69" fmla="*/ 2242 h 3157"/>
              <a:gd name="T70" fmla="*/ 1572 w 2127"/>
              <a:gd name="T71" fmla="*/ 2303 h 3157"/>
              <a:gd name="T72" fmla="*/ 1567 w 2127"/>
              <a:gd name="T73" fmla="*/ 2433 h 3157"/>
              <a:gd name="T74" fmla="*/ 1498 w 2127"/>
              <a:gd name="T75" fmla="*/ 2455 h 3157"/>
              <a:gd name="T76" fmla="*/ 1384 w 2127"/>
              <a:gd name="T77" fmla="*/ 2483 h 3157"/>
              <a:gd name="T78" fmla="*/ 1251 w 2127"/>
              <a:gd name="T79" fmla="*/ 2679 h 3157"/>
              <a:gd name="T80" fmla="*/ 998 w 2127"/>
              <a:gd name="T81" fmla="*/ 2538 h 3157"/>
              <a:gd name="T82" fmla="*/ 790 w 2127"/>
              <a:gd name="T83" fmla="*/ 2468 h 3157"/>
              <a:gd name="T84" fmla="*/ 649 w 2127"/>
              <a:gd name="T85" fmla="*/ 2321 h 3157"/>
              <a:gd name="T86" fmla="*/ 513 w 2127"/>
              <a:gd name="T87" fmla="*/ 2337 h 3157"/>
              <a:gd name="T88" fmla="*/ 574 w 2127"/>
              <a:gd name="T89" fmla="*/ 2476 h 3157"/>
              <a:gd name="T90" fmla="*/ 545 w 2127"/>
              <a:gd name="T91" fmla="*/ 2580 h 3157"/>
              <a:gd name="T92" fmla="*/ 349 w 2127"/>
              <a:gd name="T93" fmla="*/ 2754 h 3157"/>
              <a:gd name="T94" fmla="*/ 407 w 2127"/>
              <a:gd name="T95" fmla="*/ 2783 h 3157"/>
              <a:gd name="T96" fmla="*/ 456 w 2127"/>
              <a:gd name="T97" fmla="*/ 2817 h 3157"/>
              <a:gd name="T98" fmla="*/ 449 w 2127"/>
              <a:gd name="T99" fmla="*/ 2968 h 3157"/>
              <a:gd name="T100" fmla="*/ 392 w 2127"/>
              <a:gd name="T101" fmla="*/ 3084 h 3157"/>
              <a:gd name="T102" fmla="*/ 349 w 2127"/>
              <a:gd name="T103" fmla="*/ 3149 h 3157"/>
              <a:gd name="T104" fmla="*/ 164 w 2127"/>
              <a:gd name="T105" fmla="*/ 3145 h 3157"/>
              <a:gd name="T106" fmla="*/ 18 w 2127"/>
              <a:gd name="T107" fmla="*/ 2940 h 3157"/>
              <a:gd name="T108" fmla="*/ 139 w 2127"/>
              <a:gd name="T109" fmla="*/ 2743 h 3157"/>
              <a:gd name="T110" fmla="*/ 100 w 2127"/>
              <a:gd name="T111" fmla="*/ 2541 h 3157"/>
              <a:gd name="T112" fmla="*/ 211 w 2127"/>
              <a:gd name="T113" fmla="*/ 2293 h 3157"/>
              <a:gd name="T114" fmla="*/ 341 w 2127"/>
              <a:gd name="T115" fmla="*/ 2266 h 3157"/>
              <a:gd name="T116" fmla="*/ 417 w 2127"/>
              <a:gd name="T117" fmla="*/ 2296 h 3157"/>
              <a:gd name="T118" fmla="*/ 508 w 2127"/>
              <a:gd name="T119" fmla="*/ 2062 h 3157"/>
              <a:gd name="T120" fmla="*/ 488 w 2127"/>
              <a:gd name="T121" fmla="*/ 1904 h 3157"/>
              <a:gd name="T122" fmla="*/ 496 w 2127"/>
              <a:gd name="T123" fmla="*/ 1782 h 3157"/>
              <a:gd name="T124" fmla="*/ 514 w 2127"/>
              <a:gd name="T125" fmla="*/ 1618 h 3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27" h="3157">
                <a:moveTo>
                  <a:pt x="440" y="1547"/>
                </a:moveTo>
                <a:cubicBezTo>
                  <a:pt x="431" y="1553"/>
                  <a:pt x="430" y="1563"/>
                  <a:pt x="426" y="1570"/>
                </a:cubicBezTo>
                <a:cubicBezTo>
                  <a:pt x="422" y="1577"/>
                  <a:pt x="419" y="1587"/>
                  <a:pt x="408" y="1586"/>
                </a:cubicBezTo>
                <a:cubicBezTo>
                  <a:pt x="395" y="1585"/>
                  <a:pt x="382" y="1582"/>
                  <a:pt x="376" y="1569"/>
                </a:cubicBezTo>
                <a:cubicBezTo>
                  <a:pt x="370" y="1558"/>
                  <a:pt x="372" y="1549"/>
                  <a:pt x="388" y="1550"/>
                </a:cubicBezTo>
                <a:cubicBezTo>
                  <a:pt x="399" y="1551"/>
                  <a:pt x="401" y="1544"/>
                  <a:pt x="401" y="1535"/>
                </a:cubicBezTo>
                <a:cubicBezTo>
                  <a:pt x="403" y="1510"/>
                  <a:pt x="380" y="1494"/>
                  <a:pt x="357" y="1505"/>
                </a:cubicBezTo>
                <a:cubicBezTo>
                  <a:pt x="349" y="1508"/>
                  <a:pt x="342" y="1512"/>
                  <a:pt x="333" y="1515"/>
                </a:cubicBezTo>
                <a:cubicBezTo>
                  <a:pt x="323" y="1517"/>
                  <a:pt x="315" y="1514"/>
                  <a:pt x="309" y="1505"/>
                </a:cubicBezTo>
                <a:cubicBezTo>
                  <a:pt x="302" y="1496"/>
                  <a:pt x="307" y="1489"/>
                  <a:pt x="312" y="1481"/>
                </a:cubicBezTo>
                <a:cubicBezTo>
                  <a:pt x="321" y="1467"/>
                  <a:pt x="336" y="1464"/>
                  <a:pt x="351" y="1459"/>
                </a:cubicBezTo>
                <a:cubicBezTo>
                  <a:pt x="387" y="1447"/>
                  <a:pt x="387" y="1447"/>
                  <a:pt x="375" y="1411"/>
                </a:cubicBezTo>
                <a:cubicBezTo>
                  <a:pt x="364" y="1376"/>
                  <a:pt x="354" y="1342"/>
                  <a:pt x="353" y="1306"/>
                </a:cubicBezTo>
                <a:cubicBezTo>
                  <a:pt x="353" y="1294"/>
                  <a:pt x="346" y="1293"/>
                  <a:pt x="338" y="1291"/>
                </a:cubicBezTo>
                <a:cubicBezTo>
                  <a:pt x="312" y="1284"/>
                  <a:pt x="286" y="1275"/>
                  <a:pt x="259" y="1260"/>
                </a:cubicBezTo>
                <a:cubicBezTo>
                  <a:pt x="282" y="1252"/>
                  <a:pt x="302" y="1256"/>
                  <a:pt x="323" y="1257"/>
                </a:cubicBezTo>
                <a:cubicBezTo>
                  <a:pt x="367" y="1259"/>
                  <a:pt x="387" y="1243"/>
                  <a:pt x="392" y="1204"/>
                </a:cubicBezTo>
                <a:cubicBezTo>
                  <a:pt x="395" y="1186"/>
                  <a:pt x="389" y="1176"/>
                  <a:pt x="371" y="1172"/>
                </a:cubicBezTo>
                <a:cubicBezTo>
                  <a:pt x="363" y="1170"/>
                  <a:pt x="355" y="1170"/>
                  <a:pt x="348" y="1164"/>
                </a:cubicBezTo>
                <a:cubicBezTo>
                  <a:pt x="356" y="1152"/>
                  <a:pt x="369" y="1152"/>
                  <a:pt x="380" y="1152"/>
                </a:cubicBezTo>
                <a:cubicBezTo>
                  <a:pt x="392" y="1152"/>
                  <a:pt x="395" y="1147"/>
                  <a:pt x="396" y="1137"/>
                </a:cubicBezTo>
                <a:cubicBezTo>
                  <a:pt x="398" y="1109"/>
                  <a:pt x="388" y="1086"/>
                  <a:pt x="374" y="1063"/>
                </a:cubicBezTo>
                <a:cubicBezTo>
                  <a:pt x="366" y="1050"/>
                  <a:pt x="357" y="1036"/>
                  <a:pt x="349" y="1023"/>
                </a:cubicBezTo>
                <a:cubicBezTo>
                  <a:pt x="337" y="1002"/>
                  <a:pt x="333" y="980"/>
                  <a:pt x="340" y="957"/>
                </a:cubicBezTo>
                <a:cubicBezTo>
                  <a:pt x="346" y="934"/>
                  <a:pt x="340" y="923"/>
                  <a:pt x="318" y="915"/>
                </a:cubicBezTo>
                <a:cubicBezTo>
                  <a:pt x="315" y="914"/>
                  <a:pt x="312" y="914"/>
                  <a:pt x="307" y="913"/>
                </a:cubicBezTo>
                <a:cubicBezTo>
                  <a:pt x="316" y="897"/>
                  <a:pt x="331" y="894"/>
                  <a:pt x="344" y="889"/>
                </a:cubicBezTo>
                <a:cubicBezTo>
                  <a:pt x="360" y="883"/>
                  <a:pt x="372" y="874"/>
                  <a:pt x="377" y="857"/>
                </a:cubicBezTo>
                <a:cubicBezTo>
                  <a:pt x="382" y="845"/>
                  <a:pt x="380" y="836"/>
                  <a:pt x="367" y="831"/>
                </a:cubicBezTo>
                <a:cubicBezTo>
                  <a:pt x="353" y="826"/>
                  <a:pt x="344" y="819"/>
                  <a:pt x="345" y="802"/>
                </a:cubicBezTo>
                <a:cubicBezTo>
                  <a:pt x="345" y="786"/>
                  <a:pt x="357" y="784"/>
                  <a:pt x="369" y="781"/>
                </a:cubicBezTo>
                <a:cubicBezTo>
                  <a:pt x="373" y="780"/>
                  <a:pt x="380" y="780"/>
                  <a:pt x="379" y="773"/>
                </a:cubicBezTo>
                <a:cubicBezTo>
                  <a:pt x="379" y="765"/>
                  <a:pt x="375" y="756"/>
                  <a:pt x="367" y="754"/>
                </a:cubicBezTo>
                <a:cubicBezTo>
                  <a:pt x="345" y="748"/>
                  <a:pt x="347" y="734"/>
                  <a:pt x="352" y="716"/>
                </a:cubicBezTo>
                <a:cubicBezTo>
                  <a:pt x="358" y="689"/>
                  <a:pt x="357" y="662"/>
                  <a:pt x="349" y="635"/>
                </a:cubicBezTo>
                <a:cubicBezTo>
                  <a:pt x="347" y="627"/>
                  <a:pt x="346" y="620"/>
                  <a:pt x="351" y="613"/>
                </a:cubicBezTo>
                <a:cubicBezTo>
                  <a:pt x="364" y="593"/>
                  <a:pt x="371" y="574"/>
                  <a:pt x="356" y="551"/>
                </a:cubicBezTo>
                <a:cubicBezTo>
                  <a:pt x="351" y="542"/>
                  <a:pt x="361" y="537"/>
                  <a:pt x="367" y="538"/>
                </a:cubicBezTo>
                <a:cubicBezTo>
                  <a:pt x="400" y="545"/>
                  <a:pt x="411" y="528"/>
                  <a:pt x="413" y="499"/>
                </a:cubicBezTo>
                <a:cubicBezTo>
                  <a:pt x="414" y="494"/>
                  <a:pt x="418" y="490"/>
                  <a:pt x="421" y="485"/>
                </a:cubicBezTo>
                <a:cubicBezTo>
                  <a:pt x="437" y="458"/>
                  <a:pt x="439" y="456"/>
                  <a:pt x="470" y="463"/>
                </a:cubicBezTo>
                <a:cubicBezTo>
                  <a:pt x="487" y="467"/>
                  <a:pt x="498" y="465"/>
                  <a:pt x="506" y="447"/>
                </a:cubicBezTo>
                <a:cubicBezTo>
                  <a:pt x="512" y="434"/>
                  <a:pt x="523" y="422"/>
                  <a:pt x="539" y="420"/>
                </a:cubicBezTo>
                <a:cubicBezTo>
                  <a:pt x="554" y="418"/>
                  <a:pt x="555" y="408"/>
                  <a:pt x="555" y="397"/>
                </a:cubicBezTo>
                <a:cubicBezTo>
                  <a:pt x="555" y="386"/>
                  <a:pt x="554" y="376"/>
                  <a:pt x="561" y="367"/>
                </a:cubicBezTo>
                <a:cubicBezTo>
                  <a:pt x="566" y="360"/>
                  <a:pt x="561" y="355"/>
                  <a:pt x="556" y="352"/>
                </a:cubicBezTo>
                <a:cubicBezTo>
                  <a:pt x="548" y="349"/>
                  <a:pt x="541" y="347"/>
                  <a:pt x="533" y="346"/>
                </a:cubicBezTo>
                <a:cubicBezTo>
                  <a:pt x="507" y="339"/>
                  <a:pt x="506" y="337"/>
                  <a:pt x="517" y="314"/>
                </a:cubicBezTo>
                <a:cubicBezTo>
                  <a:pt x="522" y="302"/>
                  <a:pt x="530" y="292"/>
                  <a:pt x="536" y="281"/>
                </a:cubicBezTo>
                <a:cubicBezTo>
                  <a:pt x="544" y="268"/>
                  <a:pt x="552" y="255"/>
                  <a:pt x="569" y="271"/>
                </a:cubicBezTo>
                <a:cubicBezTo>
                  <a:pt x="575" y="276"/>
                  <a:pt x="583" y="273"/>
                  <a:pt x="585" y="264"/>
                </a:cubicBezTo>
                <a:cubicBezTo>
                  <a:pt x="588" y="253"/>
                  <a:pt x="592" y="241"/>
                  <a:pt x="578" y="232"/>
                </a:cubicBezTo>
                <a:cubicBezTo>
                  <a:pt x="577" y="232"/>
                  <a:pt x="576" y="232"/>
                  <a:pt x="574" y="231"/>
                </a:cubicBezTo>
                <a:cubicBezTo>
                  <a:pt x="566" y="228"/>
                  <a:pt x="552" y="235"/>
                  <a:pt x="550" y="220"/>
                </a:cubicBezTo>
                <a:cubicBezTo>
                  <a:pt x="548" y="206"/>
                  <a:pt x="552" y="193"/>
                  <a:pt x="561" y="181"/>
                </a:cubicBezTo>
                <a:cubicBezTo>
                  <a:pt x="569" y="172"/>
                  <a:pt x="580" y="166"/>
                  <a:pt x="591" y="162"/>
                </a:cubicBezTo>
                <a:cubicBezTo>
                  <a:pt x="600" y="159"/>
                  <a:pt x="607" y="159"/>
                  <a:pt x="608" y="171"/>
                </a:cubicBezTo>
                <a:cubicBezTo>
                  <a:pt x="609" y="175"/>
                  <a:pt x="611" y="179"/>
                  <a:pt x="615" y="179"/>
                </a:cubicBezTo>
                <a:cubicBezTo>
                  <a:pt x="622" y="179"/>
                  <a:pt x="623" y="174"/>
                  <a:pt x="623" y="170"/>
                </a:cubicBezTo>
                <a:cubicBezTo>
                  <a:pt x="624" y="162"/>
                  <a:pt x="624" y="155"/>
                  <a:pt x="625" y="148"/>
                </a:cubicBezTo>
                <a:cubicBezTo>
                  <a:pt x="628" y="124"/>
                  <a:pt x="644" y="115"/>
                  <a:pt x="666" y="124"/>
                </a:cubicBezTo>
                <a:cubicBezTo>
                  <a:pt x="669" y="125"/>
                  <a:pt x="671" y="126"/>
                  <a:pt x="673" y="127"/>
                </a:cubicBezTo>
                <a:cubicBezTo>
                  <a:pt x="705" y="144"/>
                  <a:pt x="710" y="143"/>
                  <a:pt x="725" y="109"/>
                </a:cubicBezTo>
                <a:cubicBezTo>
                  <a:pt x="731" y="96"/>
                  <a:pt x="738" y="89"/>
                  <a:pt x="753" y="91"/>
                </a:cubicBezTo>
                <a:cubicBezTo>
                  <a:pt x="759" y="92"/>
                  <a:pt x="764" y="91"/>
                  <a:pt x="769" y="90"/>
                </a:cubicBezTo>
                <a:cubicBezTo>
                  <a:pt x="799" y="89"/>
                  <a:pt x="822" y="78"/>
                  <a:pt x="829" y="45"/>
                </a:cubicBezTo>
                <a:cubicBezTo>
                  <a:pt x="832" y="33"/>
                  <a:pt x="837" y="21"/>
                  <a:pt x="845" y="11"/>
                </a:cubicBezTo>
                <a:cubicBezTo>
                  <a:pt x="850" y="4"/>
                  <a:pt x="858" y="0"/>
                  <a:pt x="866" y="3"/>
                </a:cubicBezTo>
                <a:cubicBezTo>
                  <a:pt x="876" y="6"/>
                  <a:pt x="872" y="15"/>
                  <a:pt x="871" y="22"/>
                </a:cubicBezTo>
                <a:cubicBezTo>
                  <a:pt x="867" y="66"/>
                  <a:pt x="867" y="66"/>
                  <a:pt x="909" y="57"/>
                </a:cubicBezTo>
                <a:cubicBezTo>
                  <a:pt x="924" y="54"/>
                  <a:pt x="938" y="53"/>
                  <a:pt x="953" y="56"/>
                </a:cubicBezTo>
                <a:cubicBezTo>
                  <a:pt x="968" y="60"/>
                  <a:pt x="980" y="63"/>
                  <a:pt x="986" y="82"/>
                </a:cubicBezTo>
                <a:cubicBezTo>
                  <a:pt x="996" y="109"/>
                  <a:pt x="1034" y="117"/>
                  <a:pt x="1066" y="102"/>
                </a:cubicBezTo>
                <a:cubicBezTo>
                  <a:pt x="1071" y="100"/>
                  <a:pt x="1075" y="97"/>
                  <a:pt x="1081" y="94"/>
                </a:cubicBezTo>
                <a:cubicBezTo>
                  <a:pt x="1085" y="117"/>
                  <a:pt x="1091" y="138"/>
                  <a:pt x="1114" y="148"/>
                </a:cubicBezTo>
                <a:cubicBezTo>
                  <a:pt x="1135" y="157"/>
                  <a:pt x="1155" y="152"/>
                  <a:pt x="1176" y="148"/>
                </a:cubicBezTo>
                <a:cubicBezTo>
                  <a:pt x="1178" y="154"/>
                  <a:pt x="1174" y="156"/>
                  <a:pt x="1172" y="159"/>
                </a:cubicBezTo>
                <a:cubicBezTo>
                  <a:pt x="1152" y="181"/>
                  <a:pt x="1160" y="206"/>
                  <a:pt x="1189" y="215"/>
                </a:cubicBezTo>
                <a:cubicBezTo>
                  <a:pt x="1219" y="224"/>
                  <a:pt x="1219" y="224"/>
                  <a:pt x="1209" y="254"/>
                </a:cubicBezTo>
                <a:cubicBezTo>
                  <a:pt x="1202" y="275"/>
                  <a:pt x="1214" y="297"/>
                  <a:pt x="1236" y="300"/>
                </a:cubicBezTo>
                <a:cubicBezTo>
                  <a:pt x="1247" y="302"/>
                  <a:pt x="1248" y="292"/>
                  <a:pt x="1250" y="285"/>
                </a:cubicBezTo>
                <a:cubicBezTo>
                  <a:pt x="1253" y="273"/>
                  <a:pt x="1255" y="259"/>
                  <a:pt x="1270" y="255"/>
                </a:cubicBezTo>
                <a:cubicBezTo>
                  <a:pt x="1280" y="253"/>
                  <a:pt x="1287" y="252"/>
                  <a:pt x="1283" y="267"/>
                </a:cubicBezTo>
                <a:cubicBezTo>
                  <a:pt x="1274" y="305"/>
                  <a:pt x="1284" y="318"/>
                  <a:pt x="1322" y="321"/>
                </a:cubicBezTo>
                <a:cubicBezTo>
                  <a:pt x="1370" y="325"/>
                  <a:pt x="1411" y="342"/>
                  <a:pt x="1447" y="373"/>
                </a:cubicBezTo>
                <a:cubicBezTo>
                  <a:pt x="1465" y="389"/>
                  <a:pt x="1484" y="402"/>
                  <a:pt x="1507" y="410"/>
                </a:cubicBezTo>
                <a:cubicBezTo>
                  <a:pt x="1519" y="414"/>
                  <a:pt x="1530" y="414"/>
                  <a:pt x="1540" y="405"/>
                </a:cubicBezTo>
                <a:cubicBezTo>
                  <a:pt x="1549" y="397"/>
                  <a:pt x="1560" y="392"/>
                  <a:pt x="1570" y="402"/>
                </a:cubicBezTo>
                <a:cubicBezTo>
                  <a:pt x="1580" y="413"/>
                  <a:pt x="1569" y="421"/>
                  <a:pt x="1563" y="427"/>
                </a:cubicBezTo>
                <a:cubicBezTo>
                  <a:pt x="1548" y="442"/>
                  <a:pt x="1547" y="456"/>
                  <a:pt x="1554" y="475"/>
                </a:cubicBezTo>
                <a:cubicBezTo>
                  <a:pt x="1581" y="551"/>
                  <a:pt x="1584" y="629"/>
                  <a:pt x="1581" y="708"/>
                </a:cubicBezTo>
                <a:cubicBezTo>
                  <a:pt x="1580" y="748"/>
                  <a:pt x="1580" y="748"/>
                  <a:pt x="1616" y="763"/>
                </a:cubicBezTo>
                <a:cubicBezTo>
                  <a:pt x="1649" y="776"/>
                  <a:pt x="1649" y="776"/>
                  <a:pt x="1675" y="750"/>
                </a:cubicBezTo>
                <a:cubicBezTo>
                  <a:pt x="1693" y="732"/>
                  <a:pt x="1711" y="713"/>
                  <a:pt x="1734" y="700"/>
                </a:cubicBezTo>
                <a:cubicBezTo>
                  <a:pt x="1746" y="694"/>
                  <a:pt x="1759" y="688"/>
                  <a:pt x="1775" y="691"/>
                </a:cubicBezTo>
                <a:cubicBezTo>
                  <a:pt x="1772" y="703"/>
                  <a:pt x="1764" y="711"/>
                  <a:pt x="1758" y="720"/>
                </a:cubicBezTo>
                <a:cubicBezTo>
                  <a:pt x="1746" y="738"/>
                  <a:pt x="1738" y="757"/>
                  <a:pt x="1738" y="778"/>
                </a:cubicBezTo>
                <a:cubicBezTo>
                  <a:pt x="1737" y="790"/>
                  <a:pt x="1733" y="792"/>
                  <a:pt x="1722" y="791"/>
                </a:cubicBezTo>
                <a:cubicBezTo>
                  <a:pt x="1711" y="790"/>
                  <a:pt x="1699" y="790"/>
                  <a:pt x="1689" y="796"/>
                </a:cubicBezTo>
                <a:cubicBezTo>
                  <a:pt x="1683" y="801"/>
                  <a:pt x="1678" y="807"/>
                  <a:pt x="1677" y="814"/>
                </a:cubicBezTo>
                <a:cubicBezTo>
                  <a:pt x="1677" y="823"/>
                  <a:pt x="1686" y="823"/>
                  <a:pt x="1692" y="825"/>
                </a:cubicBezTo>
                <a:cubicBezTo>
                  <a:pt x="1732" y="839"/>
                  <a:pt x="1772" y="852"/>
                  <a:pt x="1813" y="867"/>
                </a:cubicBezTo>
                <a:cubicBezTo>
                  <a:pt x="1837" y="875"/>
                  <a:pt x="1861" y="886"/>
                  <a:pt x="1882" y="902"/>
                </a:cubicBezTo>
                <a:cubicBezTo>
                  <a:pt x="1923" y="931"/>
                  <a:pt x="1936" y="968"/>
                  <a:pt x="1924" y="1017"/>
                </a:cubicBezTo>
                <a:cubicBezTo>
                  <a:pt x="1912" y="1061"/>
                  <a:pt x="1912" y="1061"/>
                  <a:pt x="1939" y="1097"/>
                </a:cubicBezTo>
                <a:cubicBezTo>
                  <a:pt x="1923" y="1108"/>
                  <a:pt x="1913" y="1125"/>
                  <a:pt x="1904" y="1141"/>
                </a:cubicBezTo>
                <a:cubicBezTo>
                  <a:pt x="1895" y="1157"/>
                  <a:pt x="1884" y="1170"/>
                  <a:pt x="1865" y="1174"/>
                </a:cubicBezTo>
                <a:cubicBezTo>
                  <a:pt x="1851" y="1177"/>
                  <a:pt x="1837" y="1180"/>
                  <a:pt x="1834" y="1197"/>
                </a:cubicBezTo>
                <a:cubicBezTo>
                  <a:pt x="1830" y="1217"/>
                  <a:pt x="1831" y="1236"/>
                  <a:pt x="1849" y="1250"/>
                </a:cubicBezTo>
                <a:cubicBezTo>
                  <a:pt x="1861" y="1260"/>
                  <a:pt x="1876" y="1267"/>
                  <a:pt x="1890" y="1273"/>
                </a:cubicBezTo>
                <a:cubicBezTo>
                  <a:pt x="1914" y="1284"/>
                  <a:pt x="1939" y="1294"/>
                  <a:pt x="1961" y="1309"/>
                </a:cubicBezTo>
                <a:cubicBezTo>
                  <a:pt x="1974" y="1318"/>
                  <a:pt x="1981" y="1314"/>
                  <a:pt x="1983" y="1298"/>
                </a:cubicBezTo>
                <a:cubicBezTo>
                  <a:pt x="1984" y="1274"/>
                  <a:pt x="1997" y="1257"/>
                  <a:pt x="2020" y="1250"/>
                </a:cubicBezTo>
                <a:cubicBezTo>
                  <a:pt x="2045" y="1242"/>
                  <a:pt x="2073" y="1249"/>
                  <a:pt x="2088" y="1267"/>
                </a:cubicBezTo>
                <a:cubicBezTo>
                  <a:pt x="2099" y="1280"/>
                  <a:pt x="2101" y="1295"/>
                  <a:pt x="2095" y="1310"/>
                </a:cubicBezTo>
                <a:cubicBezTo>
                  <a:pt x="2088" y="1329"/>
                  <a:pt x="2096" y="1338"/>
                  <a:pt x="2112" y="1343"/>
                </a:cubicBezTo>
                <a:cubicBezTo>
                  <a:pt x="2122" y="1346"/>
                  <a:pt x="2127" y="1351"/>
                  <a:pt x="2125" y="1362"/>
                </a:cubicBezTo>
                <a:cubicBezTo>
                  <a:pt x="2123" y="1374"/>
                  <a:pt x="2114" y="1368"/>
                  <a:pt x="2108" y="1368"/>
                </a:cubicBezTo>
                <a:cubicBezTo>
                  <a:pt x="2002" y="1361"/>
                  <a:pt x="1903" y="1334"/>
                  <a:pt x="1815" y="1274"/>
                </a:cubicBezTo>
                <a:cubicBezTo>
                  <a:pt x="1807" y="1268"/>
                  <a:pt x="1800" y="1268"/>
                  <a:pt x="1794" y="1274"/>
                </a:cubicBezTo>
                <a:cubicBezTo>
                  <a:pt x="1782" y="1284"/>
                  <a:pt x="1770" y="1294"/>
                  <a:pt x="1759" y="1304"/>
                </a:cubicBezTo>
                <a:cubicBezTo>
                  <a:pt x="1743" y="1319"/>
                  <a:pt x="1727" y="1334"/>
                  <a:pt x="1704" y="1340"/>
                </a:cubicBezTo>
                <a:cubicBezTo>
                  <a:pt x="1693" y="1342"/>
                  <a:pt x="1693" y="1350"/>
                  <a:pt x="1698" y="1358"/>
                </a:cubicBezTo>
                <a:cubicBezTo>
                  <a:pt x="1705" y="1368"/>
                  <a:pt x="1712" y="1378"/>
                  <a:pt x="1726" y="1381"/>
                </a:cubicBezTo>
                <a:cubicBezTo>
                  <a:pt x="1758" y="1390"/>
                  <a:pt x="1785" y="1409"/>
                  <a:pt x="1811" y="1429"/>
                </a:cubicBezTo>
                <a:cubicBezTo>
                  <a:pt x="1831" y="1445"/>
                  <a:pt x="1851" y="1460"/>
                  <a:pt x="1874" y="1471"/>
                </a:cubicBezTo>
                <a:cubicBezTo>
                  <a:pt x="1890" y="1480"/>
                  <a:pt x="1899" y="1477"/>
                  <a:pt x="1904" y="1460"/>
                </a:cubicBezTo>
                <a:cubicBezTo>
                  <a:pt x="1906" y="1451"/>
                  <a:pt x="1908" y="1441"/>
                  <a:pt x="1922" y="1445"/>
                </a:cubicBezTo>
                <a:cubicBezTo>
                  <a:pt x="1935" y="1449"/>
                  <a:pt x="1940" y="1458"/>
                  <a:pt x="1941" y="1470"/>
                </a:cubicBezTo>
                <a:cubicBezTo>
                  <a:pt x="1941" y="1478"/>
                  <a:pt x="1935" y="1478"/>
                  <a:pt x="1930" y="1478"/>
                </a:cubicBezTo>
                <a:cubicBezTo>
                  <a:pt x="1914" y="1479"/>
                  <a:pt x="1900" y="1483"/>
                  <a:pt x="1887" y="1493"/>
                </a:cubicBezTo>
                <a:cubicBezTo>
                  <a:pt x="1881" y="1498"/>
                  <a:pt x="1877" y="1496"/>
                  <a:pt x="1871" y="1493"/>
                </a:cubicBezTo>
                <a:cubicBezTo>
                  <a:pt x="1813" y="1464"/>
                  <a:pt x="1751" y="1440"/>
                  <a:pt x="1708" y="1388"/>
                </a:cubicBezTo>
                <a:cubicBezTo>
                  <a:pt x="1695" y="1373"/>
                  <a:pt x="1664" y="1380"/>
                  <a:pt x="1656" y="1400"/>
                </a:cubicBezTo>
                <a:cubicBezTo>
                  <a:pt x="1649" y="1415"/>
                  <a:pt x="1641" y="1417"/>
                  <a:pt x="1627" y="1415"/>
                </a:cubicBezTo>
                <a:cubicBezTo>
                  <a:pt x="1620" y="1414"/>
                  <a:pt x="1612" y="1415"/>
                  <a:pt x="1605" y="1417"/>
                </a:cubicBezTo>
                <a:cubicBezTo>
                  <a:pt x="1593" y="1420"/>
                  <a:pt x="1590" y="1430"/>
                  <a:pt x="1588" y="1441"/>
                </a:cubicBezTo>
                <a:cubicBezTo>
                  <a:pt x="1586" y="1452"/>
                  <a:pt x="1593" y="1457"/>
                  <a:pt x="1601" y="1461"/>
                </a:cubicBezTo>
                <a:cubicBezTo>
                  <a:pt x="1611" y="1466"/>
                  <a:pt x="1623" y="1470"/>
                  <a:pt x="1634" y="1475"/>
                </a:cubicBezTo>
                <a:cubicBezTo>
                  <a:pt x="1646" y="1480"/>
                  <a:pt x="1658" y="1486"/>
                  <a:pt x="1667" y="1497"/>
                </a:cubicBezTo>
                <a:cubicBezTo>
                  <a:pt x="1682" y="1516"/>
                  <a:pt x="1679" y="1534"/>
                  <a:pt x="1656" y="1541"/>
                </a:cubicBezTo>
                <a:cubicBezTo>
                  <a:pt x="1613" y="1554"/>
                  <a:pt x="1610" y="1570"/>
                  <a:pt x="1633" y="1611"/>
                </a:cubicBezTo>
                <a:cubicBezTo>
                  <a:pt x="1642" y="1628"/>
                  <a:pt x="1653" y="1643"/>
                  <a:pt x="1646" y="1664"/>
                </a:cubicBezTo>
                <a:cubicBezTo>
                  <a:pt x="1644" y="1668"/>
                  <a:pt x="1644" y="1674"/>
                  <a:pt x="1638" y="1673"/>
                </a:cubicBezTo>
                <a:cubicBezTo>
                  <a:pt x="1632" y="1673"/>
                  <a:pt x="1630" y="1668"/>
                  <a:pt x="1629" y="1664"/>
                </a:cubicBezTo>
                <a:cubicBezTo>
                  <a:pt x="1627" y="1646"/>
                  <a:pt x="1616" y="1640"/>
                  <a:pt x="1599" y="1639"/>
                </a:cubicBezTo>
                <a:cubicBezTo>
                  <a:pt x="1575" y="1637"/>
                  <a:pt x="1560" y="1623"/>
                  <a:pt x="1552" y="1600"/>
                </a:cubicBezTo>
                <a:cubicBezTo>
                  <a:pt x="1546" y="1580"/>
                  <a:pt x="1540" y="1560"/>
                  <a:pt x="1533" y="1540"/>
                </a:cubicBezTo>
                <a:cubicBezTo>
                  <a:pt x="1529" y="1526"/>
                  <a:pt x="1521" y="1514"/>
                  <a:pt x="1510" y="1506"/>
                </a:cubicBezTo>
                <a:cubicBezTo>
                  <a:pt x="1506" y="1503"/>
                  <a:pt x="1502" y="1498"/>
                  <a:pt x="1496" y="1500"/>
                </a:cubicBezTo>
                <a:cubicBezTo>
                  <a:pt x="1489" y="1504"/>
                  <a:pt x="1486" y="1510"/>
                  <a:pt x="1487" y="1517"/>
                </a:cubicBezTo>
                <a:cubicBezTo>
                  <a:pt x="1488" y="1530"/>
                  <a:pt x="1490" y="1543"/>
                  <a:pt x="1492" y="1556"/>
                </a:cubicBezTo>
                <a:cubicBezTo>
                  <a:pt x="1493" y="1561"/>
                  <a:pt x="1498" y="1562"/>
                  <a:pt x="1502" y="1563"/>
                </a:cubicBezTo>
                <a:cubicBezTo>
                  <a:pt x="1506" y="1564"/>
                  <a:pt x="1511" y="1564"/>
                  <a:pt x="1515" y="1566"/>
                </a:cubicBezTo>
                <a:cubicBezTo>
                  <a:pt x="1527" y="1569"/>
                  <a:pt x="1536" y="1576"/>
                  <a:pt x="1532" y="1589"/>
                </a:cubicBezTo>
                <a:cubicBezTo>
                  <a:pt x="1528" y="1600"/>
                  <a:pt x="1516" y="1595"/>
                  <a:pt x="1507" y="1594"/>
                </a:cubicBezTo>
                <a:cubicBezTo>
                  <a:pt x="1504" y="1593"/>
                  <a:pt x="1500" y="1592"/>
                  <a:pt x="1498" y="1590"/>
                </a:cubicBezTo>
                <a:cubicBezTo>
                  <a:pt x="1480" y="1574"/>
                  <a:pt x="1478" y="1587"/>
                  <a:pt x="1474" y="1602"/>
                </a:cubicBezTo>
                <a:cubicBezTo>
                  <a:pt x="1468" y="1624"/>
                  <a:pt x="1468" y="1623"/>
                  <a:pt x="1492" y="1625"/>
                </a:cubicBezTo>
                <a:cubicBezTo>
                  <a:pt x="1506" y="1625"/>
                  <a:pt x="1515" y="1630"/>
                  <a:pt x="1509" y="1647"/>
                </a:cubicBezTo>
                <a:cubicBezTo>
                  <a:pt x="1505" y="1659"/>
                  <a:pt x="1502" y="1671"/>
                  <a:pt x="1500" y="1684"/>
                </a:cubicBezTo>
                <a:cubicBezTo>
                  <a:pt x="1497" y="1705"/>
                  <a:pt x="1504" y="1712"/>
                  <a:pt x="1525" y="1709"/>
                </a:cubicBezTo>
                <a:cubicBezTo>
                  <a:pt x="1529" y="1709"/>
                  <a:pt x="1532" y="1709"/>
                  <a:pt x="1535" y="1708"/>
                </a:cubicBezTo>
                <a:cubicBezTo>
                  <a:pt x="1553" y="1704"/>
                  <a:pt x="1560" y="1707"/>
                  <a:pt x="1558" y="1728"/>
                </a:cubicBezTo>
                <a:cubicBezTo>
                  <a:pt x="1554" y="1754"/>
                  <a:pt x="1565" y="1777"/>
                  <a:pt x="1579" y="1799"/>
                </a:cubicBezTo>
                <a:cubicBezTo>
                  <a:pt x="1596" y="1825"/>
                  <a:pt x="1618" y="1849"/>
                  <a:pt x="1631" y="1877"/>
                </a:cubicBezTo>
                <a:cubicBezTo>
                  <a:pt x="1639" y="1894"/>
                  <a:pt x="1643" y="1910"/>
                  <a:pt x="1634" y="1929"/>
                </a:cubicBezTo>
                <a:cubicBezTo>
                  <a:pt x="1623" y="1951"/>
                  <a:pt x="1628" y="1975"/>
                  <a:pt x="1637" y="1998"/>
                </a:cubicBezTo>
                <a:cubicBezTo>
                  <a:pt x="1640" y="2005"/>
                  <a:pt x="1643" y="2011"/>
                  <a:pt x="1645" y="2017"/>
                </a:cubicBezTo>
                <a:cubicBezTo>
                  <a:pt x="1662" y="2054"/>
                  <a:pt x="1662" y="2054"/>
                  <a:pt x="1631" y="2080"/>
                </a:cubicBezTo>
                <a:cubicBezTo>
                  <a:pt x="1625" y="2085"/>
                  <a:pt x="1621" y="2090"/>
                  <a:pt x="1623" y="2100"/>
                </a:cubicBezTo>
                <a:cubicBezTo>
                  <a:pt x="1625" y="2111"/>
                  <a:pt x="1624" y="2123"/>
                  <a:pt x="1622" y="2134"/>
                </a:cubicBezTo>
                <a:cubicBezTo>
                  <a:pt x="1618" y="2151"/>
                  <a:pt x="1627" y="2158"/>
                  <a:pt x="1641" y="2163"/>
                </a:cubicBezTo>
                <a:cubicBezTo>
                  <a:pt x="1686" y="2179"/>
                  <a:pt x="1686" y="2179"/>
                  <a:pt x="1659" y="2218"/>
                </a:cubicBezTo>
                <a:cubicBezTo>
                  <a:pt x="1654" y="2225"/>
                  <a:pt x="1652" y="2233"/>
                  <a:pt x="1652" y="2242"/>
                </a:cubicBezTo>
                <a:cubicBezTo>
                  <a:pt x="1652" y="2249"/>
                  <a:pt x="1659" y="2258"/>
                  <a:pt x="1647" y="2261"/>
                </a:cubicBezTo>
                <a:cubicBezTo>
                  <a:pt x="1637" y="2264"/>
                  <a:pt x="1627" y="2263"/>
                  <a:pt x="1621" y="2253"/>
                </a:cubicBezTo>
                <a:cubicBezTo>
                  <a:pt x="1615" y="2245"/>
                  <a:pt x="1611" y="2236"/>
                  <a:pt x="1606" y="2226"/>
                </a:cubicBezTo>
                <a:cubicBezTo>
                  <a:pt x="1582" y="2235"/>
                  <a:pt x="1571" y="2256"/>
                  <a:pt x="1562" y="2277"/>
                </a:cubicBezTo>
                <a:cubicBezTo>
                  <a:pt x="1557" y="2287"/>
                  <a:pt x="1566" y="2296"/>
                  <a:pt x="1572" y="2303"/>
                </a:cubicBezTo>
                <a:cubicBezTo>
                  <a:pt x="1581" y="2312"/>
                  <a:pt x="1590" y="2320"/>
                  <a:pt x="1598" y="2328"/>
                </a:cubicBezTo>
                <a:cubicBezTo>
                  <a:pt x="1607" y="2337"/>
                  <a:pt x="1613" y="2347"/>
                  <a:pt x="1614" y="2360"/>
                </a:cubicBezTo>
                <a:cubicBezTo>
                  <a:pt x="1615" y="2377"/>
                  <a:pt x="1610" y="2381"/>
                  <a:pt x="1593" y="2377"/>
                </a:cubicBezTo>
                <a:cubicBezTo>
                  <a:pt x="1572" y="2371"/>
                  <a:pt x="1567" y="2377"/>
                  <a:pt x="1570" y="2398"/>
                </a:cubicBezTo>
                <a:cubicBezTo>
                  <a:pt x="1571" y="2410"/>
                  <a:pt x="1581" y="2425"/>
                  <a:pt x="1567" y="2433"/>
                </a:cubicBezTo>
                <a:cubicBezTo>
                  <a:pt x="1554" y="2440"/>
                  <a:pt x="1542" y="2427"/>
                  <a:pt x="1532" y="2419"/>
                </a:cubicBezTo>
                <a:cubicBezTo>
                  <a:pt x="1528" y="2415"/>
                  <a:pt x="1524" y="2412"/>
                  <a:pt x="1519" y="2409"/>
                </a:cubicBezTo>
                <a:cubicBezTo>
                  <a:pt x="1513" y="2405"/>
                  <a:pt x="1505" y="2404"/>
                  <a:pt x="1499" y="2410"/>
                </a:cubicBezTo>
                <a:cubicBezTo>
                  <a:pt x="1493" y="2415"/>
                  <a:pt x="1495" y="2422"/>
                  <a:pt x="1499" y="2428"/>
                </a:cubicBezTo>
                <a:cubicBezTo>
                  <a:pt x="1504" y="2437"/>
                  <a:pt x="1508" y="2446"/>
                  <a:pt x="1498" y="2455"/>
                </a:cubicBezTo>
                <a:cubicBezTo>
                  <a:pt x="1488" y="2463"/>
                  <a:pt x="1478" y="2458"/>
                  <a:pt x="1469" y="2452"/>
                </a:cubicBezTo>
                <a:cubicBezTo>
                  <a:pt x="1468" y="2451"/>
                  <a:pt x="1466" y="2449"/>
                  <a:pt x="1464" y="2448"/>
                </a:cubicBezTo>
                <a:cubicBezTo>
                  <a:pt x="1439" y="2430"/>
                  <a:pt x="1433" y="2432"/>
                  <a:pt x="1421" y="2461"/>
                </a:cubicBezTo>
                <a:cubicBezTo>
                  <a:pt x="1416" y="2475"/>
                  <a:pt x="1411" y="2486"/>
                  <a:pt x="1394" y="2484"/>
                </a:cubicBezTo>
                <a:cubicBezTo>
                  <a:pt x="1390" y="2484"/>
                  <a:pt x="1387" y="2484"/>
                  <a:pt x="1384" y="2483"/>
                </a:cubicBezTo>
                <a:cubicBezTo>
                  <a:pt x="1367" y="2477"/>
                  <a:pt x="1352" y="2485"/>
                  <a:pt x="1354" y="2502"/>
                </a:cubicBezTo>
                <a:cubicBezTo>
                  <a:pt x="1356" y="2519"/>
                  <a:pt x="1347" y="2525"/>
                  <a:pt x="1335" y="2526"/>
                </a:cubicBezTo>
                <a:cubicBezTo>
                  <a:pt x="1296" y="2528"/>
                  <a:pt x="1288" y="2552"/>
                  <a:pt x="1287" y="2586"/>
                </a:cubicBezTo>
                <a:cubicBezTo>
                  <a:pt x="1286" y="2610"/>
                  <a:pt x="1280" y="2634"/>
                  <a:pt x="1273" y="2658"/>
                </a:cubicBezTo>
                <a:cubicBezTo>
                  <a:pt x="1269" y="2669"/>
                  <a:pt x="1263" y="2676"/>
                  <a:pt x="1251" y="2679"/>
                </a:cubicBezTo>
                <a:cubicBezTo>
                  <a:pt x="1210" y="2691"/>
                  <a:pt x="1169" y="2694"/>
                  <a:pt x="1131" y="2668"/>
                </a:cubicBezTo>
                <a:cubicBezTo>
                  <a:pt x="1117" y="2658"/>
                  <a:pt x="1108" y="2647"/>
                  <a:pt x="1110" y="2628"/>
                </a:cubicBezTo>
                <a:cubicBezTo>
                  <a:pt x="1114" y="2600"/>
                  <a:pt x="1100" y="2575"/>
                  <a:pt x="1086" y="2551"/>
                </a:cubicBezTo>
                <a:cubicBezTo>
                  <a:pt x="1083" y="2544"/>
                  <a:pt x="1077" y="2543"/>
                  <a:pt x="1070" y="2542"/>
                </a:cubicBezTo>
                <a:cubicBezTo>
                  <a:pt x="1046" y="2539"/>
                  <a:pt x="1022" y="2537"/>
                  <a:pt x="998" y="2538"/>
                </a:cubicBezTo>
                <a:cubicBezTo>
                  <a:pt x="983" y="2538"/>
                  <a:pt x="973" y="2533"/>
                  <a:pt x="964" y="2522"/>
                </a:cubicBezTo>
                <a:cubicBezTo>
                  <a:pt x="955" y="2512"/>
                  <a:pt x="947" y="2501"/>
                  <a:pt x="934" y="2495"/>
                </a:cubicBezTo>
                <a:cubicBezTo>
                  <a:pt x="920" y="2489"/>
                  <a:pt x="908" y="2487"/>
                  <a:pt x="893" y="2497"/>
                </a:cubicBezTo>
                <a:cubicBezTo>
                  <a:pt x="875" y="2510"/>
                  <a:pt x="859" y="2504"/>
                  <a:pt x="852" y="2482"/>
                </a:cubicBezTo>
                <a:cubicBezTo>
                  <a:pt x="839" y="2444"/>
                  <a:pt x="821" y="2440"/>
                  <a:pt x="790" y="2468"/>
                </a:cubicBezTo>
                <a:cubicBezTo>
                  <a:pt x="773" y="2482"/>
                  <a:pt x="762" y="2501"/>
                  <a:pt x="747" y="2517"/>
                </a:cubicBezTo>
                <a:cubicBezTo>
                  <a:pt x="735" y="2529"/>
                  <a:pt x="723" y="2540"/>
                  <a:pt x="700" y="2543"/>
                </a:cubicBezTo>
                <a:cubicBezTo>
                  <a:pt x="719" y="2512"/>
                  <a:pt x="734" y="2485"/>
                  <a:pt x="752" y="2457"/>
                </a:cubicBezTo>
                <a:cubicBezTo>
                  <a:pt x="770" y="2428"/>
                  <a:pt x="746" y="2370"/>
                  <a:pt x="711" y="2373"/>
                </a:cubicBezTo>
                <a:cubicBezTo>
                  <a:pt x="670" y="2376"/>
                  <a:pt x="657" y="2354"/>
                  <a:pt x="649" y="2321"/>
                </a:cubicBezTo>
                <a:cubicBezTo>
                  <a:pt x="647" y="2316"/>
                  <a:pt x="646" y="2311"/>
                  <a:pt x="644" y="2306"/>
                </a:cubicBezTo>
                <a:cubicBezTo>
                  <a:pt x="638" y="2284"/>
                  <a:pt x="636" y="2283"/>
                  <a:pt x="616" y="2294"/>
                </a:cubicBezTo>
                <a:cubicBezTo>
                  <a:pt x="599" y="2304"/>
                  <a:pt x="586" y="2318"/>
                  <a:pt x="574" y="2334"/>
                </a:cubicBezTo>
                <a:cubicBezTo>
                  <a:pt x="567" y="2344"/>
                  <a:pt x="561" y="2348"/>
                  <a:pt x="548" y="2343"/>
                </a:cubicBezTo>
                <a:cubicBezTo>
                  <a:pt x="537" y="2339"/>
                  <a:pt x="525" y="2338"/>
                  <a:pt x="513" y="2337"/>
                </a:cubicBezTo>
                <a:cubicBezTo>
                  <a:pt x="505" y="2336"/>
                  <a:pt x="498" y="2340"/>
                  <a:pt x="496" y="2348"/>
                </a:cubicBezTo>
                <a:cubicBezTo>
                  <a:pt x="494" y="2357"/>
                  <a:pt x="497" y="2363"/>
                  <a:pt x="505" y="2367"/>
                </a:cubicBezTo>
                <a:cubicBezTo>
                  <a:pt x="511" y="2370"/>
                  <a:pt x="517" y="2372"/>
                  <a:pt x="523" y="2375"/>
                </a:cubicBezTo>
                <a:cubicBezTo>
                  <a:pt x="533" y="2380"/>
                  <a:pt x="537" y="2387"/>
                  <a:pt x="535" y="2399"/>
                </a:cubicBezTo>
                <a:cubicBezTo>
                  <a:pt x="529" y="2435"/>
                  <a:pt x="542" y="2460"/>
                  <a:pt x="574" y="2476"/>
                </a:cubicBezTo>
                <a:cubicBezTo>
                  <a:pt x="579" y="2479"/>
                  <a:pt x="590" y="2478"/>
                  <a:pt x="588" y="2487"/>
                </a:cubicBezTo>
                <a:cubicBezTo>
                  <a:pt x="587" y="2496"/>
                  <a:pt x="578" y="2498"/>
                  <a:pt x="569" y="2499"/>
                </a:cubicBezTo>
                <a:cubicBezTo>
                  <a:pt x="568" y="2499"/>
                  <a:pt x="567" y="2499"/>
                  <a:pt x="566" y="2499"/>
                </a:cubicBezTo>
                <a:cubicBezTo>
                  <a:pt x="542" y="2503"/>
                  <a:pt x="535" y="2514"/>
                  <a:pt x="547" y="2533"/>
                </a:cubicBezTo>
                <a:cubicBezTo>
                  <a:pt x="558" y="2551"/>
                  <a:pt x="555" y="2565"/>
                  <a:pt x="545" y="2580"/>
                </a:cubicBezTo>
                <a:cubicBezTo>
                  <a:pt x="532" y="2600"/>
                  <a:pt x="522" y="2621"/>
                  <a:pt x="528" y="2646"/>
                </a:cubicBezTo>
                <a:cubicBezTo>
                  <a:pt x="531" y="2657"/>
                  <a:pt x="520" y="2662"/>
                  <a:pt x="513" y="2664"/>
                </a:cubicBezTo>
                <a:cubicBezTo>
                  <a:pt x="487" y="2673"/>
                  <a:pt x="475" y="2690"/>
                  <a:pt x="472" y="2716"/>
                </a:cubicBezTo>
                <a:cubicBezTo>
                  <a:pt x="470" y="2732"/>
                  <a:pt x="464" y="2735"/>
                  <a:pt x="448" y="2725"/>
                </a:cubicBezTo>
                <a:cubicBezTo>
                  <a:pt x="414" y="2704"/>
                  <a:pt x="364" y="2719"/>
                  <a:pt x="349" y="2754"/>
                </a:cubicBezTo>
                <a:cubicBezTo>
                  <a:pt x="346" y="2761"/>
                  <a:pt x="342" y="2770"/>
                  <a:pt x="349" y="2776"/>
                </a:cubicBezTo>
                <a:cubicBezTo>
                  <a:pt x="356" y="2782"/>
                  <a:pt x="366" y="2785"/>
                  <a:pt x="375" y="2779"/>
                </a:cubicBezTo>
                <a:cubicBezTo>
                  <a:pt x="381" y="2776"/>
                  <a:pt x="387" y="2771"/>
                  <a:pt x="393" y="2767"/>
                </a:cubicBezTo>
                <a:cubicBezTo>
                  <a:pt x="399" y="2762"/>
                  <a:pt x="405" y="2759"/>
                  <a:pt x="410" y="2765"/>
                </a:cubicBezTo>
                <a:cubicBezTo>
                  <a:pt x="416" y="2772"/>
                  <a:pt x="412" y="2778"/>
                  <a:pt x="407" y="2783"/>
                </a:cubicBezTo>
                <a:cubicBezTo>
                  <a:pt x="403" y="2788"/>
                  <a:pt x="397" y="2792"/>
                  <a:pt x="393" y="2796"/>
                </a:cubicBezTo>
                <a:cubicBezTo>
                  <a:pt x="384" y="2805"/>
                  <a:pt x="379" y="2817"/>
                  <a:pt x="388" y="2827"/>
                </a:cubicBezTo>
                <a:cubicBezTo>
                  <a:pt x="396" y="2835"/>
                  <a:pt x="407" y="2827"/>
                  <a:pt x="415" y="2821"/>
                </a:cubicBezTo>
                <a:cubicBezTo>
                  <a:pt x="422" y="2816"/>
                  <a:pt x="427" y="2807"/>
                  <a:pt x="436" y="2804"/>
                </a:cubicBezTo>
                <a:cubicBezTo>
                  <a:pt x="449" y="2799"/>
                  <a:pt x="457" y="2801"/>
                  <a:pt x="456" y="2817"/>
                </a:cubicBezTo>
                <a:cubicBezTo>
                  <a:pt x="455" y="2839"/>
                  <a:pt x="446" y="2857"/>
                  <a:pt x="434" y="2874"/>
                </a:cubicBezTo>
                <a:cubicBezTo>
                  <a:pt x="419" y="2896"/>
                  <a:pt x="418" y="2908"/>
                  <a:pt x="434" y="2929"/>
                </a:cubicBezTo>
                <a:cubicBezTo>
                  <a:pt x="439" y="2937"/>
                  <a:pt x="447" y="2944"/>
                  <a:pt x="454" y="2951"/>
                </a:cubicBezTo>
                <a:cubicBezTo>
                  <a:pt x="457" y="2954"/>
                  <a:pt x="462" y="2957"/>
                  <a:pt x="460" y="2962"/>
                </a:cubicBezTo>
                <a:cubicBezTo>
                  <a:pt x="458" y="2968"/>
                  <a:pt x="453" y="2969"/>
                  <a:pt x="449" y="2968"/>
                </a:cubicBezTo>
                <a:cubicBezTo>
                  <a:pt x="431" y="2964"/>
                  <a:pt x="427" y="2972"/>
                  <a:pt x="428" y="2988"/>
                </a:cubicBezTo>
                <a:cubicBezTo>
                  <a:pt x="429" y="3008"/>
                  <a:pt x="416" y="3022"/>
                  <a:pt x="402" y="3033"/>
                </a:cubicBezTo>
                <a:cubicBezTo>
                  <a:pt x="391" y="3042"/>
                  <a:pt x="390" y="3049"/>
                  <a:pt x="401" y="3057"/>
                </a:cubicBezTo>
                <a:cubicBezTo>
                  <a:pt x="407" y="3061"/>
                  <a:pt x="411" y="3065"/>
                  <a:pt x="409" y="3073"/>
                </a:cubicBezTo>
                <a:cubicBezTo>
                  <a:pt x="407" y="3084"/>
                  <a:pt x="399" y="3082"/>
                  <a:pt x="392" y="3084"/>
                </a:cubicBezTo>
                <a:cubicBezTo>
                  <a:pt x="388" y="3085"/>
                  <a:pt x="383" y="3085"/>
                  <a:pt x="378" y="3086"/>
                </a:cubicBezTo>
                <a:cubicBezTo>
                  <a:pt x="351" y="3089"/>
                  <a:pt x="345" y="3104"/>
                  <a:pt x="361" y="3127"/>
                </a:cubicBezTo>
                <a:cubicBezTo>
                  <a:pt x="363" y="3130"/>
                  <a:pt x="365" y="3132"/>
                  <a:pt x="366" y="3135"/>
                </a:cubicBezTo>
                <a:cubicBezTo>
                  <a:pt x="369" y="3141"/>
                  <a:pt x="371" y="3149"/>
                  <a:pt x="365" y="3153"/>
                </a:cubicBezTo>
                <a:cubicBezTo>
                  <a:pt x="360" y="3157"/>
                  <a:pt x="353" y="3153"/>
                  <a:pt x="349" y="3149"/>
                </a:cubicBezTo>
                <a:cubicBezTo>
                  <a:pt x="345" y="3145"/>
                  <a:pt x="342" y="3141"/>
                  <a:pt x="339" y="3136"/>
                </a:cubicBezTo>
                <a:cubicBezTo>
                  <a:pt x="333" y="3129"/>
                  <a:pt x="327" y="3127"/>
                  <a:pt x="319" y="3133"/>
                </a:cubicBezTo>
                <a:cubicBezTo>
                  <a:pt x="300" y="3146"/>
                  <a:pt x="279" y="3148"/>
                  <a:pt x="258" y="3149"/>
                </a:cubicBezTo>
                <a:cubicBezTo>
                  <a:pt x="233" y="3151"/>
                  <a:pt x="207" y="3148"/>
                  <a:pt x="182" y="3154"/>
                </a:cubicBezTo>
                <a:cubicBezTo>
                  <a:pt x="173" y="3156"/>
                  <a:pt x="168" y="3150"/>
                  <a:pt x="164" y="3145"/>
                </a:cubicBezTo>
                <a:cubicBezTo>
                  <a:pt x="150" y="3129"/>
                  <a:pt x="137" y="3113"/>
                  <a:pt x="112" y="3121"/>
                </a:cubicBezTo>
                <a:cubicBezTo>
                  <a:pt x="107" y="3122"/>
                  <a:pt x="104" y="3118"/>
                  <a:pt x="102" y="3114"/>
                </a:cubicBezTo>
                <a:cubicBezTo>
                  <a:pt x="91" y="3094"/>
                  <a:pt x="73" y="3078"/>
                  <a:pt x="58" y="3061"/>
                </a:cubicBezTo>
                <a:cubicBezTo>
                  <a:pt x="35" y="3035"/>
                  <a:pt x="22" y="3006"/>
                  <a:pt x="31" y="2971"/>
                </a:cubicBezTo>
                <a:cubicBezTo>
                  <a:pt x="34" y="2957"/>
                  <a:pt x="26" y="2948"/>
                  <a:pt x="18" y="2940"/>
                </a:cubicBezTo>
                <a:cubicBezTo>
                  <a:pt x="0" y="2921"/>
                  <a:pt x="1" y="2911"/>
                  <a:pt x="21" y="2896"/>
                </a:cubicBezTo>
                <a:cubicBezTo>
                  <a:pt x="43" y="2881"/>
                  <a:pt x="43" y="2881"/>
                  <a:pt x="25" y="2859"/>
                </a:cubicBezTo>
                <a:cubicBezTo>
                  <a:pt x="21" y="2854"/>
                  <a:pt x="18" y="2850"/>
                  <a:pt x="24" y="2844"/>
                </a:cubicBezTo>
                <a:cubicBezTo>
                  <a:pt x="44" y="2821"/>
                  <a:pt x="62" y="2798"/>
                  <a:pt x="83" y="2776"/>
                </a:cubicBezTo>
                <a:cubicBezTo>
                  <a:pt x="98" y="2759"/>
                  <a:pt x="117" y="2748"/>
                  <a:pt x="139" y="2743"/>
                </a:cubicBezTo>
                <a:cubicBezTo>
                  <a:pt x="153" y="2739"/>
                  <a:pt x="180" y="2703"/>
                  <a:pt x="181" y="2688"/>
                </a:cubicBezTo>
                <a:cubicBezTo>
                  <a:pt x="181" y="2683"/>
                  <a:pt x="181" y="2679"/>
                  <a:pt x="175" y="2677"/>
                </a:cubicBezTo>
                <a:cubicBezTo>
                  <a:pt x="144" y="2663"/>
                  <a:pt x="129" y="2636"/>
                  <a:pt x="116" y="2607"/>
                </a:cubicBezTo>
                <a:cubicBezTo>
                  <a:pt x="113" y="2601"/>
                  <a:pt x="111" y="2596"/>
                  <a:pt x="108" y="2591"/>
                </a:cubicBezTo>
                <a:cubicBezTo>
                  <a:pt x="98" y="2575"/>
                  <a:pt x="93" y="2561"/>
                  <a:pt x="100" y="2541"/>
                </a:cubicBezTo>
                <a:cubicBezTo>
                  <a:pt x="107" y="2521"/>
                  <a:pt x="96" y="2501"/>
                  <a:pt x="86" y="2483"/>
                </a:cubicBezTo>
                <a:cubicBezTo>
                  <a:pt x="82" y="2474"/>
                  <a:pt x="80" y="2468"/>
                  <a:pt x="87" y="2459"/>
                </a:cubicBezTo>
                <a:cubicBezTo>
                  <a:pt x="115" y="2421"/>
                  <a:pt x="136" y="2379"/>
                  <a:pt x="140" y="2330"/>
                </a:cubicBezTo>
                <a:cubicBezTo>
                  <a:pt x="141" y="2323"/>
                  <a:pt x="143" y="2320"/>
                  <a:pt x="150" y="2322"/>
                </a:cubicBezTo>
                <a:cubicBezTo>
                  <a:pt x="178" y="2328"/>
                  <a:pt x="196" y="2313"/>
                  <a:pt x="211" y="2293"/>
                </a:cubicBezTo>
                <a:cubicBezTo>
                  <a:pt x="218" y="2284"/>
                  <a:pt x="224" y="2279"/>
                  <a:pt x="237" y="2285"/>
                </a:cubicBezTo>
                <a:cubicBezTo>
                  <a:pt x="253" y="2294"/>
                  <a:pt x="268" y="2286"/>
                  <a:pt x="281" y="2275"/>
                </a:cubicBezTo>
                <a:cubicBezTo>
                  <a:pt x="292" y="2266"/>
                  <a:pt x="303" y="2255"/>
                  <a:pt x="314" y="2246"/>
                </a:cubicBezTo>
                <a:cubicBezTo>
                  <a:pt x="325" y="2238"/>
                  <a:pt x="335" y="2237"/>
                  <a:pt x="338" y="2254"/>
                </a:cubicBezTo>
                <a:cubicBezTo>
                  <a:pt x="338" y="2258"/>
                  <a:pt x="339" y="2262"/>
                  <a:pt x="341" y="2266"/>
                </a:cubicBezTo>
                <a:cubicBezTo>
                  <a:pt x="343" y="2271"/>
                  <a:pt x="343" y="2279"/>
                  <a:pt x="350" y="2280"/>
                </a:cubicBezTo>
                <a:cubicBezTo>
                  <a:pt x="356" y="2280"/>
                  <a:pt x="360" y="2275"/>
                  <a:pt x="363" y="2271"/>
                </a:cubicBezTo>
                <a:cubicBezTo>
                  <a:pt x="378" y="2254"/>
                  <a:pt x="384" y="2255"/>
                  <a:pt x="393" y="2276"/>
                </a:cubicBezTo>
                <a:cubicBezTo>
                  <a:pt x="395" y="2281"/>
                  <a:pt x="396" y="2285"/>
                  <a:pt x="399" y="2289"/>
                </a:cubicBezTo>
                <a:cubicBezTo>
                  <a:pt x="403" y="2295"/>
                  <a:pt x="407" y="2300"/>
                  <a:pt x="417" y="2296"/>
                </a:cubicBezTo>
                <a:cubicBezTo>
                  <a:pt x="426" y="2291"/>
                  <a:pt x="426" y="2287"/>
                  <a:pt x="424" y="2279"/>
                </a:cubicBezTo>
                <a:cubicBezTo>
                  <a:pt x="414" y="2234"/>
                  <a:pt x="425" y="2195"/>
                  <a:pt x="452" y="2158"/>
                </a:cubicBezTo>
                <a:cubicBezTo>
                  <a:pt x="468" y="2136"/>
                  <a:pt x="489" y="2122"/>
                  <a:pt x="516" y="2118"/>
                </a:cubicBezTo>
                <a:cubicBezTo>
                  <a:pt x="528" y="2116"/>
                  <a:pt x="530" y="2112"/>
                  <a:pt x="526" y="2101"/>
                </a:cubicBezTo>
                <a:cubicBezTo>
                  <a:pt x="521" y="2088"/>
                  <a:pt x="517" y="2073"/>
                  <a:pt x="508" y="2062"/>
                </a:cubicBezTo>
                <a:cubicBezTo>
                  <a:pt x="501" y="2054"/>
                  <a:pt x="503" y="2050"/>
                  <a:pt x="512" y="2045"/>
                </a:cubicBezTo>
                <a:cubicBezTo>
                  <a:pt x="531" y="2036"/>
                  <a:pt x="542" y="1996"/>
                  <a:pt x="531" y="1978"/>
                </a:cubicBezTo>
                <a:cubicBezTo>
                  <a:pt x="527" y="1972"/>
                  <a:pt x="521" y="1972"/>
                  <a:pt x="516" y="1971"/>
                </a:cubicBezTo>
                <a:cubicBezTo>
                  <a:pt x="500" y="1967"/>
                  <a:pt x="485" y="1962"/>
                  <a:pt x="473" y="1950"/>
                </a:cubicBezTo>
                <a:cubicBezTo>
                  <a:pt x="454" y="1929"/>
                  <a:pt x="460" y="1910"/>
                  <a:pt x="488" y="1904"/>
                </a:cubicBezTo>
                <a:cubicBezTo>
                  <a:pt x="496" y="1902"/>
                  <a:pt x="505" y="1902"/>
                  <a:pt x="513" y="1900"/>
                </a:cubicBezTo>
                <a:cubicBezTo>
                  <a:pt x="535" y="1894"/>
                  <a:pt x="541" y="1884"/>
                  <a:pt x="534" y="1862"/>
                </a:cubicBezTo>
                <a:cubicBezTo>
                  <a:pt x="531" y="1851"/>
                  <a:pt x="525" y="1843"/>
                  <a:pt x="519" y="1834"/>
                </a:cubicBezTo>
                <a:cubicBezTo>
                  <a:pt x="512" y="1825"/>
                  <a:pt x="506" y="1817"/>
                  <a:pt x="501" y="1807"/>
                </a:cubicBezTo>
                <a:cubicBezTo>
                  <a:pt x="497" y="1800"/>
                  <a:pt x="494" y="1791"/>
                  <a:pt x="496" y="1782"/>
                </a:cubicBezTo>
                <a:cubicBezTo>
                  <a:pt x="500" y="1770"/>
                  <a:pt x="511" y="1778"/>
                  <a:pt x="518" y="1777"/>
                </a:cubicBezTo>
                <a:cubicBezTo>
                  <a:pt x="535" y="1773"/>
                  <a:pt x="553" y="1772"/>
                  <a:pt x="567" y="1761"/>
                </a:cubicBezTo>
                <a:cubicBezTo>
                  <a:pt x="576" y="1753"/>
                  <a:pt x="578" y="1746"/>
                  <a:pt x="571" y="1735"/>
                </a:cubicBezTo>
                <a:cubicBezTo>
                  <a:pt x="561" y="1720"/>
                  <a:pt x="547" y="1706"/>
                  <a:pt x="535" y="1693"/>
                </a:cubicBezTo>
                <a:cubicBezTo>
                  <a:pt x="515" y="1671"/>
                  <a:pt x="499" y="1649"/>
                  <a:pt x="514" y="1618"/>
                </a:cubicBezTo>
                <a:cubicBezTo>
                  <a:pt x="517" y="1610"/>
                  <a:pt x="512" y="1605"/>
                  <a:pt x="508" y="1600"/>
                </a:cubicBezTo>
                <a:cubicBezTo>
                  <a:pt x="501" y="1590"/>
                  <a:pt x="490" y="1584"/>
                  <a:pt x="480" y="1579"/>
                </a:cubicBezTo>
                <a:cubicBezTo>
                  <a:pt x="464" y="1571"/>
                  <a:pt x="448" y="1565"/>
                  <a:pt x="440" y="1547"/>
                </a:cubicBezTo>
                <a:close/>
              </a:path>
            </a:pathLst>
          </a:custGeom>
          <a:solidFill>
            <a:schemeClr val="bg1"/>
          </a:solidFill>
          <a:ln>
            <a:noFill/>
          </a:ln>
          <a:scene3d>
            <a:camera prst="isometricTopUp">
              <a:rot lat="585005" lon="17518078" rev="3941966"/>
            </a:camera>
            <a:lightRig rig="threePt" dir="t"/>
          </a:scene3d>
        </p:spPr>
        <p:txBody>
          <a:bodyPr vert="horz" wrap="square" lIns="60960" tIns="30480" rIns="60960" bIns="30480" numCol="1" anchor="t" anchorCtr="0" compatLnSpc="1">
            <a:prstTxWarp prst="textNoShape">
              <a:avLst/>
            </a:prstTxWarp>
          </a:bodyPr>
          <a:lstStyle/>
          <a:p>
            <a:endParaRPr lang="en-US" sz="1200"/>
          </a:p>
        </p:txBody>
      </p:sp>
      <p:grpSp>
        <p:nvGrpSpPr>
          <p:cNvPr id="45" name="Group 44">
            <a:extLst>
              <a:ext uri="{FF2B5EF4-FFF2-40B4-BE49-F238E27FC236}">
                <a16:creationId xmlns:a16="http://schemas.microsoft.com/office/drawing/2014/main" id="{AC3BD627-8DC3-4319-BBE7-62A9DC5A6810}"/>
              </a:ext>
            </a:extLst>
          </p:cNvPr>
          <p:cNvGrpSpPr/>
          <p:nvPr/>
        </p:nvGrpSpPr>
        <p:grpSpPr>
          <a:xfrm>
            <a:off x="252047" y="578589"/>
            <a:ext cx="5141550" cy="3825533"/>
            <a:chOff x="4733216" y="3486970"/>
            <a:chExt cx="7836692" cy="5830833"/>
          </a:xfrm>
          <a:solidFill>
            <a:schemeClr val="bg1"/>
          </a:solidFill>
        </p:grpSpPr>
        <p:sp>
          <p:nvSpPr>
            <p:cNvPr id="44" name="Freeform: Shape 43">
              <a:extLst>
                <a:ext uri="{FF2B5EF4-FFF2-40B4-BE49-F238E27FC236}">
                  <a16:creationId xmlns:a16="http://schemas.microsoft.com/office/drawing/2014/main" id="{BA4296D1-9136-4EF7-BF73-9C4336E28E0C}"/>
                </a:ext>
              </a:extLst>
            </p:cNvPr>
            <p:cNvSpPr/>
            <p:nvPr/>
          </p:nvSpPr>
          <p:spPr>
            <a:xfrm rot="5400000">
              <a:off x="6801154" y="2120167"/>
              <a:ext cx="4401951" cy="7135557"/>
            </a:xfrm>
            <a:custGeom>
              <a:avLst/>
              <a:gdLst>
                <a:gd name="connsiteX0" fmla="*/ 1574201 w 4401951"/>
                <a:gd name="connsiteY0" fmla="*/ 1307005 h 7135557"/>
                <a:gd name="connsiteX1" fmla="*/ 1595137 w 4401951"/>
                <a:gd name="connsiteY1" fmla="*/ 1308799 h 7135557"/>
                <a:gd name="connsiteX2" fmla="*/ 1596178 w 4401951"/>
                <a:gd name="connsiteY2" fmla="*/ 1307005 h 7135557"/>
                <a:gd name="connsiteX3" fmla="*/ 1292196 w 4401951"/>
                <a:gd name="connsiteY3" fmla="*/ 1246107 h 7135557"/>
                <a:gd name="connsiteX4" fmla="*/ 1354627 w 4401951"/>
                <a:gd name="connsiteY4" fmla="*/ 1145598 h 7135557"/>
                <a:gd name="connsiteX5" fmla="*/ 1392692 w 4401951"/>
                <a:gd name="connsiteY5" fmla="*/ 1097590 h 7135557"/>
                <a:gd name="connsiteX6" fmla="*/ 1392692 w 4401951"/>
                <a:gd name="connsiteY6" fmla="*/ 698917 h 7135557"/>
                <a:gd name="connsiteX7" fmla="*/ 10305 w 4401951"/>
                <a:gd name="connsiteY7" fmla="*/ 1963449 h 7135557"/>
                <a:gd name="connsiteX8" fmla="*/ 243210 w 4401951"/>
                <a:gd name="connsiteY8" fmla="*/ 1270953 h 7135557"/>
                <a:gd name="connsiteX9" fmla="*/ 521312 w 4401951"/>
                <a:gd name="connsiteY9" fmla="*/ 2463671 h 7135557"/>
                <a:gd name="connsiteX10" fmla="*/ 1032923 w 4401951"/>
                <a:gd name="connsiteY10" fmla="*/ 24092 h 7135557"/>
                <a:gd name="connsiteX11" fmla="*/ 1044438 w 4401951"/>
                <a:gd name="connsiteY11" fmla="*/ 0 h 7135557"/>
                <a:gd name="connsiteX12" fmla="*/ 1093672 w 4401951"/>
                <a:gd name="connsiteY12" fmla="*/ 664478 h 7135557"/>
                <a:gd name="connsiteX13" fmla="*/ 1143670 w 4401951"/>
                <a:gd name="connsiteY13" fmla="*/ 593153 h 7135557"/>
                <a:gd name="connsiteX14" fmla="*/ 1389562 w 4401951"/>
                <a:gd name="connsiteY14" fmla="*/ 359293 h 7135557"/>
                <a:gd name="connsiteX15" fmla="*/ 1230812 w 4401951"/>
                <a:gd name="connsiteY15" fmla="*/ 1223676 h 7135557"/>
                <a:gd name="connsiteX16" fmla="*/ 1377075 w 4401951"/>
                <a:gd name="connsiteY16" fmla="*/ 659632 h 7135557"/>
                <a:gd name="connsiteX17" fmla="*/ 1392692 w 4401951"/>
                <a:gd name="connsiteY17" fmla="*/ 617304 h 7135557"/>
                <a:gd name="connsiteX18" fmla="*/ 1392692 w 4401951"/>
                <a:gd name="connsiteY18" fmla="*/ 391528 h 7135557"/>
                <a:gd name="connsiteX19" fmla="*/ 1418889 w 4401951"/>
                <a:gd name="connsiteY19" fmla="*/ 509430 h 7135557"/>
                <a:gd name="connsiteX20" fmla="*/ 1422175 w 4401951"/>
                <a:gd name="connsiteY20" fmla="*/ 537401 h 7135557"/>
                <a:gd name="connsiteX21" fmla="*/ 1422535 w 4401951"/>
                <a:gd name="connsiteY21" fmla="*/ 536423 h 7135557"/>
                <a:gd name="connsiteX22" fmla="*/ 1422245 w 4401951"/>
                <a:gd name="connsiteY22" fmla="*/ 538004 h 7135557"/>
                <a:gd name="connsiteX23" fmla="*/ 1447174 w 4401951"/>
                <a:gd name="connsiteY23" fmla="*/ 750227 h 7135557"/>
                <a:gd name="connsiteX24" fmla="*/ 1448990 w 4401951"/>
                <a:gd name="connsiteY24" fmla="*/ 775589 h 7135557"/>
                <a:gd name="connsiteX25" fmla="*/ 1465396 w 4401951"/>
                <a:gd name="connsiteY25" fmla="*/ 822804 h 7135557"/>
                <a:gd name="connsiteX26" fmla="*/ 1504879 w 4401951"/>
                <a:gd name="connsiteY26" fmla="*/ 989383 h 7135557"/>
                <a:gd name="connsiteX27" fmla="*/ 1525291 w 4401951"/>
                <a:gd name="connsiteY27" fmla="*/ 962032 h 7135557"/>
                <a:gd name="connsiteX28" fmla="*/ 1586713 w 4401951"/>
                <a:gd name="connsiteY28" fmla="*/ 781661 h 7135557"/>
                <a:gd name="connsiteX29" fmla="*/ 1588900 w 4401951"/>
                <a:gd name="connsiteY29" fmla="*/ 742775 h 7135557"/>
                <a:gd name="connsiteX30" fmla="*/ 1547037 w 4401951"/>
                <a:gd name="connsiteY30" fmla="*/ 655005 h 7135557"/>
                <a:gd name="connsiteX31" fmla="*/ 1482690 w 4401951"/>
                <a:gd name="connsiteY31" fmla="*/ 547744 h 7135557"/>
                <a:gd name="connsiteX32" fmla="*/ 1587215 w 4401951"/>
                <a:gd name="connsiteY32" fmla="*/ 625548 h 7135557"/>
                <a:gd name="connsiteX33" fmla="*/ 1582482 w 4401951"/>
                <a:gd name="connsiteY33" fmla="*/ 574855 h 7135557"/>
                <a:gd name="connsiteX34" fmla="*/ 1467846 w 4401951"/>
                <a:gd name="connsiteY34" fmla="*/ 238210 h 7135557"/>
                <a:gd name="connsiteX35" fmla="*/ 1861129 w 4401951"/>
                <a:gd name="connsiteY35" fmla="*/ 883588 h 7135557"/>
                <a:gd name="connsiteX36" fmla="*/ 1867608 w 4401951"/>
                <a:gd name="connsiteY36" fmla="*/ 952388 h 7135557"/>
                <a:gd name="connsiteX37" fmla="*/ 1901281 w 4401951"/>
                <a:gd name="connsiteY37" fmla="*/ 1014707 h 7135557"/>
                <a:gd name="connsiteX38" fmla="*/ 1931966 w 4401951"/>
                <a:gd name="connsiteY38" fmla="*/ 1099383 h 7135557"/>
                <a:gd name="connsiteX39" fmla="*/ 1935528 w 4401951"/>
                <a:gd name="connsiteY39" fmla="*/ 1036077 h 7135557"/>
                <a:gd name="connsiteX40" fmla="*/ 1810993 w 4401951"/>
                <a:gd name="connsiteY40" fmla="*/ 593384 h 7135557"/>
                <a:gd name="connsiteX41" fmla="*/ 2043828 w 4401951"/>
                <a:gd name="connsiteY41" fmla="*/ 843442 h 7135557"/>
                <a:gd name="connsiteX42" fmla="*/ 2112308 w 4401951"/>
                <a:gd name="connsiteY42" fmla="*/ 960153 h 7135557"/>
                <a:gd name="connsiteX43" fmla="*/ 2183813 w 4401951"/>
                <a:gd name="connsiteY43" fmla="*/ 879627 h 7135557"/>
                <a:gd name="connsiteX44" fmla="*/ 2714982 w 4401951"/>
                <a:gd name="connsiteY44" fmla="*/ 21558 h 7135557"/>
                <a:gd name="connsiteX45" fmla="*/ 1715073 w 4401951"/>
                <a:gd name="connsiteY45" fmla="*/ 2645841 h 7135557"/>
                <a:gd name="connsiteX46" fmla="*/ 2784794 w 4401951"/>
                <a:gd name="connsiteY46" fmla="*/ 1156569 h 7135557"/>
                <a:gd name="connsiteX47" fmla="*/ 1969674 w 4401951"/>
                <a:gd name="connsiteY47" fmla="*/ 3737766 h 7135557"/>
                <a:gd name="connsiteX48" fmla="*/ 2540919 w 4401951"/>
                <a:gd name="connsiteY48" fmla="*/ 3073208 h 7135557"/>
                <a:gd name="connsiteX49" fmla="*/ 2241680 w 4401951"/>
                <a:gd name="connsiteY49" fmla="*/ 4524527 h 7135557"/>
                <a:gd name="connsiteX50" fmla="*/ 2635972 w 4401951"/>
                <a:gd name="connsiteY50" fmla="*/ 3936651 h 7135557"/>
                <a:gd name="connsiteX51" fmla="*/ 2980221 w 4401951"/>
                <a:gd name="connsiteY51" fmla="*/ 4653430 h 7135557"/>
                <a:gd name="connsiteX52" fmla="*/ 2724238 w 4401951"/>
                <a:gd name="connsiteY52" fmla="*/ 5226768 h 7135557"/>
                <a:gd name="connsiteX53" fmla="*/ 3269110 w 4401951"/>
                <a:gd name="connsiteY53" fmla="*/ 4904889 h 7135557"/>
                <a:gd name="connsiteX54" fmla="*/ 4062237 w 4401951"/>
                <a:gd name="connsiteY54" fmla="*/ 6863126 h 7135557"/>
                <a:gd name="connsiteX55" fmla="*/ 1163872 w 4401951"/>
                <a:gd name="connsiteY55" fmla="*/ 2381077 h 7135557"/>
                <a:gd name="connsiteX56" fmla="*/ 1171818 w 4401951"/>
                <a:gd name="connsiteY56" fmla="*/ 2187765 h 7135557"/>
                <a:gd name="connsiteX57" fmla="*/ 1165562 w 4401951"/>
                <a:gd name="connsiteY57" fmla="*/ 2187901 h 7135557"/>
                <a:gd name="connsiteX58" fmla="*/ 1159676 w 4401951"/>
                <a:gd name="connsiteY58" fmla="*/ 2158334 h 7135557"/>
                <a:gd name="connsiteX59" fmla="*/ 1140976 w 4401951"/>
                <a:gd name="connsiteY59" fmla="*/ 2015351 h 7135557"/>
                <a:gd name="connsiteX60" fmla="*/ 1134897 w 4401951"/>
                <a:gd name="connsiteY60" fmla="*/ 1881299 h 7135557"/>
                <a:gd name="connsiteX61" fmla="*/ 1113671 w 4401951"/>
                <a:gd name="connsiteY61" fmla="*/ 2032179 h 7135557"/>
                <a:gd name="connsiteX62" fmla="*/ 4401951 w 4401951"/>
                <a:gd name="connsiteY62" fmla="*/ 7116709 h 7135557"/>
                <a:gd name="connsiteX63" fmla="*/ 820316 w 4401951"/>
                <a:gd name="connsiteY63" fmla="*/ 6024940 h 7135557"/>
                <a:gd name="connsiteX64" fmla="*/ 1563906 w 4401951"/>
                <a:gd name="connsiteY64" fmla="*/ 6099531 h 7135557"/>
                <a:gd name="connsiteX65" fmla="*/ 162104 w 4401951"/>
                <a:gd name="connsiteY65" fmla="*/ 4265506 h 7135557"/>
                <a:gd name="connsiteX66" fmla="*/ 884894 w 4401951"/>
                <a:gd name="connsiteY66" fmla="*/ 4858595 h 7135557"/>
                <a:gd name="connsiteX67" fmla="*/ 59825 w 4401951"/>
                <a:gd name="connsiteY67" fmla="*/ 3067213 h 7135557"/>
                <a:gd name="connsiteX68" fmla="*/ 601746 w 4401951"/>
                <a:gd name="connsiteY68" fmla="*/ 3720191 h 7135557"/>
                <a:gd name="connsiteX69" fmla="*/ 10305 w 4401951"/>
                <a:gd name="connsiteY69" fmla="*/ 1963449 h 713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401951" h="7135557">
                  <a:moveTo>
                    <a:pt x="1574201" y="1307005"/>
                  </a:moveTo>
                  <a:lnTo>
                    <a:pt x="1595137" y="1308799"/>
                  </a:lnTo>
                  <a:lnTo>
                    <a:pt x="1596178" y="1307005"/>
                  </a:lnTo>
                  <a:close/>
                  <a:moveTo>
                    <a:pt x="1292196" y="1246107"/>
                  </a:moveTo>
                  <a:lnTo>
                    <a:pt x="1354627" y="1145598"/>
                  </a:lnTo>
                  <a:lnTo>
                    <a:pt x="1392692" y="1097590"/>
                  </a:lnTo>
                  <a:lnTo>
                    <a:pt x="1392692" y="698917"/>
                  </a:lnTo>
                  <a:close/>
                  <a:moveTo>
                    <a:pt x="10305" y="1963449"/>
                  </a:moveTo>
                  <a:cubicBezTo>
                    <a:pt x="35305" y="1737141"/>
                    <a:pt x="107341" y="1504847"/>
                    <a:pt x="243210" y="1270953"/>
                  </a:cubicBezTo>
                  <a:cubicBezTo>
                    <a:pt x="169779" y="1766302"/>
                    <a:pt x="247539" y="2226400"/>
                    <a:pt x="521312" y="2463671"/>
                  </a:cubicBezTo>
                  <a:cubicBezTo>
                    <a:pt x="290444" y="1194996"/>
                    <a:pt x="254291" y="837377"/>
                    <a:pt x="1032923" y="24092"/>
                  </a:cubicBezTo>
                  <a:cubicBezTo>
                    <a:pt x="1038793" y="11284"/>
                    <a:pt x="1042539" y="3412"/>
                    <a:pt x="1044438" y="0"/>
                  </a:cubicBezTo>
                  <a:lnTo>
                    <a:pt x="1093672" y="664478"/>
                  </a:lnTo>
                  <a:lnTo>
                    <a:pt x="1143670" y="593153"/>
                  </a:lnTo>
                  <a:cubicBezTo>
                    <a:pt x="1210644" y="509720"/>
                    <a:pt x="1291811" y="431141"/>
                    <a:pt x="1389562" y="359293"/>
                  </a:cubicBezTo>
                  <a:cubicBezTo>
                    <a:pt x="1199332" y="664152"/>
                    <a:pt x="1118671" y="989135"/>
                    <a:pt x="1230812" y="1223676"/>
                  </a:cubicBezTo>
                  <a:cubicBezTo>
                    <a:pt x="1283709" y="998470"/>
                    <a:pt x="1328298" y="814214"/>
                    <a:pt x="1377075" y="659632"/>
                  </a:cubicBezTo>
                  <a:lnTo>
                    <a:pt x="1392692" y="617304"/>
                  </a:lnTo>
                  <a:lnTo>
                    <a:pt x="1392692" y="391528"/>
                  </a:lnTo>
                  <a:lnTo>
                    <a:pt x="1418889" y="509430"/>
                  </a:lnTo>
                  <a:lnTo>
                    <a:pt x="1422175" y="537401"/>
                  </a:lnTo>
                  <a:lnTo>
                    <a:pt x="1422535" y="536423"/>
                  </a:lnTo>
                  <a:cubicBezTo>
                    <a:pt x="1422439" y="536949"/>
                    <a:pt x="1422342" y="537477"/>
                    <a:pt x="1422245" y="538004"/>
                  </a:cubicBezTo>
                  <a:lnTo>
                    <a:pt x="1447174" y="750227"/>
                  </a:lnTo>
                  <a:lnTo>
                    <a:pt x="1448990" y="775589"/>
                  </a:lnTo>
                  <a:lnTo>
                    <a:pt x="1465396" y="822804"/>
                  </a:lnTo>
                  <a:lnTo>
                    <a:pt x="1504879" y="989383"/>
                  </a:lnTo>
                  <a:lnTo>
                    <a:pt x="1525291" y="962032"/>
                  </a:lnTo>
                  <a:cubicBezTo>
                    <a:pt x="1557458" y="907490"/>
                    <a:pt x="1577556" y="846778"/>
                    <a:pt x="1586713" y="781661"/>
                  </a:cubicBezTo>
                  <a:cubicBezTo>
                    <a:pt x="1587442" y="768698"/>
                    <a:pt x="1588171" y="755737"/>
                    <a:pt x="1588900" y="742775"/>
                  </a:cubicBezTo>
                  <a:lnTo>
                    <a:pt x="1547037" y="655005"/>
                  </a:lnTo>
                  <a:cubicBezTo>
                    <a:pt x="1527714" y="619152"/>
                    <a:pt x="1506210" y="583330"/>
                    <a:pt x="1482690" y="547744"/>
                  </a:cubicBezTo>
                  <a:lnTo>
                    <a:pt x="1587215" y="625548"/>
                  </a:lnTo>
                  <a:lnTo>
                    <a:pt x="1582482" y="574855"/>
                  </a:lnTo>
                  <a:cubicBezTo>
                    <a:pt x="1565083" y="466606"/>
                    <a:pt x="1525602" y="352408"/>
                    <a:pt x="1467846" y="238210"/>
                  </a:cubicBezTo>
                  <a:cubicBezTo>
                    <a:pt x="1710374" y="439406"/>
                    <a:pt x="1825116" y="661256"/>
                    <a:pt x="1861129" y="883588"/>
                  </a:cubicBezTo>
                  <a:lnTo>
                    <a:pt x="1867608" y="952388"/>
                  </a:lnTo>
                  <a:lnTo>
                    <a:pt x="1901281" y="1014707"/>
                  </a:lnTo>
                  <a:lnTo>
                    <a:pt x="1931966" y="1099383"/>
                  </a:lnTo>
                  <a:lnTo>
                    <a:pt x="1935528" y="1036077"/>
                  </a:lnTo>
                  <a:cubicBezTo>
                    <a:pt x="1932520" y="897911"/>
                    <a:pt x="1887999" y="745647"/>
                    <a:pt x="1810993" y="593384"/>
                  </a:cubicBezTo>
                  <a:cubicBezTo>
                    <a:pt x="1908003" y="673863"/>
                    <a:pt x="1984569" y="757646"/>
                    <a:pt x="2043828" y="843442"/>
                  </a:cubicBezTo>
                  <a:lnTo>
                    <a:pt x="2112308" y="960153"/>
                  </a:lnTo>
                  <a:lnTo>
                    <a:pt x="2183813" y="879627"/>
                  </a:lnTo>
                  <a:cubicBezTo>
                    <a:pt x="2322640" y="717571"/>
                    <a:pt x="2486557" y="489948"/>
                    <a:pt x="2714982" y="21558"/>
                  </a:cubicBezTo>
                  <a:cubicBezTo>
                    <a:pt x="3240019" y="1209833"/>
                    <a:pt x="1631771" y="1832795"/>
                    <a:pt x="1715073" y="2645841"/>
                  </a:cubicBezTo>
                  <a:cubicBezTo>
                    <a:pt x="2045535" y="2037427"/>
                    <a:pt x="2319419" y="1566185"/>
                    <a:pt x="2784794" y="1156569"/>
                  </a:cubicBezTo>
                  <a:cubicBezTo>
                    <a:pt x="3117678" y="2938725"/>
                    <a:pt x="2267144" y="2835936"/>
                    <a:pt x="1969674" y="3737766"/>
                  </a:cubicBezTo>
                  <a:cubicBezTo>
                    <a:pt x="2204132" y="3553211"/>
                    <a:pt x="2311509" y="3203451"/>
                    <a:pt x="2540919" y="3073208"/>
                  </a:cubicBezTo>
                  <a:cubicBezTo>
                    <a:pt x="2781764" y="3802291"/>
                    <a:pt x="2294248" y="3762456"/>
                    <a:pt x="2241680" y="4524527"/>
                  </a:cubicBezTo>
                  <a:lnTo>
                    <a:pt x="2635972" y="3936651"/>
                  </a:lnTo>
                  <a:cubicBezTo>
                    <a:pt x="2747761" y="4010954"/>
                    <a:pt x="2965511" y="4438411"/>
                    <a:pt x="2980221" y="4653430"/>
                  </a:cubicBezTo>
                  <a:cubicBezTo>
                    <a:pt x="2994932" y="4868450"/>
                    <a:pt x="2868201" y="4856669"/>
                    <a:pt x="2724238" y="5226768"/>
                  </a:cubicBezTo>
                  <a:cubicBezTo>
                    <a:pt x="2879924" y="5084195"/>
                    <a:pt x="3180097" y="4801659"/>
                    <a:pt x="3269110" y="4904889"/>
                  </a:cubicBezTo>
                  <a:cubicBezTo>
                    <a:pt x="3572739" y="5194238"/>
                    <a:pt x="3288409" y="5620681"/>
                    <a:pt x="4062237" y="6863126"/>
                  </a:cubicBezTo>
                  <a:cubicBezTo>
                    <a:pt x="2180073" y="6016731"/>
                    <a:pt x="1166812" y="4088916"/>
                    <a:pt x="1163872" y="2381077"/>
                  </a:cubicBezTo>
                  <a:lnTo>
                    <a:pt x="1171818" y="2187765"/>
                  </a:lnTo>
                  <a:lnTo>
                    <a:pt x="1165562" y="2187901"/>
                  </a:lnTo>
                  <a:lnTo>
                    <a:pt x="1159676" y="2158334"/>
                  </a:lnTo>
                  <a:cubicBezTo>
                    <a:pt x="1151650" y="2111164"/>
                    <a:pt x="1145304" y="2063446"/>
                    <a:pt x="1140976" y="2015351"/>
                  </a:cubicBezTo>
                  <a:lnTo>
                    <a:pt x="1134897" y="1881299"/>
                  </a:lnTo>
                  <a:lnTo>
                    <a:pt x="1113671" y="2032179"/>
                  </a:lnTo>
                  <a:cubicBezTo>
                    <a:pt x="927929" y="3958603"/>
                    <a:pt x="2274745" y="6444895"/>
                    <a:pt x="4401951" y="7116709"/>
                  </a:cubicBezTo>
                  <a:cubicBezTo>
                    <a:pt x="2031981" y="7255286"/>
                    <a:pt x="1150032" y="6603410"/>
                    <a:pt x="820316" y="6024940"/>
                  </a:cubicBezTo>
                  <a:cubicBezTo>
                    <a:pt x="1359331" y="6159038"/>
                    <a:pt x="1370002" y="6176835"/>
                    <a:pt x="1563906" y="6099531"/>
                  </a:cubicBezTo>
                  <a:cubicBezTo>
                    <a:pt x="517037" y="5889014"/>
                    <a:pt x="393579" y="5232930"/>
                    <a:pt x="162104" y="4265506"/>
                  </a:cubicBezTo>
                  <a:cubicBezTo>
                    <a:pt x="342018" y="4353444"/>
                    <a:pt x="494429" y="4855174"/>
                    <a:pt x="884894" y="4858595"/>
                  </a:cubicBezTo>
                  <a:cubicBezTo>
                    <a:pt x="498053" y="4364291"/>
                    <a:pt x="-195081" y="3923696"/>
                    <a:pt x="59825" y="3067213"/>
                  </a:cubicBezTo>
                  <a:cubicBezTo>
                    <a:pt x="327943" y="3660046"/>
                    <a:pt x="203678" y="3405627"/>
                    <a:pt x="601746" y="3720191"/>
                  </a:cubicBezTo>
                  <a:cubicBezTo>
                    <a:pt x="283632" y="3267428"/>
                    <a:pt x="-64693" y="2642375"/>
                    <a:pt x="10305" y="196344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Freeform: Shape 41">
              <a:extLst>
                <a:ext uri="{FF2B5EF4-FFF2-40B4-BE49-F238E27FC236}">
                  <a16:creationId xmlns:a16="http://schemas.microsoft.com/office/drawing/2014/main" id="{13F2C3F8-1CA0-4C5C-886C-E20CDA99E954}"/>
                </a:ext>
              </a:extLst>
            </p:cNvPr>
            <p:cNvSpPr/>
            <p:nvPr/>
          </p:nvSpPr>
          <p:spPr>
            <a:xfrm rot="1520710">
              <a:off x="4733216" y="7292574"/>
              <a:ext cx="678947" cy="2025229"/>
            </a:xfrm>
            <a:custGeom>
              <a:avLst/>
              <a:gdLst>
                <a:gd name="connsiteX0" fmla="*/ 541078 w 678947"/>
                <a:gd name="connsiteY0" fmla="*/ 692150 h 1803619"/>
                <a:gd name="connsiteX1" fmla="*/ 675744 w 678947"/>
                <a:gd name="connsiteY1" fmla="*/ 1076908 h 1803619"/>
                <a:gd name="connsiteX2" fmla="*/ 678947 w 678947"/>
                <a:gd name="connsiteY2" fmla="*/ 1076908 h 1803619"/>
                <a:gd name="connsiteX3" fmla="*/ 677934 w 678947"/>
                <a:gd name="connsiteY3" fmla="*/ 1079426 h 1803619"/>
                <a:gd name="connsiteX4" fmla="*/ 678947 w 678947"/>
                <a:gd name="connsiteY4" fmla="*/ 1080591 h 1803619"/>
                <a:gd name="connsiteX5" fmla="*/ 677465 w 678947"/>
                <a:gd name="connsiteY5" fmla="*/ 1080591 h 1803619"/>
                <a:gd name="connsiteX6" fmla="*/ 380803 w 678947"/>
                <a:gd name="connsiteY6" fmla="*/ 1798594 h 1803619"/>
                <a:gd name="connsiteX7" fmla="*/ 370346 w 678947"/>
                <a:gd name="connsiteY7" fmla="*/ 1206657 h 1803619"/>
                <a:gd name="connsiteX8" fmla="*/ 430248 w 678947"/>
                <a:gd name="connsiteY8" fmla="*/ 1124930 h 1803619"/>
                <a:gd name="connsiteX9" fmla="*/ 339473 w 678947"/>
                <a:gd name="connsiteY9" fmla="*/ 1037677 h 1803619"/>
                <a:gd name="connsiteX10" fmla="*/ 248698 w 678947"/>
                <a:gd name="connsiteY10" fmla="*/ 1124930 h 1803619"/>
                <a:gd name="connsiteX11" fmla="*/ 308601 w 678947"/>
                <a:gd name="connsiteY11" fmla="*/ 1206658 h 1803619"/>
                <a:gd name="connsiteX12" fmla="*/ 298145 w 678947"/>
                <a:gd name="connsiteY12" fmla="*/ 1803619 h 1803619"/>
                <a:gd name="connsiteX13" fmla="*/ 1482 w 678947"/>
                <a:gd name="connsiteY13" fmla="*/ 1080591 h 1803619"/>
                <a:gd name="connsiteX14" fmla="*/ 1 w 678947"/>
                <a:gd name="connsiteY14" fmla="*/ 1080591 h 1803619"/>
                <a:gd name="connsiteX15" fmla="*/ 977 w 678947"/>
                <a:gd name="connsiteY15" fmla="*/ 1079335 h 1803619"/>
                <a:gd name="connsiteX16" fmla="*/ 0 w 678947"/>
                <a:gd name="connsiteY16" fmla="*/ 1076908 h 1803619"/>
                <a:gd name="connsiteX17" fmla="*/ 2865 w 678947"/>
                <a:gd name="connsiteY17" fmla="*/ 1076908 h 1803619"/>
                <a:gd name="connsiteX18" fmla="*/ 128363 w 678947"/>
                <a:gd name="connsiteY18" fmla="*/ 696719 h 1803619"/>
                <a:gd name="connsiteX19" fmla="*/ 162613 w 678947"/>
                <a:gd name="connsiteY19" fmla="*/ 573663 h 1803619"/>
                <a:gd name="connsiteX20" fmla="*/ 516334 w 678947"/>
                <a:gd name="connsiteY20" fmla="*/ 573663 h 1803619"/>
                <a:gd name="connsiteX21" fmla="*/ 561325 w 678947"/>
                <a:gd name="connsiteY21" fmla="*/ 618654 h 1803619"/>
                <a:gd name="connsiteX22" fmla="*/ 516334 w 678947"/>
                <a:gd name="connsiteY22" fmla="*/ 663645 h 1803619"/>
                <a:gd name="connsiteX23" fmla="*/ 162613 w 678947"/>
                <a:gd name="connsiteY23" fmla="*/ 663645 h 1803619"/>
                <a:gd name="connsiteX24" fmla="*/ 117622 w 678947"/>
                <a:gd name="connsiteY24" fmla="*/ 618654 h 1803619"/>
                <a:gd name="connsiteX25" fmla="*/ 162613 w 678947"/>
                <a:gd name="connsiteY25" fmla="*/ 573663 h 1803619"/>
                <a:gd name="connsiteX26" fmla="*/ 346730 w 678947"/>
                <a:gd name="connsiteY26" fmla="*/ 0 h 1803619"/>
                <a:gd name="connsiteX27" fmla="*/ 477359 w 678947"/>
                <a:gd name="connsiteY27" fmla="*/ 58057 h 1803619"/>
                <a:gd name="connsiteX28" fmla="*/ 535416 w 678947"/>
                <a:gd name="connsiteY28" fmla="*/ 508918 h 1803619"/>
                <a:gd name="connsiteX29" fmla="*/ 143530 w 678947"/>
                <a:gd name="connsiteY29" fmla="*/ 508918 h 1803619"/>
                <a:gd name="connsiteX0" fmla="*/ 541078 w 678947"/>
                <a:gd name="connsiteY0" fmla="*/ 913760 h 2025229"/>
                <a:gd name="connsiteX1" fmla="*/ 675744 w 678947"/>
                <a:gd name="connsiteY1" fmla="*/ 1298518 h 2025229"/>
                <a:gd name="connsiteX2" fmla="*/ 678947 w 678947"/>
                <a:gd name="connsiteY2" fmla="*/ 1298518 h 2025229"/>
                <a:gd name="connsiteX3" fmla="*/ 677934 w 678947"/>
                <a:gd name="connsiteY3" fmla="*/ 1301036 h 2025229"/>
                <a:gd name="connsiteX4" fmla="*/ 678947 w 678947"/>
                <a:gd name="connsiteY4" fmla="*/ 1302201 h 2025229"/>
                <a:gd name="connsiteX5" fmla="*/ 677465 w 678947"/>
                <a:gd name="connsiteY5" fmla="*/ 1302201 h 2025229"/>
                <a:gd name="connsiteX6" fmla="*/ 380803 w 678947"/>
                <a:gd name="connsiteY6" fmla="*/ 2020204 h 2025229"/>
                <a:gd name="connsiteX7" fmla="*/ 370346 w 678947"/>
                <a:gd name="connsiteY7" fmla="*/ 1428267 h 2025229"/>
                <a:gd name="connsiteX8" fmla="*/ 430248 w 678947"/>
                <a:gd name="connsiteY8" fmla="*/ 1346540 h 2025229"/>
                <a:gd name="connsiteX9" fmla="*/ 339473 w 678947"/>
                <a:gd name="connsiteY9" fmla="*/ 1259287 h 2025229"/>
                <a:gd name="connsiteX10" fmla="*/ 248698 w 678947"/>
                <a:gd name="connsiteY10" fmla="*/ 1346540 h 2025229"/>
                <a:gd name="connsiteX11" fmla="*/ 308601 w 678947"/>
                <a:gd name="connsiteY11" fmla="*/ 1428268 h 2025229"/>
                <a:gd name="connsiteX12" fmla="*/ 298145 w 678947"/>
                <a:gd name="connsiteY12" fmla="*/ 2025229 h 2025229"/>
                <a:gd name="connsiteX13" fmla="*/ 1482 w 678947"/>
                <a:gd name="connsiteY13" fmla="*/ 1302201 h 2025229"/>
                <a:gd name="connsiteX14" fmla="*/ 1 w 678947"/>
                <a:gd name="connsiteY14" fmla="*/ 1302201 h 2025229"/>
                <a:gd name="connsiteX15" fmla="*/ 977 w 678947"/>
                <a:gd name="connsiteY15" fmla="*/ 1300945 h 2025229"/>
                <a:gd name="connsiteX16" fmla="*/ 0 w 678947"/>
                <a:gd name="connsiteY16" fmla="*/ 1298518 h 2025229"/>
                <a:gd name="connsiteX17" fmla="*/ 2865 w 678947"/>
                <a:gd name="connsiteY17" fmla="*/ 1298518 h 2025229"/>
                <a:gd name="connsiteX18" fmla="*/ 128363 w 678947"/>
                <a:gd name="connsiteY18" fmla="*/ 918329 h 2025229"/>
                <a:gd name="connsiteX19" fmla="*/ 541078 w 678947"/>
                <a:gd name="connsiteY19" fmla="*/ 913760 h 2025229"/>
                <a:gd name="connsiteX20" fmla="*/ 162613 w 678947"/>
                <a:gd name="connsiteY20" fmla="*/ 795273 h 2025229"/>
                <a:gd name="connsiteX21" fmla="*/ 516334 w 678947"/>
                <a:gd name="connsiteY21" fmla="*/ 795273 h 2025229"/>
                <a:gd name="connsiteX22" fmla="*/ 561325 w 678947"/>
                <a:gd name="connsiteY22" fmla="*/ 840264 h 2025229"/>
                <a:gd name="connsiteX23" fmla="*/ 516334 w 678947"/>
                <a:gd name="connsiteY23" fmla="*/ 885255 h 2025229"/>
                <a:gd name="connsiteX24" fmla="*/ 162613 w 678947"/>
                <a:gd name="connsiteY24" fmla="*/ 885255 h 2025229"/>
                <a:gd name="connsiteX25" fmla="*/ 117622 w 678947"/>
                <a:gd name="connsiteY25" fmla="*/ 840264 h 2025229"/>
                <a:gd name="connsiteX26" fmla="*/ 162613 w 678947"/>
                <a:gd name="connsiteY26" fmla="*/ 795273 h 2025229"/>
                <a:gd name="connsiteX27" fmla="*/ 306002 w 678947"/>
                <a:gd name="connsiteY27" fmla="*/ 0 h 2025229"/>
                <a:gd name="connsiteX28" fmla="*/ 477359 w 678947"/>
                <a:gd name="connsiteY28" fmla="*/ 279667 h 2025229"/>
                <a:gd name="connsiteX29" fmla="*/ 535416 w 678947"/>
                <a:gd name="connsiteY29" fmla="*/ 730528 h 2025229"/>
                <a:gd name="connsiteX30" fmla="*/ 143530 w 678947"/>
                <a:gd name="connsiteY30" fmla="*/ 730528 h 2025229"/>
                <a:gd name="connsiteX31" fmla="*/ 306002 w 678947"/>
                <a:gd name="connsiteY31" fmla="*/ 0 h 202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78947" h="2025229">
                  <a:moveTo>
                    <a:pt x="541078" y="913760"/>
                  </a:moveTo>
                  <a:cubicBezTo>
                    <a:pt x="517510" y="1040676"/>
                    <a:pt x="540707" y="1154107"/>
                    <a:pt x="675744" y="1298518"/>
                  </a:cubicBezTo>
                  <a:lnTo>
                    <a:pt x="678947" y="1298518"/>
                  </a:lnTo>
                  <a:lnTo>
                    <a:pt x="677934" y="1301036"/>
                  </a:lnTo>
                  <a:lnTo>
                    <a:pt x="678947" y="1302201"/>
                  </a:lnTo>
                  <a:lnTo>
                    <a:pt x="677465" y="1302201"/>
                  </a:lnTo>
                  <a:lnTo>
                    <a:pt x="380803" y="2020204"/>
                  </a:lnTo>
                  <a:lnTo>
                    <a:pt x="370346" y="1428267"/>
                  </a:lnTo>
                  <a:cubicBezTo>
                    <a:pt x="405337" y="1416402"/>
                    <a:pt x="430248" y="1384267"/>
                    <a:pt x="430248" y="1346540"/>
                  </a:cubicBezTo>
                  <a:cubicBezTo>
                    <a:pt x="430248" y="1298351"/>
                    <a:pt x="389607" y="1259287"/>
                    <a:pt x="339473" y="1259287"/>
                  </a:cubicBezTo>
                  <a:cubicBezTo>
                    <a:pt x="289339" y="1259287"/>
                    <a:pt x="248698" y="1298351"/>
                    <a:pt x="248698" y="1346540"/>
                  </a:cubicBezTo>
                  <a:cubicBezTo>
                    <a:pt x="248698" y="1384267"/>
                    <a:pt x="273609" y="1416402"/>
                    <a:pt x="308601" y="1428268"/>
                  </a:cubicBezTo>
                  <a:cubicBezTo>
                    <a:pt x="308601" y="1640657"/>
                    <a:pt x="298145" y="1812840"/>
                    <a:pt x="298145" y="2025229"/>
                  </a:cubicBezTo>
                  <a:cubicBezTo>
                    <a:pt x="195772" y="1770818"/>
                    <a:pt x="103855" y="1556612"/>
                    <a:pt x="1482" y="1302201"/>
                  </a:cubicBezTo>
                  <a:lnTo>
                    <a:pt x="1" y="1302201"/>
                  </a:lnTo>
                  <a:cubicBezTo>
                    <a:pt x="335" y="1301788"/>
                    <a:pt x="668" y="1301375"/>
                    <a:pt x="977" y="1300945"/>
                  </a:cubicBezTo>
                  <a:lnTo>
                    <a:pt x="0" y="1298518"/>
                  </a:lnTo>
                  <a:lnTo>
                    <a:pt x="2865" y="1298518"/>
                  </a:lnTo>
                  <a:cubicBezTo>
                    <a:pt x="133453" y="1136606"/>
                    <a:pt x="156667" y="1063482"/>
                    <a:pt x="128363" y="918329"/>
                  </a:cubicBezTo>
                  <a:lnTo>
                    <a:pt x="541078" y="913760"/>
                  </a:lnTo>
                  <a:close/>
                  <a:moveTo>
                    <a:pt x="162613" y="795273"/>
                  </a:moveTo>
                  <a:lnTo>
                    <a:pt x="516334" y="795273"/>
                  </a:lnTo>
                  <a:cubicBezTo>
                    <a:pt x="541182" y="795273"/>
                    <a:pt x="561325" y="815416"/>
                    <a:pt x="561325" y="840264"/>
                  </a:cubicBezTo>
                  <a:cubicBezTo>
                    <a:pt x="561325" y="865112"/>
                    <a:pt x="541182" y="885255"/>
                    <a:pt x="516334" y="885255"/>
                  </a:cubicBezTo>
                  <a:lnTo>
                    <a:pt x="162613" y="885255"/>
                  </a:lnTo>
                  <a:cubicBezTo>
                    <a:pt x="137765" y="885255"/>
                    <a:pt x="117622" y="865112"/>
                    <a:pt x="117622" y="840264"/>
                  </a:cubicBezTo>
                  <a:cubicBezTo>
                    <a:pt x="117622" y="815416"/>
                    <a:pt x="137765" y="795273"/>
                    <a:pt x="162613" y="795273"/>
                  </a:cubicBezTo>
                  <a:close/>
                  <a:moveTo>
                    <a:pt x="306002" y="0"/>
                  </a:moveTo>
                  <a:lnTo>
                    <a:pt x="477359" y="279667"/>
                  </a:lnTo>
                  <a:lnTo>
                    <a:pt x="535416" y="730528"/>
                  </a:lnTo>
                  <a:lnTo>
                    <a:pt x="143530" y="730528"/>
                  </a:lnTo>
                  <a:cubicBezTo>
                    <a:pt x="211263" y="560889"/>
                    <a:pt x="238269" y="169639"/>
                    <a:pt x="30600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48" name="Group 47">
            <a:extLst>
              <a:ext uri="{FF2B5EF4-FFF2-40B4-BE49-F238E27FC236}">
                <a16:creationId xmlns:a16="http://schemas.microsoft.com/office/drawing/2014/main" id="{8E26355E-A180-4415-A282-BDD201486BDB}"/>
              </a:ext>
            </a:extLst>
          </p:cNvPr>
          <p:cNvGrpSpPr/>
          <p:nvPr/>
        </p:nvGrpSpPr>
        <p:grpSpPr>
          <a:xfrm rot="74106" flipH="1">
            <a:off x="7748957" y="1571359"/>
            <a:ext cx="497280" cy="594768"/>
            <a:chOff x="5704433" y="717502"/>
            <a:chExt cx="7365528" cy="8809481"/>
          </a:xfrm>
          <a:solidFill>
            <a:schemeClr val="bg1"/>
          </a:solidFill>
        </p:grpSpPr>
        <p:sp>
          <p:nvSpPr>
            <p:cNvPr id="137" name="Freeform: Shape 136">
              <a:extLst>
                <a:ext uri="{FF2B5EF4-FFF2-40B4-BE49-F238E27FC236}">
                  <a16:creationId xmlns:a16="http://schemas.microsoft.com/office/drawing/2014/main" id="{F267687D-5D54-4D4D-9555-A9B34255F78C}"/>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8" name="Freeform: Shape 137">
              <a:extLst>
                <a:ext uri="{FF2B5EF4-FFF2-40B4-BE49-F238E27FC236}">
                  <a16:creationId xmlns:a16="http://schemas.microsoft.com/office/drawing/2014/main" id="{0B2E5AC4-C413-444C-BA68-C51DABC0ACA5}"/>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9" name="Freeform: Shape 138">
              <a:extLst>
                <a:ext uri="{FF2B5EF4-FFF2-40B4-BE49-F238E27FC236}">
                  <a16:creationId xmlns:a16="http://schemas.microsoft.com/office/drawing/2014/main" id="{A9474942-B1EF-4076-990B-5BD620548910}"/>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0" name="Freeform: Shape 139">
              <a:extLst>
                <a:ext uri="{FF2B5EF4-FFF2-40B4-BE49-F238E27FC236}">
                  <a16:creationId xmlns:a16="http://schemas.microsoft.com/office/drawing/2014/main" id="{C718B5A3-0933-474D-846F-370E91AC1549}"/>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1" name="Freeform: Shape 140">
              <a:extLst>
                <a:ext uri="{FF2B5EF4-FFF2-40B4-BE49-F238E27FC236}">
                  <a16:creationId xmlns:a16="http://schemas.microsoft.com/office/drawing/2014/main" id="{93AC4238-AFD2-4112-95D6-82ED82DE4A80}"/>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2" name="Freeform: Shape 141">
              <a:extLst>
                <a:ext uri="{FF2B5EF4-FFF2-40B4-BE49-F238E27FC236}">
                  <a16:creationId xmlns:a16="http://schemas.microsoft.com/office/drawing/2014/main" id="{522E02E8-24E8-4F6B-9CB6-833954E78607}"/>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3" name="Freeform: Shape 142">
              <a:extLst>
                <a:ext uri="{FF2B5EF4-FFF2-40B4-BE49-F238E27FC236}">
                  <a16:creationId xmlns:a16="http://schemas.microsoft.com/office/drawing/2014/main" id="{40128B42-AD27-4640-BC60-7FF4BD276DAE}"/>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49" name="Group 48">
            <a:extLst>
              <a:ext uri="{FF2B5EF4-FFF2-40B4-BE49-F238E27FC236}">
                <a16:creationId xmlns:a16="http://schemas.microsoft.com/office/drawing/2014/main" id="{190AB368-743C-4488-8EBA-F26521343263}"/>
              </a:ext>
            </a:extLst>
          </p:cNvPr>
          <p:cNvGrpSpPr/>
          <p:nvPr/>
        </p:nvGrpSpPr>
        <p:grpSpPr>
          <a:xfrm rot="74106" flipH="1">
            <a:off x="10271025" y="188204"/>
            <a:ext cx="914980" cy="1036921"/>
            <a:chOff x="5365048" y="479821"/>
            <a:chExt cx="8036930" cy="9108010"/>
          </a:xfrm>
          <a:solidFill>
            <a:schemeClr val="bg1"/>
          </a:solidFill>
        </p:grpSpPr>
        <p:sp>
          <p:nvSpPr>
            <p:cNvPr id="130" name="Freeform: Shape 129">
              <a:extLst>
                <a:ext uri="{FF2B5EF4-FFF2-40B4-BE49-F238E27FC236}">
                  <a16:creationId xmlns:a16="http://schemas.microsoft.com/office/drawing/2014/main" id="{6395662B-F167-44D5-814A-D7929D40CF63}"/>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1" name="Freeform: Shape 130">
              <a:extLst>
                <a:ext uri="{FF2B5EF4-FFF2-40B4-BE49-F238E27FC236}">
                  <a16:creationId xmlns:a16="http://schemas.microsoft.com/office/drawing/2014/main" id="{586E9982-E4F6-49E6-9DFA-EAB7CB88D798}"/>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2" name="Freeform: Shape 131">
              <a:extLst>
                <a:ext uri="{FF2B5EF4-FFF2-40B4-BE49-F238E27FC236}">
                  <a16:creationId xmlns:a16="http://schemas.microsoft.com/office/drawing/2014/main" id="{8C88E72B-606C-455F-9F21-F74A1881DA14}"/>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3" name="Freeform: Shape 132">
              <a:extLst>
                <a:ext uri="{FF2B5EF4-FFF2-40B4-BE49-F238E27FC236}">
                  <a16:creationId xmlns:a16="http://schemas.microsoft.com/office/drawing/2014/main" id="{281EF72A-930C-4BFD-A59C-8172CBE4C75B}"/>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4" name="Freeform: Shape 133">
              <a:extLst>
                <a:ext uri="{FF2B5EF4-FFF2-40B4-BE49-F238E27FC236}">
                  <a16:creationId xmlns:a16="http://schemas.microsoft.com/office/drawing/2014/main" id="{C5150E5E-2835-46B3-AD5F-1CD59C385250}"/>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5" name="Freeform: Shape 134">
              <a:extLst>
                <a:ext uri="{FF2B5EF4-FFF2-40B4-BE49-F238E27FC236}">
                  <a16:creationId xmlns:a16="http://schemas.microsoft.com/office/drawing/2014/main" id="{3DFD155F-7F67-4D3D-A7D9-8A1EA7BB4F28}"/>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6" name="Freeform: Shape 135">
              <a:extLst>
                <a:ext uri="{FF2B5EF4-FFF2-40B4-BE49-F238E27FC236}">
                  <a16:creationId xmlns:a16="http://schemas.microsoft.com/office/drawing/2014/main" id="{2C6F5F67-35F5-437F-B7C6-2BE7C1699A11}"/>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0" name="Group 49">
            <a:extLst>
              <a:ext uri="{FF2B5EF4-FFF2-40B4-BE49-F238E27FC236}">
                <a16:creationId xmlns:a16="http://schemas.microsoft.com/office/drawing/2014/main" id="{D55016E2-82D8-42BE-9750-8C7CD1FC9A1F}"/>
              </a:ext>
            </a:extLst>
          </p:cNvPr>
          <p:cNvGrpSpPr/>
          <p:nvPr/>
        </p:nvGrpSpPr>
        <p:grpSpPr>
          <a:xfrm rot="74106" flipH="1">
            <a:off x="8028642" y="2577760"/>
            <a:ext cx="255546" cy="263981"/>
            <a:chOff x="5365048" y="1982197"/>
            <a:chExt cx="7362621" cy="7605634"/>
          </a:xfrm>
          <a:solidFill>
            <a:schemeClr val="bg1"/>
          </a:solidFill>
        </p:grpSpPr>
        <p:sp>
          <p:nvSpPr>
            <p:cNvPr id="123" name="Freeform: Shape 122">
              <a:extLst>
                <a:ext uri="{FF2B5EF4-FFF2-40B4-BE49-F238E27FC236}">
                  <a16:creationId xmlns:a16="http://schemas.microsoft.com/office/drawing/2014/main" id="{D7019B01-A3C5-4E7A-BA07-7B7E8B4B37EB}"/>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4" name="Freeform: Shape 123">
              <a:extLst>
                <a:ext uri="{FF2B5EF4-FFF2-40B4-BE49-F238E27FC236}">
                  <a16:creationId xmlns:a16="http://schemas.microsoft.com/office/drawing/2014/main" id="{A5D8B653-5BB2-417B-A240-6A188D1AD044}"/>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5" name="Freeform: Shape 124">
              <a:extLst>
                <a:ext uri="{FF2B5EF4-FFF2-40B4-BE49-F238E27FC236}">
                  <a16:creationId xmlns:a16="http://schemas.microsoft.com/office/drawing/2014/main" id="{E53D7C37-A239-4161-9BD8-1642FFEA0F80}"/>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6" name="Freeform: Shape 125">
              <a:extLst>
                <a:ext uri="{FF2B5EF4-FFF2-40B4-BE49-F238E27FC236}">
                  <a16:creationId xmlns:a16="http://schemas.microsoft.com/office/drawing/2014/main" id="{9299447B-4B56-4224-BD72-B4518A754DED}"/>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7" name="Freeform: Shape 126">
              <a:extLst>
                <a:ext uri="{FF2B5EF4-FFF2-40B4-BE49-F238E27FC236}">
                  <a16:creationId xmlns:a16="http://schemas.microsoft.com/office/drawing/2014/main" id="{EFF8AB55-C79E-441E-A45D-A5F3AC94F5F3}"/>
                </a:ext>
              </a:extLst>
            </p:cNvPr>
            <p:cNvSpPr/>
            <p:nvPr/>
          </p:nvSpPr>
          <p:spPr>
            <a:xfrm>
              <a:off x="9871173" y="3444023"/>
              <a:ext cx="1940058" cy="2975318"/>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 name="connsiteX0" fmla="*/ 1247497 w 1247497"/>
                <a:gd name="connsiteY0" fmla="*/ 0 h 1024830"/>
                <a:gd name="connsiteX1" fmla="*/ 0 w 1247497"/>
                <a:gd name="connsiteY1" fmla="*/ 277330 h 1024830"/>
                <a:gd name="connsiteX2" fmla="*/ 113780 w 1247497"/>
                <a:gd name="connsiteY2" fmla="*/ 1024830 h 1024830"/>
                <a:gd name="connsiteX3" fmla="*/ 1247497 w 1247497"/>
                <a:gd name="connsiteY3" fmla="*/ 0 h 1024830"/>
                <a:gd name="connsiteX0" fmla="*/ 675581 w 675581"/>
                <a:gd name="connsiteY0" fmla="*/ 0 h 1036087"/>
                <a:gd name="connsiteX1" fmla="*/ 0 w 675581"/>
                <a:gd name="connsiteY1" fmla="*/ 288587 h 1036087"/>
                <a:gd name="connsiteX2" fmla="*/ 113780 w 675581"/>
                <a:gd name="connsiteY2" fmla="*/ 1036087 h 1036087"/>
                <a:gd name="connsiteX3" fmla="*/ 675581 w 675581"/>
                <a:gd name="connsiteY3" fmla="*/ 0 h 1036087"/>
              </a:gdLst>
              <a:ahLst/>
              <a:cxnLst>
                <a:cxn ang="0">
                  <a:pos x="connsiteX0" y="connsiteY0"/>
                </a:cxn>
                <a:cxn ang="0">
                  <a:pos x="connsiteX1" y="connsiteY1"/>
                </a:cxn>
                <a:cxn ang="0">
                  <a:pos x="connsiteX2" y="connsiteY2"/>
                </a:cxn>
                <a:cxn ang="0">
                  <a:pos x="connsiteX3" y="connsiteY3"/>
                </a:cxn>
              </a:cxnLst>
              <a:rect l="l" t="t" r="r" b="b"/>
              <a:pathLst>
                <a:path w="675581" h="1036087">
                  <a:moveTo>
                    <a:pt x="675581" y="0"/>
                  </a:moveTo>
                  <a:lnTo>
                    <a:pt x="0" y="288587"/>
                  </a:lnTo>
                  <a:lnTo>
                    <a:pt x="113780" y="1036087"/>
                  </a:lnTo>
                  <a:lnTo>
                    <a:pt x="675581"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8" name="Freeform: Shape 127">
              <a:extLst>
                <a:ext uri="{FF2B5EF4-FFF2-40B4-BE49-F238E27FC236}">
                  <a16:creationId xmlns:a16="http://schemas.microsoft.com/office/drawing/2014/main" id="{E55890C1-EF16-46DD-B244-0254EB37D873}"/>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9" name="Freeform: Shape 128">
              <a:extLst>
                <a:ext uri="{FF2B5EF4-FFF2-40B4-BE49-F238E27FC236}">
                  <a16:creationId xmlns:a16="http://schemas.microsoft.com/office/drawing/2014/main" id="{750369BC-4FDE-4540-A1C7-8CC31E62E25C}"/>
                </a:ext>
              </a:extLst>
            </p:cNvPr>
            <p:cNvSpPr/>
            <p:nvPr/>
          </p:nvSpPr>
          <p:spPr>
            <a:xfrm>
              <a:off x="7708809" y="1982197"/>
              <a:ext cx="2543813" cy="4971750"/>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 name="connsiteX0" fmla="*/ 0 w 993639"/>
                <a:gd name="connsiteY0" fmla="*/ 595440 h 1852740"/>
                <a:gd name="connsiteX1" fmla="*/ 993498 w 993639"/>
                <a:gd name="connsiteY1" fmla="*/ 0 h 1852740"/>
                <a:gd name="connsiteX2" fmla="*/ 885825 w 993639"/>
                <a:gd name="connsiteY2" fmla="*/ 1852740 h 1852740"/>
                <a:gd name="connsiteX3" fmla="*/ 0 w 993639"/>
                <a:gd name="connsiteY3" fmla="*/ 595440 h 1852740"/>
                <a:gd name="connsiteX0" fmla="*/ 0 w 885825"/>
                <a:gd name="connsiteY0" fmla="*/ 473999 h 1731299"/>
                <a:gd name="connsiteX1" fmla="*/ 784851 w 885825"/>
                <a:gd name="connsiteY1" fmla="*/ 0 h 1731299"/>
                <a:gd name="connsiteX2" fmla="*/ 885825 w 885825"/>
                <a:gd name="connsiteY2" fmla="*/ 1731299 h 1731299"/>
                <a:gd name="connsiteX3" fmla="*/ 0 w 885825"/>
                <a:gd name="connsiteY3" fmla="*/ 473999 h 1731299"/>
              </a:gdLst>
              <a:ahLst/>
              <a:cxnLst>
                <a:cxn ang="0">
                  <a:pos x="connsiteX0" y="connsiteY0"/>
                </a:cxn>
                <a:cxn ang="0">
                  <a:pos x="connsiteX1" y="connsiteY1"/>
                </a:cxn>
                <a:cxn ang="0">
                  <a:pos x="connsiteX2" y="connsiteY2"/>
                </a:cxn>
                <a:cxn ang="0">
                  <a:pos x="connsiteX3" y="connsiteY3"/>
                </a:cxn>
              </a:cxnLst>
              <a:rect l="l" t="t" r="r" b="b"/>
              <a:pathLst>
                <a:path w="885825" h="1731299">
                  <a:moveTo>
                    <a:pt x="0" y="473999"/>
                  </a:moveTo>
                  <a:lnTo>
                    <a:pt x="784851" y="0"/>
                  </a:lnTo>
                  <a:cubicBezTo>
                    <a:pt x="789613" y="723900"/>
                    <a:pt x="881063" y="1007399"/>
                    <a:pt x="885825" y="1731299"/>
                  </a:cubicBezTo>
                  <a:lnTo>
                    <a:pt x="0" y="473999"/>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1" name="Group 50">
            <a:extLst>
              <a:ext uri="{FF2B5EF4-FFF2-40B4-BE49-F238E27FC236}">
                <a16:creationId xmlns:a16="http://schemas.microsoft.com/office/drawing/2014/main" id="{3FED3477-377B-4170-AF37-89DC2E9D683E}"/>
              </a:ext>
            </a:extLst>
          </p:cNvPr>
          <p:cNvGrpSpPr/>
          <p:nvPr/>
        </p:nvGrpSpPr>
        <p:grpSpPr>
          <a:xfrm rot="74106" flipH="1">
            <a:off x="9002652" y="1882953"/>
            <a:ext cx="617534" cy="699832"/>
            <a:chOff x="5365051" y="479822"/>
            <a:chExt cx="8036930" cy="9108006"/>
          </a:xfrm>
          <a:solidFill>
            <a:schemeClr val="bg1"/>
          </a:solidFill>
        </p:grpSpPr>
        <p:sp>
          <p:nvSpPr>
            <p:cNvPr id="116" name="Freeform: Shape 115">
              <a:extLst>
                <a:ext uri="{FF2B5EF4-FFF2-40B4-BE49-F238E27FC236}">
                  <a16:creationId xmlns:a16="http://schemas.microsoft.com/office/drawing/2014/main" id="{C8BD25A4-FCEA-4721-B15F-77C4FB59D6EB}"/>
                </a:ext>
              </a:extLst>
            </p:cNvPr>
            <p:cNvSpPr/>
            <p:nvPr/>
          </p:nvSpPr>
          <p:spPr>
            <a:xfrm>
              <a:off x="11674978" y="8268752"/>
              <a:ext cx="1052698" cy="1319076"/>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7" name="Freeform: Shape 116">
              <a:extLst>
                <a:ext uri="{FF2B5EF4-FFF2-40B4-BE49-F238E27FC236}">
                  <a16:creationId xmlns:a16="http://schemas.microsoft.com/office/drawing/2014/main" id="{2E3AB714-9075-4843-83A9-AC239DB744BC}"/>
                </a:ext>
              </a:extLst>
            </p:cNvPr>
            <p:cNvSpPr/>
            <p:nvPr/>
          </p:nvSpPr>
          <p:spPr>
            <a:xfrm>
              <a:off x="9107333" y="6879848"/>
              <a:ext cx="3333521" cy="1613813"/>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8" name="Freeform: Shape 117">
              <a:extLst>
                <a:ext uri="{FF2B5EF4-FFF2-40B4-BE49-F238E27FC236}">
                  <a16:creationId xmlns:a16="http://schemas.microsoft.com/office/drawing/2014/main" id="{109ED07D-B0AC-47FE-A229-560BB873A410}"/>
                </a:ext>
              </a:extLst>
            </p:cNvPr>
            <p:cNvSpPr/>
            <p:nvPr/>
          </p:nvSpPr>
          <p:spPr>
            <a:xfrm>
              <a:off x="5365051" y="5540920"/>
              <a:ext cx="1132614" cy="452887"/>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9" name="Freeform: Shape 118">
              <a:extLst>
                <a:ext uri="{FF2B5EF4-FFF2-40B4-BE49-F238E27FC236}">
                  <a16:creationId xmlns:a16="http://schemas.microsoft.com/office/drawing/2014/main" id="{35F3935D-1F21-40E5-B5D6-5E761F6B06E8}"/>
                </a:ext>
              </a:extLst>
            </p:cNvPr>
            <p:cNvSpPr/>
            <p:nvPr/>
          </p:nvSpPr>
          <p:spPr>
            <a:xfrm>
              <a:off x="6149703" y="5215816"/>
              <a:ext cx="1586462" cy="2373445"/>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0" name="Freeform: Shape 119">
              <a:extLst>
                <a:ext uri="{FF2B5EF4-FFF2-40B4-BE49-F238E27FC236}">
                  <a16:creationId xmlns:a16="http://schemas.microsoft.com/office/drawing/2014/main" id="{727BBDB3-E711-486A-87D1-CFA6198B6404}"/>
                </a:ext>
              </a:extLst>
            </p:cNvPr>
            <p:cNvSpPr/>
            <p:nvPr/>
          </p:nvSpPr>
          <p:spPr>
            <a:xfrm>
              <a:off x="9871175" y="2566273"/>
              <a:ext cx="3530806"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1" name="Freeform: Shape 120">
              <a:extLst>
                <a:ext uri="{FF2B5EF4-FFF2-40B4-BE49-F238E27FC236}">
                  <a16:creationId xmlns:a16="http://schemas.microsoft.com/office/drawing/2014/main" id="{30D22148-6351-4D25-9607-1D42CC730717}"/>
                </a:ext>
              </a:extLst>
            </p:cNvPr>
            <p:cNvSpPr/>
            <p:nvPr/>
          </p:nvSpPr>
          <p:spPr>
            <a:xfrm>
              <a:off x="7585443" y="3324704"/>
              <a:ext cx="2667181" cy="4626400"/>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2" name="Freeform: Shape 121">
              <a:extLst>
                <a:ext uri="{FF2B5EF4-FFF2-40B4-BE49-F238E27FC236}">
                  <a16:creationId xmlns:a16="http://schemas.microsoft.com/office/drawing/2014/main" id="{C53DC5F5-C472-4047-ACE4-54C86BC46B9E}"/>
                </a:ext>
              </a:extLst>
            </p:cNvPr>
            <p:cNvSpPr/>
            <p:nvPr/>
          </p:nvSpPr>
          <p:spPr>
            <a:xfrm>
              <a:off x="7708807" y="479822"/>
              <a:ext cx="2543816" cy="6474125"/>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2" name="Group 51">
            <a:extLst>
              <a:ext uri="{FF2B5EF4-FFF2-40B4-BE49-F238E27FC236}">
                <a16:creationId xmlns:a16="http://schemas.microsoft.com/office/drawing/2014/main" id="{6D5216A4-0673-4C17-9D00-7CD61488958D}"/>
              </a:ext>
            </a:extLst>
          </p:cNvPr>
          <p:cNvGrpSpPr/>
          <p:nvPr/>
        </p:nvGrpSpPr>
        <p:grpSpPr>
          <a:xfrm rot="21472320" flipH="1">
            <a:off x="8087579" y="2141000"/>
            <a:ext cx="807239" cy="555962"/>
            <a:chOff x="3667032" y="1708483"/>
            <a:chExt cx="8105829" cy="5582653"/>
          </a:xfrm>
          <a:solidFill>
            <a:schemeClr val="bg1"/>
          </a:solidFill>
        </p:grpSpPr>
        <p:sp>
          <p:nvSpPr>
            <p:cNvPr id="109" name="Freeform: Shape 108">
              <a:extLst>
                <a:ext uri="{FF2B5EF4-FFF2-40B4-BE49-F238E27FC236}">
                  <a16:creationId xmlns:a16="http://schemas.microsoft.com/office/drawing/2014/main" id="{F6F4FCA7-8D27-41B7-8A8A-80D9CC1B06DE}"/>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0" name="Freeform: Shape 109">
              <a:extLst>
                <a:ext uri="{FF2B5EF4-FFF2-40B4-BE49-F238E27FC236}">
                  <a16:creationId xmlns:a16="http://schemas.microsoft.com/office/drawing/2014/main" id="{7958A282-BAA5-497A-86B9-2CC2BCBDF96C}"/>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1" name="Freeform: Shape 110">
              <a:extLst>
                <a:ext uri="{FF2B5EF4-FFF2-40B4-BE49-F238E27FC236}">
                  <a16:creationId xmlns:a16="http://schemas.microsoft.com/office/drawing/2014/main" id="{28DAE2D2-EC9D-407E-AB63-2AD7A916BEDC}"/>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2" name="Freeform: Shape 111">
              <a:extLst>
                <a:ext uri="{FF2B5EF4-FFF2-40B4-BE49-F238E27FC236}">
                  <a16:creationId xmlns:a16="http://schemas.microsoft.com/office/drawing/2014/main" id="{A050BD17-ADD0-4025-A2B6-DCC5FAB2AD41}"/>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3" name="Freeform: Shape 112">
              <a:extLst>
                <a:ext uri="{FF2B5EF4-FFF2-40B4-BE49-F238E27FC236}">
                  <a16:creationId xmlns:a16="http://schemas.microsoft.com/office/drawing/2014/main" id="{5F2394CE-4803-45B8-B41C-8C9DB814101E}"/>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4" name="Freeform: Shape 113">
              <a:extLst>
                <a:ext uri="{FF2B5EF4-FFF2-40B4-BE49-F238E27FC236}">
                  <a16:creationId xmlns:a16="http://schemas.microsoft.com/office/drawing/2014/main" id="{B9E37421-7433-4794-91A2-3497D4B8F6A2}"/>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5" name="Freeform: Shape 114">
              <a:extLst>
                <a:ext uri="{FF2B5EF4-FFF2-40B4-BE49-F238E27FC236}">
                  <a16:creationId xmlns:a16="http://schemas.microsoft.com/office/drawing/2014/main" id="{8572C09C-3171-47C2-87E7-9A1803C467EB}"/>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53" name="Group 52">
            <a:extLst>
              <a:ext uri="{FF2B5EF4-FFF2-40B4-BE49-F238E27FC236}">
                <a16:creationId xmlns:a16="http://schemas.microsoft.com/office/drawing/2014/main" id="{AD1E7C12-2443-47AF-801A-B63D6B9A9F8E}"/>
              </a:ext>
            </a:extLst>
          </p:cNvPr>
          <p:cNvGrpSpPr/>
          <p:nvPr/>
        </p:nvGrpSpPr>
        <p:grpSpPr>
          <a:xfrm rot="21472320" flipH="1">
            <a:off x="8432790" y="1633419"/>
            <a:ext cx="505199" cy="347941"/>
            <a:chOff x="3667032" y="1708483"/>
            <a:chExt cx="8105829" cy="5582653"/>
          </a:xfrm>
          <a:solidFill>
            <a:schemeClr val="bg1"/>
          </a:solidFill>
        </p:grpSpPr>
        <p:sp>
          <p:nvSpPr>
            <p:cNvPr id="102" name="Freeform: Shape 101">
              <a:extLst>
                <a:ext uri="{FF2B5EF4-FFF2-40B4-BE49-F238E27FC236}">
                  <a16:creationId xmlns:a16="http://schemas.microsoft.com/office/drawing/2014/main" id="{E7C42427-3B50-4C3A-8D49-92032EB7F4A5}"/>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3" name="Freeform: Shape 102">
              <a:extLst>
                <a:ext uri="{FF2B5EF4-FFF2-40B4-BE49-F238E27FC236}">
                  <a16:creationId xmlns:a16="http://schemas.microsoft.com/office/drawing/2014/main" id="{95F24BD6-5F64-499B-A6E1-0126518A9F9F}"/>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4" name="Freeform: Shape 103">
              <a:extLst>
                <a:ext uri="{FF2B5EF4-FFF2-40B4-BE49-F238E27FC236}">
                  <a16:creationId xmlns:a16="http://schemas.microsoft.com/office/drawing/2014/main" id="{BD5F7989-DF91-4E43-AE8B-B86D50A0F0E8}"/>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5" name="Freeform: Shape 104">
              <a:extLst>
                <a:ext uri="{FF2B5EF4-FFF2-40B4-BE49-F238E27FC236}">
                  <a16:creationId xmlns:a16="http://schemas.microsoft.com/office/drawing/2014/main" id="{5FFC295D-3F65-49FF-AFE4-CAF92E641E9E}"/>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6" name="Freeform: Shape 105">
              <a:extLst>
                <a:ext uri="{FF2B5EF4-FFF2-40B4-BE49-F238E27FC236}">
                  <a16:creationId xmlns:a16="http://schemas.microsoft.com/office/drawing/2014/main" id="{B86F7CA5-06DD-44D3-AB8C-5AEBC8E99401}"/>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7" name="Freeform: Shape 106">
              <a:extLst>
                <a:ext uri="{FF2B5EF4-FFF2-40B4-BE49-F238E27FC236}">
                  <a16:creationId xmlns:a16="http://schemas.microsoft.com/office/drawing/2014/main" id="{35B90391-0F1D-4334-856B-93E13AEDA6B4}"/>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8" name="Freeform: Shape 107">
              <a:extLst>
                <a:ext uri="{FF2B5EF4-FFF2-40B4-BE49-F238E27FC236}">
                  <a16:creationId xmlns:a16="http://schemas.microsoft.com/office/drawing/2014/main" id="{B96B72F4-F478-4974-A611-D67B311EBA71}"/>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4" name="Group 53">
            <a:extLst>
              <a:ext uri="{FF2B5EF4-FFF2-40B4-BE49-F238E27FC236}">
                <a16:creationId xmlns:a16="http://schemas.microsoft.com/office/drawing/2014/main" id="{A8DAE53E-294C-42BD-98EE-EF8C035C2A3D}"/>
              </a:ext>
            </a:extLst>
          </p:cNvPr>
          <p:cNvGrpSpPr/>
          <p:nvPr/>
        </p:nvGrpSpPr>
        <p:grpSpPr>
          <a:xfrm rot="74106" flipH="1">
            <a:off x="8764658" y="748947"/>
            <a:ext cx="729540" cy="826767"/>
            <a:chOff x="5365048" y="479821"/>
            <a:chExt cx="8036930" cy="9108010"/>
          </a:xfrm>
          <a:solidFill>
            <a:schemeClr val="bg1"/>
          </a:solidFill>
        </p:grpSpPr>
        <p:sp>
          <p:nvSpPr>
            <p:cNvPr id="95" name="Freeform: Shape 94">
              <a:extLst>
                <a:ext uri="{FF2B5EF4-FFF2-40B4-BE49-F238E27FC236}">
                  <a16:creationId xmlns:a16="http://schemas.microsoft.com/office/drawing/2014/main" id="{618FED9A-276E-4191-B832-8806470C326D}"/>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6" name="Freeform: Shape 95">
              <a:extLst>
                <a:ext uri="{FF2B5EF4-FFF2-40B4-BE49-F238E27FC236}">
                  <a16:creationId xmlns:a16="http://schemas.microsoft.com/office/drawing/2014/main" id="{0735D5D5-42C3-4F1A-B61F-A222BEF4BFBC}"/>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7" name="Freeform: Shape 96">
              <a:extLst>
                <a:ext uri="{FF2B5EF4-FFF2-40B4-BE49-F238E27FC236}">
                  <a16:creationId xmlns:a16="http://schemas.microsoft.com/office/drawing/2014/main" id="{B28D9D3E-FF4A-433B-917E-3518EE6688C7}"/>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8" name="Freeform: Shape 97">
              <a:extLst>
                <a:ext uri="{FF2B5EF4-FFF2-40B4-BE49-F238E27FC236}">
                  <a16:creationId xmlns:a16="http://schemas.microsoft.com/office/drawing/2014/main" id="{E6CE1BE4-A0BA-4D1B-8969-E40C26697E3E}"/>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9" name="Freeform: Shape 98">
              <a:extLst>
                <a:ext uri="{FF2B5EF4-FFF2-40B4-BE49-F238E27FC236}">
                  <a16:creationId xmlns:a16="http://schemas.microsoft.com/office/drawing/2014/main" id="{5A5D48E2-BE4A-4EE2-A47F-2271277C75BE}"/>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0" name="Freeform: Shape 99">
              <a:extLst>
                <a:ext uri="{FF2B5EF4-FFF2-40B4-BE49-F238E27FC236}">
                  <a16:creationId xmlns:a16="http://schemas.microsoft.com/office/drawing/2014/main" id="{105E1BF2-110C-42C6-B467-59FD33EEF9A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1" name="Freeform: Shape 100">
              <a:extLst>
                <a:ext uri="{FF2B5EF4-FFF2-40B4-BE49-F238E27FC236}">
                  <a16:creationId xmlns:a16="http://schemas.microsoft.com/office/drawing/2014/main" id="{D13A737E-D7D5-488C-9E93-AABEEB0AE33B}"/>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5" name="Group 54">
            <a:extLst>
              <a:ext uri="{FF2B5EF4-FFF2-40B4-BE49-F238E27FC236}">
                <a16:creationId xmlns:a16="http://schemas.microsoft.com/office/drawing/2014/main" id="{C5DDCBDE-C0D6-41D3-AC9E-D5E9B0A32708}"/>
              </a:ext>
            </a:extLst>
          </p:cNvPr>
          <p:cNvGrpSpPr/>
          <p:nvPr/>
        </p:nvGrpSpPr>
        <p:grpSpPr>
          <a:xfrm rot="74106" flipH="1">
            <a:off x="9412617" y="1263611"/>
            <a:ext cx="553051" cy="626755"/>
            <a:chOff x="5365048" y="479821"/>
            <a:chExt cx="8036930" cy="9108010"/>
          </a:xfrm>
          <a:solidFill>
            <a:schemeClr val="bg1"/>
          </a:solidFill>
        </p:grpSpPr>
        <p:sp>
          <p:nvSpPr>
            <p:cNvPr id="88" name="Freeform: Shape 87">
              <a:extLst>
                <a:ext uri="{FF2B5EF4-FFF2-40B4-BE49-F238E27FC236}">
                  <a16:creationId xmlns:a16="http://schemas.microsoft.com/office/drawing/2014/main" id="{043813C7-A37E-41DA-8B3A-1A8C9520AF8A}"/>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9" name="Freeform: Shape 88">
              <a:extLst>
                <a:ext uri="{FF2B5EF4-FFF2-40B4-BE49-F238E27FC236}">
                  <a16:creationId xmlns:a16="http://schemas.microsoft.com/office/drawing/2014/main" id="{92F77732-2803-441B-B71B-051F92BEAA3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0" name="Freeform: Shape 89">
              <a:extLst>
                <a:ext uri="{FF2B5EF4-FFF2-40B4-BE49-F238E27FC236}">
                  <a16:creationId xmlns:a16="http://schemas.microsoft.com/office/drawing/2014/main" id="{742AA0FE-0E51-4D3E-B2B3-EC4D053DD507}"/>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1" name="Freeform: Shape 90">
              <a:extLst>
                <a:ext uri="{FF2B5EF4-FFF2-40B4-BE49-F238E27FC236}">
                  <a16:creationId xmlns:a16="http://schemas.microsoft.com/office/drawing/2014/main" id="{8DD14AF2-407C-4A01-9B31-7A1CE89F6883}"/>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2" name="Freeform: Shape 91">
              <a:extLst>
                <a:ext uri="{FF2B5EF4-FFF2-40B4-BE49-F238E27FC236}">
                  <a16:creationId xmlns:a16="http://schemas.microsoft.com/office/drawing/2014/main" id="{CC69F3FA-2076-45E1-BCB0-3C1F4D7A377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3" name="Freeform: Shape 92">
              <a:extLst>
                <a:ext uri="{FF2B5EF4-FFF2-40B4-BE49-F238E27FC236}">
                  <a16:creationId xmlns:a16="http://schemas.microsoft.com/office/drawing/2014/main" id="{CC31E9A1-4695-43EB-8DD7-11A56E060BD1}"/>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4" name="Freeform: Shape 93">
              <a:extLst>
                <a:ext uri="{FF2B5EF4-FFF2-40B4-BE49-F238E27FC236}">
                  <a16:creationId xmlns:a16="http://schemas.microsoft.com/office/drawing/2014/main" id="{F6CA22E5-0CC4-4E73-8C4E-A5FDD087EE7A}"/>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6" name="Group 55">
            <a:extLst>
              <a:ext uri="{FF2B5EF4-FFF2-40B4-BE49-F238E27FC236}">
                <a16:creationId xmlns:a16="http://schemas.microsoft.com/office/drawing/2014/main" id="{C80928D9-0F61-4A02-9E2C-BD407D8E219A}"/>
              </a:ext>
            </a:extLst>
          </p:cNvPr>
          <p:cNvGrpSpPr/>
          <p:nvPr/>
        </p:nvGrpSpPr>
        <p:grpSpPr>
          <a:xfrm rot="842146" flipH="1">
            <a:off x="9726165" y="979890"/>
            <a:ext cx="455831" cy="313941"/>
            <a:chOff x="3667032" y="1708483"/>
            <a:chExt cx="8105829" cy="5582653"/>
          </a:xfrm>
          <a:solidFill>
            <a:schemeClr val="bg1"/>
          </a:solidFill>
        </p:grpSpPr>
        <p:sp>
          <p:nvSpPr>
            <p:cNvPr id="81" name="Freeform: Shape 80">
              <a:extLst>
                <a:ext uri="{FF2B5EF4-FFF2-40B4-BE49-F238E27FC236}">
                  <a16:creationId xmlns:a16="http://schemas.microsoft.com/office/drawing/2014/main" id="{6397647F-7ADA-43FC-AB88-BCC02126C86B}"/>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2" name="Freeform: Shape 81">
              <a:extLst>
                <a:ext uri="{FF2B5EF4-FFF2-40B4-BE49-F238E27FC236}">
                  <a16:creationId xmlns:a16="http://schemas.microsoft.com/office/drawing/2014/main" id="{C0189A4B-6EBA-4387-A511-475C52371E76}"/>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3" name="Freeform: Shape 82">
              <a:extLst>
                <a:ext uri="{FF2B5EF4-FFF2-40B4-BE49-F238E27FC236}">
                  <a16:creationId xmlns:a16="http://schemas.microsoft.com/office/drawing/2014/main" id="{46E95ED4-68C6-47F6-9371-30A2E4424347}"/>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4" name="Freeform: Shape 83">
              <a:extLst>
                <a:ext uri="{FF2B5EF4-FFF2-40B4-BE49-F238E27FC236}">
                  <a16:creationId xmlns:a16="http://schemas.microsoft.com/office/drawing/2014/main" id="{81EF2FE9-FC3A-481A-B63E-49FDF6D598CE}"/>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5" name="Freeform: Shape 84">
              <a:extLst>
                <a:ext uri="{FF2B5EF4-FFF2-40B4-BE49-F238E27FC236}">
                  <a16:creationId xmlns:a16="http://schemas.microsoft.com/office/drawing/2014/main" id="{A1828ACA-7FC2-46D0-85B9-9A30049C7203}"/>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6" name="Freeform: Shape 85">
              <a:extLst>
                <a:ext uri="{FF2B5EF4-FFF2-40B4-BE49-F238E27FC236}">
                  <a16:creationId xmlns:a16="http://schemas.microsoft.com/office/drawing/2014/main" id="{F7BD9131-8261-4403-9D0B-8D3675CB977D}"/>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7" name="Freeform: Shape 86">
              <a:extLst>
                <a:ext uri="{FF2B5EF4-FFF2-40B4-BE49-F238E27FC236}">
                  <a16:creationId xmlns:a16="http://schemas.microsoft.com/office/drawing/2014/main" id="{8B8A0A91-28BC-4385-9B51-CA09F93783DB}"/>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7" name="Group 56">
            <a:extLst>
              <a:ext uri="{FF2B5EF4-FFF2-40B4-BE49-F238E27FC236}">
                <a16:creationId xmlns:a16="http://schemas.microsoft.com/office/drawing/2014/main" id="{A839A959-2550-4088-9C21-D0E926F65093}"/>
              </a:ext>
            </a:extLst>
          </p:cNvPr>
          <p:cNvGrpSpPr/>
          <p:nvPr/>
        </p:nvGrpSpPr>
        <p:grpSpPr>
          <a:xfrm rot="842146" flipH="1">
            <a:off x="8067915" y="1235224"/>
            <a:ext cx="381294" cy="262605"/>
            <a:chOff x="3667032" y="1708483"/>
            <a:chExt cx="8105829" cy="5582653"/>
          </a:xfrm>
          <a:solidFill>
            <a:schemeClr val="bg1"/>
          </a:solidFill>
        </p:grpSpPr>
        <p:sp>
          <p:nvSpPr>
            <p:cNvPr id="74" name="Freeform: Shape 73">
              <a:extLst>
                <a:ext uri="{FF2B5EF4-FFF2-40B4-BE49-F238E27FC236}">
                  <a16:creationId xmlns:a16="http://schemas.microsoft.com/office/drawing/2014/main" id="{D3A1B5F4-1650-4CF5-8D10-C0D755F8DD39}"/>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Freeform: Shape 74">
              <a:extLst>
                <a:ext uri="{FF2B5EF4-FFF2-40B4-BE49-F238E27FC236}">
                  <a16:creationId xmlns:a16="http://schemas.microsoft.com/office/drawing/2014/main" id="{69675ED1-A5BE-44EB-87CC-7E616D0E620A}"/>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6" name="Freeform: Shape 75">
              <a:extLst>
                <a:ext uri="{FF2B5EF4-FFF2-40B4-BE49-F238E27FC236}">
                  <a16:creationId xmlns:a16="http://schemas.microsoft.com/office/drawing/2014/main" id="{B0524F98-F50B-4C1B-8258-E2187DA5B951}"/>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7" name="Freeform: Shape 76">
              <a:extLst>
                <a:ext uri="{FF2B5EF4-FFF2-40B4-BE49-F238E27FC236}">
                  <a16:creationId xmlns:a16="http://schemas.microsoft.com/office/drawing/2014/main" id="{E68F1C30-FE19-464E-B914-102415264C71}"/>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8" name="Freeform: Shape 77">
              <a:extLst>
                <a:ext uri="{FF2B5EF4-FFF2-40B4-BE49-F238E27FC236}">
                  <a16:creationId xmlns:a16="http://schemas.microsoft.com/office/drawing/2014/main" id="{8AF6D8D0-05DF-4779-9027-A47B1F6D56B6}"/>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9" name="Freeform: Shape 78">
              <a:extLst>
                <a:ext uri="{FF2B5EF4-FFF2-40B4-BE49-F238E27FC236}">
                  <a16:creationId xmlns:a16="http://schemas.microsoft.com/office/drawing/2014/main" id="{B50178B0-5C2E-48F3-ACA0-BDE042FD1464}"/>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0" name="Freeform: Shape 79">
              <a:extLst>
                <a:ext uri="{FF2B5EF4-FFF2-40B4-BE49-F238E27FC236}">
                  <a16:creationId xmlns:a16="http://schemas.microsoft.com/office/drawing/2014/main" id="{F5114F9A-0466-472B-AAB5-F072580A79F2}"/>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8" name="Group 57">
            <a:extLst>
              <a:ext uri="{FF2B5EF4-FFF2-40B4-BE49-F238E27FC236}">
                <a16:creationId xmlns:a16="http://schemas.microsoft.com/office/drawing/2014/main" id="{DFA033E9-FC7A-4607-A653-5FD179C2C999}"/>
              </a:ext>
            </a:extLst>
          </p:cNvPr>
          <p:cNvGrpSpPr/>
          <p:nvPr/>
        </p:nvGrpSpPr>
        <p:grpSpPr>
          <a:xfrm rot="74106" flipH="1">
            <a:off x="9996018" y="1278518"/>
            <a:ext cx="793748" cy="899531"/>
            <a:chOff x="5365048" y="479821"/>
            <a:chExt cx="8036930" cy="9108010"/>
          </a:xfrm>
          <a:solidFill>
            <a:schemeClr val="bg1"/>
          </a:solidFill>
        </p:grpSpPr>
        <p:sp>
          <p:nvSpPr>
            <p:cNvPr id="67" name="Freeform: Shape 66">
              <a:extLst>
                <a:ext uri="{FF2B5EF4-FFF2-40B4-BE49-F238E27FC236}">
                  <a16:creationId xmlns:a16="http://schemas.microsoft.com/office/drawing/2014/main" id="{E6B164B4-DE99-416E-B792-9ABDCCABDBA4}"/>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Freeform: Shape 67">
              <a:extLst>
                <a:ext uri="{FF2B5EF4-FFF2-40B4-BE49-F238E27FC236}">
                  <a16:creationId xmlns:a16="http://schemas.microsoft.com/office/drawing/2014/main" id="{8A45F8ED-36A6-4F4D-877E-A694A8ED0907}"/>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9" name="Freeform: Shape 68">
              <a:extLst>
                <a:ext uri="{FF2B5EF4-FFF2-40B4-BE49-F238E27FC236}">
                  <a16:creationId xmlns:a16="http://schemas.microsoft.com/office/drawing/2014/main" id="{C1595310-8CB7-4079-90AB-34D0A245C81B}"/>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Freeform: Shape 69">
              <a:extLst>
                <a:ext uri="{FF2B5EF4-FFF2-40B4-BE49-F238E27FC236}">
                  <a16:creationId xmlns:a16="http://schemas.microsoft.com/office/drawing/2014/main" id="{16F99E09-C199-45B5-95BE-09FEEAB55FC0}"/>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1" name="Freeform: Shape 70">
              <a:extLst>
                <a:ext uri="{FF2B5EF4-FFF2-40B4-BE49-F238E27FC236}">
                  <a16:creationId xmlns:a16="http://schemas.microsoft.com/office/drawing/2014/main" id="{8A24AB2B-41EA-458F-9B81-CBDE616CE354}"/>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2" name="Freeform: Shape 71">
              <a:extLst>
                <a:ext uri="{FF2B5EF4-FFF2-40B4-BE49-F238E27FC236}">
                  <a16:creationId xmlns:a16="http://schemas.microsoft.com/office/drawing/2014/main" id="{BE8D207A-BFE1-46CA-B5D4-010FCC8C29C4}"/>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3" name="Freeform: Shape 72">
              <a:extLst>
                <a:ext uri="{FF2B5EF4-FFF2-40B4-BE49-F238E27FC236}">
                  <a16:creationId xmlns:a16="http://schemas.microsoft.com/office/drawing/2014/main" id="{9AE11196-D7FB-4BC8-80C3-DA4EDC43AD19}"/>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9" name="Group 58">
            <a:extLst>
              <a:ext uri="{FF2B5EF4-FFF2-40B4-BE49-F238E27FC236}">
                <a16:creationId xmlns:a16="http://schemas.microsoft.com/office/drawing/2014/main" id="{15E1494B-3597-4FAD-AD56-1C1BDA510E81}"/>
              </a:ext>
            </a:extLst>
          </p:cNvPr>
          <p:cNvGrpSpPr/>
          <p:nvPr/>
        </p:nvGrpSpPr>
        <p:grpSpPr>
          <a:xfrm rot="20759991" flipH="1">
            <a:off x="9564261" y="1968741"/>
            <a:ext cx="424926" cy="292655"/>
            <a:chOff x="3667032" y="1708483"/>
            <a:chExt cx="8105829" cy="5582653"/>
          </a:xfrm>
          <a:solidFill>
            <a:schemeClr val="bg1"/>
          </a:solidFill>
        </p:grpSpPr>
        <p:sp>
          <p:nvSpPr>
            <p:cNvPr id="60" name="Freeform: Shape 59">
              <a:extLst>
                <a:ext uri="{FF2B5EF4-FFF2-40B4-BE49-F238E27FC236}">
                  <a16:creationId xmlns:a16="http://schemas.microsoft.com/office/drawing/2014/main" id="{66F8DFAD-AABD-4F74-94D3-AB7252DDCB91}"/>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1" name="Freeform: Shape 60">
              <a:extLst>
                <a:ext uri="{FF2B5EF4-FFF2-40B4-BE49-F238E27FC236}">
                  <a16:creationId xmlns:a16="http://schemas.microsoft.com/office/drawing/2014/main" id="{A4DC6839-D94A-43A8-B537-25CA543663F1}"/>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Freeform: Shape 61">
              <a:extLst>
                <a:ext uri="{FF2B5EF4-FFF2-40B4-BE49-F238E27FC236}">
                  <a16:creationId xmlns:a16="http://schemas.microsoft.com/office/drawing/2014/main" id="{171639D5-744A-481E-858A-2A8CBE49F896}"/>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3" name="Freeform: Shape 62">
              <a:extLst>
                <a:ext uri="{FF2B5EF4-FFF2-40B4-BE49-F238E27FC236}">
                  <a16:creationId xmlns:a16="http://schemas.microsoft.com/office/drawing/2014/main" id="{EC61FA1C-EE7C-4AB1-B809-2C0F42005A2C}"/>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4" name="Freeform: Shape 63">
              <a:extLst>
                <a:ext uri="{FF2B5EF4-FFF2-40B4-BE49-F238E27FC236}">
                  <a16:creationId xmlns:a16="http://schemas.microsoft.com/office/drawing/2014/main" id="{D9B0D6B7-ED75-42C4-8CE2-B5309C6524FA}"/>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5" name="Freeform: Shape 64">
              <a:extLst>
                <a:ext uri="{FF2B5EF4-FFF2-40B4-BE49-F238E27FC236}">
                  <a16:creationId xmlns:a16="http://schemas.microsoft.com/office/drawing/2014/main" id="{57059BF6-0C89-4AEF-B72C-E7567BC56827}"/>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6" name="Freeform: Shape 65">
              <a:extLst>
                <a:ext uri="{FF2B5EF4-FFF2-40B4-BE49-F238E27FC236}">
                  <a16:creationId xmlns:a16="http://schemas.microsoft.com/office/drawing/2014/main" id="{C25AFF09-D4B5-48F7-89BA-0D7BBC09A40C}"/>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4" name="Group 143">
            <a:extLst>
              <a:ext uri="{FF2B5EF4-FFF2-40B4-BE49-F238E27FC236}">
                <a16:creationId xmlns:a16="http://schemas.microsoft.com/office/drawing/2014/main" id="{12620AB3-6601-4D2B-8A9B-42055770FAD9}"/>
              </a:ext>
            </a:extLst>
          </p:cNvPr>
          <p:cNvGrpSpPr/>
          <p:nvPr/>
        </p:nvGrpSpPr>
        <p:grpSpPr>
          <a:xfrm rot="74106" flipH="1">
            <a:off x="6155525" y="2159706"/>
            <a:ext cx="678331" cy="768733"/>
            <a:chOff x="5365048" y="479821"/>
            <a:chExt cx="8036930" cy="9108010"/>
          </a:xfrm>
          <a:solidFill>
            <a:schemeClr val="bg1"/>
          </a:solidFill>
        </p:grpSpPr>
        <p:sp>
          <p:nvSpPr>
            <p:cNvPr id="145" name="Freeform: Shape 144">
              <a:extLst>
                <a:ext uri="{FF2B5EF4-FFF2-40B4-BE49-F238E27FC236}">
                  <a16:creationId xmlns:a16="http://schemas.microsoft.com/office/drawing/2014/main" id="{2232A2EA-65DA-4368-841B-FEC34C1DF6CD}"/>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6" name="Freeform: Shape 145">
              <a:extLst>
                <a:ext uri="{FF2B5EF4-FFF2-40B4-BE49-F238E27FC236}">
                  <a16:creationId xmlns:a16="http://schemas.microsoft.com/office/drawing/2014/main" id="{26AE4F21-ABC7-4DCE-846D-E8642C97182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7" name="Freeform: Shape 146">
              <a:extLst>
                <a:ext uri="{FF2B5EF4-FFF2-40B4-BE49-F238E27FC236}">
                  <a16:creationId xmlns:a16="http://schemas.microsoft.com/office/drawing/2014/main" id="{232D00F4-3678-483E-8C65-6A708B2B8214}"/>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8" name="Freeform: Shape 147">
              <a:extLst>
                <a:ext uri="{FF2B5EF4-FFF2-40B4-BE49-F238E27FC236}">
                  <a16:creationId xmlns:a16="http://schemas.microsoft.com/office/drawing/2014/main" id="{E27C4041-E0FD-4A29-B2D0-4FCE16B3FEC4}"/>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9" name="Freeform: Shape 148">
              <a:extLst>
                <a:ext uri="{FF2B5EF4-FFF2-40B4-BE49-F238E27FC236}">
                  <a16:creationId xmlns:a16="http://schemas.microsoft.com/office/drawing/2014/main" id="{6C558D25-9A67-45B0-AA9B-ED84648D343D}"/>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0" name="Freeform: Shape 149">
              <a:extLst>
                <a:ext uri="{FF2B5EF4-FFF2-40B4-BE49-F238E27FC236}">
                  <a16:creationId xmlns:a16="http://schemas.microsoft.com/office/drawing/2014/main" id="{11780306-577E-45E3-9208-27952D3AE839}"/>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1" name="Freeform: Shape 150">
              <a:extLst>
                <a:ext uri="{FF2B5EF4-FFF2-40B4-BE49-F238E27FC236}">
                  <a16:creationId xmlns:a16="http://schemas.microsoft.com/office/drawing/2014/main" id="{C3B65C79-2B40-45D9-BDA0-A1BD1210CD51}"/>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52" name="Group 151">
            <a:extLst>
              <a:ext uri="{FF2B5EF4-FFF2-40B4-BE49-F238E27FC236}">
                <a16:creationId xmlns:a16="http://schemas.microsoft.com/office/drawing/2014/main" id="{FE830598-A4EC-4617-978F-F8B8C6400B24}"/>
              </a:ext>
            </a:extLst>
          </p:cNvPr>
          <p:cNvGrpSpPr/>
          <p:nvPr/>
        </p:nvGrpSpPr>
        <p:grpSpPr>
          <a:xfrm rot="74106" flipH="1">
            <a:off x="5717058" y="2916372"/>
            <a:ext cx="620178" cy="702830"/>
            <a:chOff x="5365048" y="479821"/>
            <a:chExt cx="8036930" cy="9108010"/>
          </a:xfrm>
          <a:solidFill>
            <a:schemeClr val="bg1"/>
          </a:solidFill>
        </p:grpSpPr>
        <p:sp>
          <p:nvSpPr>
            <p:cNvPr id="153" name="Freeform: Shape 152">
              <a:extLst>
                <a:ext uri="{FF2B5EF4-FFF2-40B4-BE49-F238E27FC236}">
                  <a16:creationId xmlns:a16="http://schemas.microsoft.com/office/drawing/2014/main" id="{DBBEBF97-1FBB-4EB5-8505-72DCA1E6E1BA}"/>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4" name="Freeform: Shape 153">
              <a:extLst>
                <a:ext uri="{FF2B5EF4-FFF2-40B4-BE49-F238E27FC236}">
                  <a16:creationId xmlns:a16="http://schemas.microsoft.com/office/drawing/2014/main" id="{857DEC68-A0B2-4ABF-8660-A8300EE713B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5" name="Freeform: Shape 154">
              <a:extLst>
                <a:ext uri="{FF2B5EF4-FFF2-40B4-BE49-F238E27FC236}">
                  <a16:creationId xmlns:a16="http://schemas.microsoft.com/office/drawing/2014/main" id="{A531D7E9-6AB5-4D9E-B43A-85DE1463C2E3}"/>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6" name="Freeform: Shape 155">
              <a:extLst>
                <a:ext uri="{FF2B5EF4-FFF2-40B4-BE49-F238E27FC236}">
                  <a16:creationId xmlns:a16="http://schemas.microsoft.com/office/drawing/2014/main" id="{91B44D84-5A8C-41C2-972D-AD31FADB3F4B}"/>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7" name="Freeform: Shape 156">
              <a:extLst>
                <a:ext uri="{FF2B5EF4-FFF2-40B4-BE49-F238E27FC236}">
                  <a16:creationId xmlns:a16="http://schemas.microsoft.com/office/drawing/2014/main" id="{6F86EA6C-CEF4-4E4F-904E-EDC9696A1934}"/>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8" name="Freeform: Shape 157">
              <a:extLst>
                <a:ext uri="{FF2B5EF4-FFF2-40B4-BE49-F238E27FC236}">
                  <a16:creationId xmlns:a16="http://schemas.microsoft.com/office/drawing/2014/main" id="{41F169E6-4A65-41D8-990A-4FBB67CD29D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9" name="Freeform: Shape 158">
              <a:extLst>
                <a:ext uri="{FF2B5EF4-FFF2-40B4-BE49-F238E27FC236}">
                  <a16:creationId xmlns:a16="http://schemas.microsoft.com/office/drawing/2014/main" id="{9BB74B5D-F5FB-421D-8A33-E0A5F5794AB9}"/>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60" name="Group 159">
            <a:extLst>
              <a:ext uri="{FF2B5EF4-FFF2-40B4-BE49-F238E27FC236}">
                <a16:creationId xmlns:a16="http://schemas.microsoft.com/office/drawing/2014/main" id="{C8D006AE-97BA-47A6-A44C-47FC1D486F48}"/>
              </a:ext>
            </a:extLst>
          </p:cNvPr>
          <p:cNvGrpSpPr/>
          <p:nvPr/>
        </p:nvGrpSpPr>
        <p:grpSpPr>
          <a:xfrm rot="74106" flipH="1">
            <a:off x="5561635" y="2326422"/>
            <a:ext cx="692740" cy="785062"/>
            <a:chOff x="5365048" y="479821"/>
            <a:chExt cx="8036930" cy="9108010"/>
          </a:xfrm>
          <a:solidFill>
            <a:schemeClr val="bg1"/>
          </a:solidFill>
        </p:grpSpPr>
        <p:sp>
          <p:nvSpPr>
            <p:cNvPr id="161" name="Freeform: Shape 160">
              <a:extLst>
                <a:ext uri="{FF2B5EF4-FFF2-40B4-BE49-F238E27FC236}">
                  <a16:creationId xmlns:a16="http://schemas.microsoft.com/office/drawing/2014/main" id="{8136AE2F-710D-4A2D-A9DB-B40339B033CB}"/>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2" name="Freeform: Shape 161">
              <a:extLst>
                <a:ext uri="{FF2B5EF4-FFF2-40B4-BE49-F238E27FC236}">
                  <a16:creationId xmlns:a16="http://schemas.microsoft.com/office/drawing/2014/main" id="{E0A8E873-1CEB-4650-B1A4-75AC9643B52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3" name="Freeform: Shape 162">
              <a:extLst>
                <a:ext uri="{FF2B5EF4-FFF2-40B4-BE49-F238E27FC236}">
                  <a16:creationId xmlns:a16="http://schemas.microsoft.com/office/drawing/2014/main" id="{997CD203-1AEB-4015-A919-B586886D7181}"/>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4" name="Freeform: Shape 163">
              <a:extLst>
                <a:ext uri="{FF2B5EF4-FFF2-40B4-BE49-F238E27FC236}">
                  <a16:creationId xmlns:a16="http://schemas.microsoft.com/office/drawing/2014/main" id="{D6F76417-1E69-44DC-BA04-492FFB38BC5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5" name="Freeform: Shape 164">
              <a:extLst>
                <a:ext uri="{FF2B5EF4-FFF2-40B4-BE49-F238E27FC236}">
                  <a16:creationId xmlns:a16="http://schemas.microsoft.com/office/drawing/2014/main" id="{03548DA3-A2C2-4784-8696-63166FB2539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6" name="Freeform: Shape 165">
              <a:extLst>
                <a:ext uri="{FF2B5EF4-FFF2-40B4-BE49-F238E27FC236}">
                  <a16:creationId xmlns:a16="http://schemas.microsoft.com/office/drawing/2014/main" id="{377C8CDE-CDB4-4E04-BBDA-BE2A044E4F2F}"/>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7" name="Freeform: Shape 166">
              <a:extLst>
                <a:ext uri="{FF2B5EF4-FFF2-40B4-BE49-F238E27FC236}">
                  <a16:creationId xmlns:a16="http://schemas.microsoft.com/office/drawing/2014/main" id="{E49952BA-E8C7-41A3-9B22-357B5043C5CA}"/>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68" name="Group 167">
            <a:extLst>
              <a:ext uri="{FF2B5EF4-FFF2-40B4-BE49-F238E27FC236}">
                <a16:creationId xmlns:a16="http://schemas.microsoft.com/office/drawing/2014/main" id="{2EC89D87-587E-4F08-B5C9-383BEBBCAFD5}"/>
              </a:ext>
            </a:extLst>
          </p:cNvPr>
          <p:cNvGrpSpPr/>
          <p:nvPr/>
        </p:nvGrpSpPr>
        <p:grpSpPr>
          <a:xfrm rot="937057" flipH="1">
            <a:off x="6280837" y="2765795"/>
            <a:ext cx="485360" cy="550045"/>
            <a:chOff x="5365048" y="479821"/>
            <a:chExt cx="8036930" cy="9108010"/>
          </a:xfrm>
          <a:solidFill>
            <a:schemeClr val="bg1"/>
          </a:solidFill>
        </p:grpSpPr>
        <p:sp>
          <p:nvSpPr>
            <p:cNvPr id="169" name="Freeform: Shape 168">
              <a:extLst>
                <a:ext uri="{FF2B5EF4-FFF2-40B4-BE49-F238E27FC236}">
                  <a16:creationId xmlns:a16="http://schemas.microsoft.com/office/drawing/2014/main" id="{363523AF-2AFE-46EF-9AFD-FA17224EC677}"/>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0" name="Freeform: Shape 169">
              <a:extLst>
                <a:ext uri="{FF2B5EF4-FFF2-40B4-BE49-F238E27FC236}">
                  <a16:creationId xmlns:a16="http://schemas.microsoft.com/office/drawing/2014/main" id="{536B3435-4D61-45DC-981D-18DD7A872905}"/>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1" name="Freeform: Shape 170">
              <a:extLst>
                <a:ext uri="{FF2B5EF4-FFF2-40B4-BE49-F238E27FC236}">
                  <a16:creationId xmlns:a16="http://schemas.microsoft.com/office/drawing/2014/main" id="{52976A9D-A05D-469A-BD81-3270A641CDDC}"/>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2" name="Freeform: Shape 171">
              <a:extLst>
                <a:ext uri="{FF2B5EF4-FFF2-40B4-BE49-F238E27FC236}">
                  <a16:creationId xmlns:a16="http://schemas.microsoft.com/office/drawing/2014/main" id="{7E38497F-4B54-462A-AE3B-6A6305892781}"/>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3" name="Freeform: Shape 172">
              <a:extLst>
                <a:ext uri="{FF2B5EF4-FFF2-40B4-BE49-F238E27FC236}">
                  <a16:creationId xmlns:a16="http://schemas.microsoft.com/office/drawing/2014/main" id="{D818E072-566E-4E6E-B5F9-8BB21230FC27}"/>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4" name="Freeform: Shape 173">
              <a:extLst>
                <a:ext uri="{FF2B5EF4-FFF2-40B4-BE49-F238E27FC236}">
                  <a16:creationId xmlns:a16="http://schemas.microsoft.com/office/drawing/2014/main" id="{EF39441A-C8D0-4336-9427-3AE43F9173DC}"/>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5" name="Freeform: Shape 174">
              <a:extLst>
                <a:ext uri="{FF2B5EF4-FFF2-40B4-BE49-F238E27FC236}">
                  <a16:creationId xmlns:a16="http://schemas.microsoft.com/office/drawing/2014/main" id="{CCB036CA-2BDB-42DF-84EF-8BFC0F25C6DD}"/>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76" name="Group 175">
            <a:extLst>
              <a:ext uri="{FF2B5EF4-FFF2-40B4-BE49-F238E27FC236}">
                <a16:creationId xmlns:a16="http://schemas.microsoft.com/office/drawing/2014/main" id="{3F926DD6-3E69-4296-8B54-5AD6B2AF4017}"/>
              </a:ext>
            </a:extLst>
          </p:cNvPr>
          <p:cNvGrpSpPr/>
          <p:nvPr/>
        </p:nvGrpSpPr>
        <p:grpSpPr>
          <a:xfrm rot="937057" flipH="1">
            <a:off x="6959560" y="2060929"/>
            <a:ext cx="369625" cy="418886"/>
            <a:chOff x="5365048" y="479821"/>
            <a:chExt cx="8036930" cy="9108010"/>
          </a:xfrm>
          <a:solidFill>
            <a:schemeClr val="bg1"/>
          </a:solidFill>
        </p:grpSpPr>
        <p:sp>
          <p:nvSpPr>
            <p:cNvPr id="177" name="Freeform: Shape 176">
              <a:extLst>
                <a:ext uri="{FF2B5EF4-FFF2-40B4-BE49-F238E27FC236}">
                  <a16:creationId xmlns:a16="http://schemas.microsoft.com/office/drawing/2014/main" id="{043F7EC5-FCB5-4764-8AF3-33DBF960BC5B}"/>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8" name="Freeform: Shape 177">
              <a:extLst>
                <a:ext uri="{FF2B5EF4-FFF2-40B4-BE49-F238E27FC236}">
                  <a16:creationId xmlns:a16="http://schemas.microsoft.com/office/drawing/2014/main" id="{60784BE0-A38F-46B3-93CF-68B92BB7DF68}"/>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9" name="Freeform: Shape 178">
              <a:extLst>
                <a:ext uri="{FF2B5EF4-FFF2-40B4-BE49-F238E27FC236}">
                  <a16:creationId xmlns:a16="http://schemas.microsoft.com/office/drawing/2014/main" id="{78A8CBB8-4F2F-40C0-96AE-375842A07B84}"/>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0" name="Freeform: Shape 179">
              <a:extLst>
                <a:ext uri="{FF2B5EF4-FFF2-40B4-BE49-F238E27FC236}">
                  <a16:creationId xmlns:a16="http://schemas.microsoft.com/office/drawing/2014/main" id="{EEE049DB-A78D-41A3-94C5-D20758C468F9}"/>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1" name="Freeform: Shape 180">
              <a:extLst>
                <a:ext uri="{FF2B5EF4-FFF2-40B4-BE49-F238E27FC236}">
                  <a16:creationId xmlns:a16="http://schemas.microsoft.com/office/drawing/2014/main" id="{A084A356-2770-4D3C-B018-6EB7EF41A04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2" name="Freeform: Shape 181">
              <a:extLst>
                <a:ext uri="{FF2B5EF4-FFF2-40B4-BE49-F238E27FC236}">
                  <a16:creationId xmlns:a16="http://schemas.microsoft.com/office/drawing/2014/main" id="{2B4835AC-9D50-4290-B278-2B70C767E9A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3" name="Freeform: Shape 182">
              <a:extLst>
                <a:ext uri="{FF2B5EF4-FFF2-40B4-BE49-F238E27FC236}">
                  <a16:creationId xmlns:a16="http://schemas.microsoft.com/office/drawing/2014/main" id="{C37F0733-5D2B-4C5F-AA0B-7F7216CAB297}"/>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84" name="Group 183">
            <a:extLst>
              <a:ext uri="{FF2B5EF4-FFF2-40B4-BE49-F238E27FC236}">
                <a16:creationId xmlns:a16="http://schemas.microsoft.com/office/drawing/2014/main" id="{08874DE4-D9B0-4B6D-BB43-8F2390695597}"/>
              </a:ext>
            </a:extLst>
          </p:cNvPr>
          <p:cNvGrpSpPr/>
          <p:nvPr/>
        </p:nvGrpSpPr>
        <p:grpSpPr>
          <a:xfrm rot="937057" flipH="1">
            <a:off x="6966941" y="2469337"/>
            <a:ext cx="268584" cy="304379"/>
            <a:chOff x="5365048" y="479821"/>
            <a:chExt cx="8036930" cy="9108010"/>
          </a:xfrm>
          <a:solidFill>
            <a:schemeClr val="bg1"/>
          </a:solidFill>
        </p:grpSpPr>
        <p:sp>
          <p:nvSpPr>
            <p:cNvPr id="185" name="Freeform: Shape 184">
              <a:extLst>
                <a:ext uri="{FF2B5EF4-FFF2-40B4-BE49-F238E27FC236}">
                  <a16:creationId xmlns:a16="http://schemas.microsoft.com/office/drawing/2014/main" id="{E6B6247B-8047-4235-B6F8-3440BBC68CA0}"/>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6" name="Freeform: Shape 185">
              <a:extLst>
                <a:ext uri="{FF2B5EF4-FFF2-40B4-BE49-F238E27FC236}">
                  <a16:creationId xmlns:a16="http://schemas.microsoft.com/office/drawing/2014/main" id="{5266B661-78EE-4E7A-81F5-0DF5C892AFDA}"/>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7" name="Freeform: Shape 186">
              <a:extLst>
                <a:ext uri="{FF2B5EF4-FFF2-40B4-BE49-F238E27FC236}">
                  <a16:creationId xmlns:a16="http://schemas.microsoft.com/office/drawing/2014/main" id="{8542EACC-3920-40D7-85B2-145B7C6AC5A1}"/>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8" name="Freeform: Shape 187">
              <a:extLst>
                <a:ext uri="{FF2B5EF4-FFF2-40B4-BE49-F238E27FC236}">
                  <a16:creationId xmlns:a16="http://schemas.microsoft.com/office/drawing/2014/main" id="{B9925278-DC6F-44DF-A6EB-D389E20E49FD}"/>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9" name="Freeform: Shape 188">
              <a:extLst>
                <a:ext uri="{FF2B5EF4-FFF2-40B4-BE49-F238E27FC236}">
                  <a16:creationId xmlns:a16="http://schemas.microsoft.com/office/drawing/2014/main" id="{04CE3A87-9FDA-4DA0-94DD-D7B91FDAF6B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0" name="Freeform: Shape 189">
              <a:extLst>
                <a:ext uri="{FF2B5EF4-FFF2-40B4-BE49-F238E27FC236}">
                  <a16:creationId xmlns:a16="http://schemas.microsoft.com/office/drawing/2014/main" id="{D33F9D3B-E10E-4D6A-80E3-04E3CD2E9BBD}"/>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1" name="Freeform: Shape 190">
              <a:extLst>
                <a:ext uri="{FF2B5EF4-FFF2-40B4-BE49-F238E27FC236}">
                  <a16:creationId xmlns:a16="http://schemas.microsoft.com/office/drawing/2014/main" id="{26121400-D24B-4F7C-A723-008BEC68C39E}"/>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92" name="Group 191">
            <a:extLst>
              <a:ext uri="{FF2B5EF4-FFF2-40B4-BE49-F238E27FC236}">
                <a16:creationId xmlns:a16="http://schemas.microsoft.com/office/drawing/2014/main" id="{39D1874C-DCC6-4BF8-AAD2-AC964CC84F5E}"/>
              </a:ext>
            </a:extLst>
          </p:cNvPr>
          <p:cNvGrpSpPr/>
          <p:nvPr/>
        </p:nvGrpSpPr>
        <p:grpSpPr>
          <a:xfrm rot="842146" flipH="1">
            <a:off x="7288831" y="1939360"/>
            <a:ext cx="381294" cy="262605"/>
            <a:chOff x="3667032" y="1708483"/>
            <a:chExt cx="8105829" cy="5582653"/>
          </a:xfrm>
          <a:solidFill>
            <a:schemeClr val="bg1"/>
          </a:solidFill>
        </p:grpSpPr>
        <p:sp>
          <p:nvSpPr>
            <p:cNvPr id="193" name="Freeform: Shape 192">
              <a:extLst>
                <a:ext uri="{FF2B5EF4-FFF2-40B4-BE49-F238E27FC236}">
                  <a16:creationId xmlns:a16="http://schemas.microsoft.com/office/drawing/2014/main" id="{C5BA82D3-40D4-4128-A390-B0F162EEEEBD}"/>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4" name="Freeform: Shape 193">
              <a:extLst>
                <a:ext uri="{FF2B5EF4-FFF2-40B4-BE49-F238E27FC236}">
                  <a16:creationId xmlns:a16="http://schemas.microsoft.com/office/drawing/2014/main" id="{66D1F0F1-E97B-4EEA-B425-C7770D59F327}"/>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5" name="Freeform: Shape 194">
              <a:extLst>
                <a:ext uri="{FF2B5EF4-FFF2-40B4-BE49-F238E27FC236}">
                  <a16:creationId xmlns:a16="http://schemas.microsoft.com/office/drawing/2014/main" id="{7CEE08F0-4B77-4E02-BCED-A0E338B9AEA4}"/>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6" name="Freeform: Shape 195">
              <a:extLst>
                <a:ext uri="{FF2B5EF4-FFF2-40B4-BE49-F238E27FC236}">
                  <a16:creationId xmlns:a16="http://schemas.microsoft.com/office/drawing/2014/main" id="{7BAAF478-29E8-42E8-9FD2-02B7E60BAD00}"/>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7" name="Freeform: Shape 196">
              <a:extLst>
                <a:ext uri="{FF2B5EF4-FFF2-40B4-BE49-F238E27FC236}">
                  <a16:creationId xmlns:a16="http://schemas.microsoft.com/office/drawing/2014/main" id="{5647DFB9-C8FD-4EFE-87EB-7DCFF38CA6BD}"/>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8" name="Freeform: Shape 197">
              <a:extLst>
                <a:ext uri="{FF2B5EF4-FFF2-40B4-BE49-F238E27FC236}">
                  <a16:creationId xmlns:a16="http://schemas.microsoft.com/office/drawing/2014/main" id="{DCF0F118-8C1E-420C-92F0-B0BE21DDE526}"/>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9" name="Freeform: Shape 198">
              <a:extLst>
                <a:ext uri="{FF2B5EF4-FFF2-40B4-BE49-F238E27FC236}">
                  <a16:creationId xmlns:a16="http://schemas.microsoft.com/office/drawing/2014/main" id="{CF56C4A7-EA29-4AE9-B450-D21C7029FED1}"/>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00" name="Group 199">
            <a:extLst>
              <a:ext uri="{FF2B5EF4-FFF2-40B4-BE49-F238E27FC236}">
                <a16:creationId xmlns:a16="http://schemas.microsoft.com/office/drawing/2014/main" id="{8416BEC0-8F65-4CC0-A299-682A5E1893FE}"/>
              </a:ext>
            </a:extLst>
          </p:cNvPr>
          <p:cNvGrpSpPr/>
          <p:nvPr/>
        </p:nvGrpSpPr>
        <p:grpSpPr>
          <a:xfrm rot="842146" flipH="1">
            <a:off x="7053128" y="2851681"/>
            <a:ext cx="381294" cy="262605"/>
            <a:chOff x="3667032" y="1708483"/>
            <a:chExt cx="8105829" cy="5582653"/>
          </a:xfrm>
          <a:solidFill>
            <a:schemeClr val="bg1"/>
          </a:solidFill>
        </p:grpSpPr>
        <p:sp>
          <p:nvSpPr>
            <p:cNvPr id="201" name="Freeform: Shape 200">
              <a:extLst>
                <a:ext uri="{FF2B5EF4-FFF2-40B4-BE49-F238E27FC236}">
                  <a16:creationId xmlns:a16="http://schemas.microsoft.com/office/drawing/2014/main" id="{916B6DBD-8A72-4506-89AD-0D3A9C818AD8}"/>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2" name="Freeform: Shape 201">
              <a:extLst>
                <a:ext uri="{FF2B5EF4-FFF2-40B4-BE49-F238E27FC236}">
                  <a16:creationId xmlns:a16="http://schemas.microsoft.com/office/drawing/2014/main" id="{D942D169-C4A1-4DA9-B215-D6FE9DB61517}"/>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3" name="Freeform: Shape 202">
              <a:extLst>
                <a:ext uri="{FF2B5EF4-FFF2-40B4-BE49-F238E27FC236}">
                  <a16:creationId xmlns:a16="http://schemas.microsoft.com/office/drawing/2014/main" id="{E8E2AF4C-3B68-429A-9B47-14B6AD513670}"/>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4" name="Freeform: Shape 203">
              <a:extLst>
                <a:ext uri="{FF2B5EF4-FFF2-40B4-BE49-F238E27FC236}">
                  <a16:creationId xmlns:a16="http://schemas.microsoft.com/office/drawing/2014/main" id="{34C8C9A2-14F7-48F7-9033-EF4F5296FF05}"/>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5" name="Freeform: Shape 204">
              <a:extLst>
                <a:ext uri="{FF2B5EF4-FFF2-40B4-BE49-F238E27FC236}">
                  <a16:creationId xmlns:a16="http://schemas.microsoft.com/office/drawing/2014/main" id="{DDFAB1EF-5381-4EA7-AD47-8E5AC268535C}"/>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6" name="Freeform: Shape 205">
              <a:extLst>
                <a:ext uri="{FF2B5EF4-FFF2-40B4-BE49-F238E27FC236}">
                  <a16:creationId xmlns:a16="http://schemas.microsoft.com/office/drawing/2014/main" id="{36265A52-4E60-4F7A-B426-4FAD835472E5}"/>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7" name="Freeform: Shape 206">
              <a:extLst>
                <a:ext uri="{FF2B5EF4-FFF2-40B4-BE49-F238E27FC236}">
                  <a16:creationId xmlns:a16="http://schemas.microsoft.com/office/drawing/2014/main" id="{8FE17014-4B27-48CA-92F9-9A903515C6B8}"/>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08" name="Group 207">
            <a:extLst>
              <a:ext uri="{FF2B5EF4-FFF2-40B4-BE49-F238E27FC236}">
                <a16:creationId xmlns:a16="http://schemas.microsoft.com/office/drawing/2014/main" id="{D7AF4550-9DF4-4B71-93C9-F20D197EB91A}"/>
              </a:ext>
            </a:extLst>
          </p:cNvPr>
          <p:cNvGrpSpPr/>
          <p:nvPr/>
        </p:nvGrpSpPr>
        <p:grpSpPr>
          <a:xfrm rot="74106" flipH="1">
            <a:off x="7557876" y="2228312"/>
            <a:ext cx="381469" cy="456253"/>
            <a:chOff x="5704433" y="717502"/>
            <a:chExt cx="7365528" cy="8809481"/>
          </a:xfrm>
          <a:solidFill>
            <a:schemeClr val="bg1"/>
          </a:solidFill>
        </p:grpSpPr>
        <p:sp>
          <p:nvSpPr>
            <p:cNvPr id="209" name="Freeform: Shape 208">
              <a:extLst>
                <a:ext uri="{FF2B5EF4-FFF2-40B4-BE49-F238E27FC236}">
                  <a16:creationId xmlns:a16="http://schemas.microsoft.com/office/drawing/2014/main" id="{30D5C499-2643-466D-9CB2-D98CB18ED9B7}"/>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0" name="Freeform: Shape 209">
              <a:extLst>
                <a:ext uri="{FF2B5EF4-FFF2-40B4-BE49-F238E27FC236}">
                  <a16:creationId xmlns:a16="http://schemas.microsoft.com/office/drawing/2014/main" id="{6D9774C3-4F43-4480-B884-D7D0ADCF063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1" name="Freeform: Shape 210">
              <a:extLst>
                <a:ext uri="{FF2B5EF4-FFF2-40B4-BE49-F238E27FC236}">
                  <a16:creationId xmlns:a16="http://schemas.microsoft.com/office/drawing/2014/main" id="{E2B0BA3B-86CF-4004-8A4F-203423F423BD}"/>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2" name="Freeform: Shape 211">
              <a:extLst>
                <a:ext uri="{FF2B5EF4-FFF2-40B4-BE49-F238E27FC236}">
                  <a16:creationId xmlns:a16="http://schemas.microsoft.com/office/drawing/2014/main" id="{0534FA50-4A37-41DF-A0C0-AA105736490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3" name="Freeform: Shape 212">
              <a:extLst>
                <a:ext uri="{FF2B5EF4-FFF2-40B4-BE49-F238E27FC236}">
                  <a16:creationId xmlns:a16="http://schemas.microsoft.com/office/drawing/2014/main" id="{EDBB6F68-BC5E-4480-B09D-9DCC11218897}"/>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4" name="Freeform: Shape 213">
              <a:extLst>
                <a:ext uri="{FF2B5EF4-FFF2-40B4-BE49-F238E27FC236}">
                  <a16:creationId xmlns:a16="http://schemas.microsoft.com/office/drawing/2014/main" id="{097C96D1-E361-4686-8946-E807115B194E}"/>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5" name="Freeform: Shape 214">
              <a:extLst>
                <a:ext uri="{FF2B5EF4-FFF2-40B4-BE49-F238E27FC236}">
                  <a16:creationId xmlns:a16="http://schemas.microsoft.com/office/drawing/2014/main" id="{9E5D2AF4-D4D4-480B-A374-2129111A4101}"/>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25" name="Group 224">
            <a:extLst>
              <a:ext uri="{FF2B5EF4-FFF2-40B4-BE49-F238E27FC236}">
                <a16:creationId xmlns:a16="http://schemas.microsoft.com/office/drawing/2014/main" id="{4822FB65-9C5C-4BF1-B72C-8A623B6EE6C9}"/>
              </a:ext>
            </a:extLst>
          </p:cNvPr>
          <p:cNvGrpSpPr/>
          <p:nvPr/>
        </p:nvGrpSpPr>
        <p:grpSpPr>
          <a:xfrm rot="74106" flipH="1">
            <a:off x="6791910" y="2911481"/>
            <a:ext cx="381469" cy="456253"/>
            <a:chOff x="5704433" y="717502"/>
            <a:chExt cx="7365528" cy="8809481"/>
          </a:xfrm>
          <a:solidFill>
            <a:schemeClr val="bg1"/>
          </a:solidFill>
        </p:grpSpPr>
        <p:sp>
          <p:nvSpPr>
            <p:cNvPr id="226" name="Freeform: Shape 225">
              <a:extLst>
                <a:ext uri="{FF2B5EF4-FFF2-40B4-BE49-F238E27FC236}">
                  <a16:creationId xmlns:a16="http://schemas.microsoft.com/office/drawing/2014/main" id="{3E625DB7-2944-4C42-A06F-CD4C34382DC1}"/>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7" name="Freeform: Shape 226">
              <a:extLst>
                <a:ext uri="{FF2B5EF4-FFF2-40B4-BE49-F238E27FC236}">
                  <a16:creationId xmlns:a16="http://schemas.microsoft.com/office/drawing/2014/main" id="{F8FAEE35-4333-49F8-A477-62EB8C52BEE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8" name="Freeform: Shape 227">
              <a:extLst>
                <a:ext uri="{FF2B5EF4-FFF2-40B4-BE49-F238E27FC236}">
                  <a16:creationId xmlns:a16="http://schemas.microsoft.com/office/drawing/2014/main" id="{D4C942B1-D9B4-4829-A673-7DA70BCBDBDD}"/>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9" name="Freeform: Shape 228">
              <a:extLst>
                <a:ext uri="{FF2B5EF4-FFF2-40B4-BE49-F238E27FC236}">
                  <a16:creationId xmlns:a16="http://schemas.microsoft.com/office/drawing/2014/main" id="{21808599-FD89-432B-A645-94CF127C12B3}"/>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0" name="Freeform: Shape 229">
              <a:extLst>
                <a:ext uri="{FF2B5EF4-FFF2-40B4-BE49-F238E27FC236}">
                  <a16:creationId xmlns:a16="http://schemas.microsoft.com/office/drawing/2014/main" id="{29D78C90-4EAE-4DA8-8033-3EC534868C69}"/>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1" name="Freeform: Shape 230">
              <a:extLst>
                <a:ext uri="{FF2B5EF4-FFF2-40B4-BE49-F238E27FC236}">
                  <a16:creationId xmlns:a16="http://schemas.microsoft.com/office/drawing/2014/main" id="{23D0FCFB-3536-4C6F-8AC2-414DAE47294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2" name="Freeform: Shape 231">
              <a:extLst>
                <a:ext uri="{FF2B5EF4-FFF2-40B4-BE49-F238E27FC236}">
                  <a16:creationId xmlns:a16="http://schemas.microsoft.com/office/drawing/2014/main" id="{738F85BF-4904-4666-9CD2-D1D8F54B4556}"/>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233" name="Rectangle 232">
            <a:extLst>
              <a:ext uri="{FF2B5EF4-FFF2-40B4-BE49-F238E27FC236}">
                <a16:creationId xmlns:a16="http://schemas.microsoft.com/office/drawing/2014/main" id="{242D44D8-D53D-4A85-B211-5BA48D93F57B}"/>
              </a:ext>
            </a:extLst>
          </p:cNvPr>
          <p:cNvSpPr/>
          <p:nvPr/>
        </p:nvSpPr>
        <p:spPr>
          <a:xfrm>
            <a:off x="11582400" y="53"/>
            <a:ext cx="609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4" name="Down Arrow Callout 233"/>
          <p:cNvSpPr/>
          <p:nvPr/>
        </p:nvSpPr>
        <p:spPr>
          <a:xfrm>
            <a:off x="6778557" y="231944"/>
            <a:ext cx="4680520" cy="6473656"/>
          </a:xfrm>
          <a:prstGeom prst="down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r>
              <a:rPr lang="id-ID" sz="6600" b="1" dirty="0">
                <a:latin typeface="Times New Roman" pitchFamily="18" charset="0"/>
                <a:cs typeface="Times New Roman" pitchFamily="18" charset="0"/>
              </a:rPr>
              <a:t>III</a:t>
            </a:r>
          </a:p>
          <a:p>
            <a:pPr lvl="0"/>
            <a:r>
              <a:rPr lang="id-ID" sz="2000" b="1" dirty="0">
                <a:latin typeface="Times New Roman" pitchFamily="18" charset="0"/>
                <a:cs typeface="Times New Roman" pitchFamily="18" charset="0"/>
              </a:rPr>
              <a:t>Buat judul buku yang Umum, kemudian mengerucut pada sub judul yang menarik dan spesifik</a:t>
            </a:r>
          </a:p>
          <a:p>
            <a:pPr lvl="0"/>
            <a:endParaRPr lang="id-ID" sz="2000" b="1" dirty="0">
              <a:latin typeface="Times New Roman" pitchFamily="18" charset="0"/>
              <a:cs typeface="Times New Roman" pitchFamily="18" charset="0"/>
            </a:endParaRPr>
          </a:p>
          <a:p>
            <a:r>
              <a:rPr lang="id-ID" dirty="0"/>
              <a:t>Contoh: Pemasaran Hasil Pertanian</a:t>
            </a:r>
          </a:p>
          <a:p>
            <a:r>
              <a:rPr lang="id-ID" dirty="0"/>
              <a:t>Sebuah Kajian Saluran Distribusi Produk Olahan Apel Malang dalam Menghadapi Persaingan Era Masyarakat Ek</a:t>
            </a:r>
            <a:r>
              <a:rPr lang="en-US" dirty="0"/>
              <a:t>o</a:t>
            </a:r>
            <a:r>
              <a:rPr lang="id-ID" dirty="0"/>
              <a:t>nomi Asean</a:t>
            </a:r>
          </a:p>
          <a:p>
            <a:pPr algn="ctr"/>
            <a:endParaRPr lang="id-ID" dirty="0"/>
          </a:p>
        </p:txBody>
      </p:sp>
      <p:pic>
        <p:nvPicPr>
          <p:cNvPr id="2" name="Picture 1"/>
          <p:cNvPicPr>
            <a:picLocks noChangeAspect="1"/>
          </p:cNvPicPr>
          <p:nvPr/>
        </p:nvPicPr>
        <p:blipFill>
          <a:blip r:embed="rId2"/>
          <a:stretch>
            <a:fillRect/>
          </a:stretch>
        </p:blipFill>
        <p:spPr>
          <a:xfrm>
            <a:off x="198951" y="4743978"/>
            <a:ext cx="2884115" cy="1961622"/>
          </a:xfrm>
          <a:prstGeom prst="rect">
            <a:avLst/>
          </a:prstGeom>
        </p:spPr>
      </p:pic>
      <p:pic>
        <p:nvPicPr>
          <p:cNvPr id="3" name="Picture 2"/>
          <p:cNvPicPr>
            <a:picLocks noChangeAspect="1"/>
          </p:cNvPicPr>
          <p:nvPr/>
        </p:nvPicPr>
        <p:blipFill>
          <a:blip r:embed="rId3"/>
          <a:stretch>
            <a:fillRect/>
          </a:stretch>
        </p:blipFill>
        <p:spPr>
          <a:xfrm>
            <a:off x="3304085" y="4765107"/>
            <a:ext cx="4384603" cy="1927156"/>
          </a:xfrm>
          <a:prstGeom prst="rect">
            <a:avLst/>
          </a:prstGeom>
        </p:spPr>
      </p:pic>
    </p:spTree>
    <p:extLst>
      <p:ext uri="{BB962C8B-B14F-4D97-AF65-F5344CB8AC3E}">
        <p14:creationId xmlns:p14="http://schemas.microsoft.com/office/powerpoint/2010/main" val="3929868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13">
            <a:extLst>
              <a:ext uri="{FF2B5EF4-FFF2-40B4-BE49-F238E27FC236}">
                <a16:creationId xmlns:a16="http://schemas.microsoft.com/office/drawing/2014/main" id="{4A70C31F-14BC-4E9D-B047-9E9AA8F1BA64}"/>
              </a:ext>
            </a:extLst>
          </p:cNvPr>
          <p:cNvSpPr>
            <a:spLocks/>
          </p:cNvSpPr>
          <p:nvPr/>
        </p:nvSpPr>
        <p:spPr bwMode="auto">
          <a:xfrm rot="8950285" flipV="1">
            <a:off x="1858481" y="1236830"/>
            <a:ext cx="2914995" cy="4369901"/>
          </a:xfrm>
          <a:custGeom>
            <a:avLst/>
            <a:gdLst>
              <a:gd name="T0" fmla="*/ 388 w 2127"/>
              <a:gd name="T1" fmla="*/ 1550 h 3157"/>
              <a:gd name="T2" fmla="*/ 312 w 2127"/>
              <a:gd name="T3" fmla="*/ 1481 h 3157"/>
              <a:gd name="T4" fmla="*/ 259 w 2127"/>
              <a:gd name="T5" fmla="*/ 1260 h 3157"/>
              <a:gd name="T6" fmla="*/ 380 w 2127"/>
              <a:gd name="T7" fmla="*/ 1152 h 3157"/>
              <a:gd name="T8" fmla="*/ 318 w 2127"/>
              <a:gd name="T9" fmla="*/ 915 h 3157"/>
              <a:gd name="T10" fmla="*/ 345 w 2127"/>
              <a:gd name="T11" fmla="*/ 802 h 3157"/>
              <a:gd name="T12" fmla="*/ 349 w 2127"/>
              <a:gd name="T13" fmla="*/ 635 h 3157"/>
              <a:gd name="T14" fmla="*/ 421 w 2127"/>
              <a:gd name="T15" fmla="*/ 485 h 3157"/>
              <a:gd name="T16" fmla="*/ 561 w 2127"/>
              <a:gd name="T17" fmla="*/ 367 h 3157"/>
              <a:gd name="T18" fmla="*/ 569 w 2127"/>
              <a:gd name="T19" fmla="*/ 271 h 3157"/>
              <a:gd name="T20" fmla="*/ 561 w 2127"/>
              <a:gd name="T21" fmla="*/ 181 h 3157"/>
              <a:gd name="T22" fmla="*/ 625 w 2127"/>
              <a:gd name="T23" fmla="*/ 148 h 3157"/>
              <a:gd name="T24" fmla="*/ 769 w 2127"/>
              <a:gd name="T25" fmla="*/ 90 h 3157"/>
              <a:gd name="T26" fmla="*/ 909 w 2127"/>
              <a:gd name="T27" fmla="*/ 57 h 3157"/>
              <a:gd name="T28" fmla="*/ 1114 w 2127"/>
              <a:gd name="T29" fmla="*/ 148 h 3157"/>
              <a:gd name="T30" fmla="*/ 1236 w 2127"/>
              <a:gd name="T31" fmla="*/ 300 h 3157"/>
              <a:gd name="T32" fmla="*/ 1447 w 2127"/>
              <a:gd name="T33" fmla="*/ 373 h 3157"/>
              <a:gd name="T34" fmla="*/ 1554 w 2127"/>
              <a:gd name="T35" fmla="*/ 475 h 3157"/>
              <a:gd name="T36" fmla="*/ 1775 w 2127"/>
              <a:gd name="T37" fmla="*/ 691 h 3157"/>
              <a:gd name="T38" fmla="*/ 1677 w 2127"/>
              <a:gd name="T39" fmla="*/ 814 h 3157"/>
              <a:gd name="T40" fmla="*/ 1939 w 2127"/>
              <a:gd name="T41" fmla="*/ 1097 h 3157"/>
              <a:gd name="T42" fmla="*/ 1890 w 2127"/>
              <a:gd name="T43" fmla="*/ 1273 h 3157"/>
              <a:gd name="T44" fmla="*/ 2095 w 2127"/>
              <a:gd name="T45" fmla="*/ 1310 h 3157"/>
              <a:gd name="T46" fmla="*/ 1794 w 2127"/>
              <a:gd name="T47" fmla="*/ 1274 h 3157"/>
              <a:gd name="T48" fmla="*/ 1811 w 2127"/>
              <a:gd name="T49" fmla="*/ 1429 h 3157"/>
              <a:gd name="T50" fmla="*/ 1930 w 2127"/>
              <a:gd name="T51" fmla="*/ 1478 h 3157"/>
              <a:gd name="T52" fmla="*/ 1627 w 2127"/>
              <a:gd name="T53" fmla="*/ 1415 h 3157"/>
              <a:gd name="T54" fmla="*/ 1667 w 2127"/>
              <a:gd name="T55" fmla="*/ 1497 h 3157"/>
              <a:gd name="T56" fmla="*/ 1629 w 2127"/>
              <a:gd name="T57" fmla="*/ 1664 h 3157"/>
              <a:gd name="T58" fmla="*/ 1496 w 2127"/>
              <a:gd name="T59" fmla="*/ 1500 h 3157"/>
              <a:gd name="T60" fmla="*/ 1532 w 2127"/>
              <a:gd name="T61" fmla="*/ 1589 h 3157"/>
              <a:gd name="T62" fmla="*/ 1509 w 2127"/>
              <a:gd name="T63" fmla="*/ 1647 h 3157"/>
              <a:gd name="T64" fmla="*/ 1579 w 2127"/>
              <a:gd name="T65" fmla="*/ 1799 h 3157"/>
              <a:gd name="T66" fmla="*/ 1631 w 2127"/>
              <a:gd name="T67" fmla="*/ 2080 h 3157"/>
              <a:gd name="T68" fmla="*/ 1652 w 2127"/>
              <a:gd name="T69" fmla="*/ 2242 h 3157"/>
              <a:gd name="T70" fmla="*/ 1572 w 2127"/>
              <a:gd name="T71" fmla="*/ 2303 h 3157"/>
              <a:gd name="T72" fmla="*/ 1567 w 2127"/>
              <a:gd name="T73" fmla="*/ 2433 h 3157"/>
              <a:gd name="T74" fmla="*/ 1498 w 2127"/>
              <a:gd name="T75" fmla="*/ 2455 h 3157"/>
              <a:gd name="T76" fmla="*/ 1384 w 2127"/>
              <a:gd name="T77" fmla="*/ 2483 h 3157"/>
              <a:gd name="T78" fmla="*/ 1251 w 2127"/>
              <a:gd name="T79" fmla="*/ 2679 h 3157"/>
              <a:gd name="T80" fmla="*/ 998 w 2127"/>
              <a:gd name="T81" fmla="*/ 2538 h 3157"/>
              <a:gd name="T82" fmla="*/ 790 w 2127"/>
              <a:gd name="T83" fmla="*/ 2468 h 3157"/>
              <a:gd name="T84" fmla="*/ 649 w 2127"/>
              <a:gd name="T85" fmla="*/ 2321 h 3157"/>
              <a:gd name="T86" fmla="*/ 513 w 2127"/>
              <a:gd name="T87" fmla="*/ 2337 h 3157"/>
              <a:gd name="T88" fmla="*/ 574 w 2127"/>
              <a:gd name="T89" fmla="*/ 2476 h 3157"/>
              <a:gd name="T90" fmla="*/ 545 w 2127"/>
              <a:gd name="T91" fmla="*/ 2580 h 3157"/>
              <a:gd name="T92" fmla="*/ 349 w 2127"/>
              <a:gd name="T93" fmla="*/ 2754 h 3157"/>
              <a:gd name="T94" fmla="*/ 407 w 2127"/>
              <a:gd name="T95" fmla="*/ 2783 h 3157"/>
              <a:gd name="T96" fmla="*/ 456 w 2127"/>
              <a:gd name="T97" fmla="*/ 2817 h 3157"/>
              <a:gd name="T98" fmla="*/ 449 w 2127"/>
              <a:gd name="T99" fmla="*/ 2968 h 3157"/>
              <a:gd name="T100" fmla="*/ 392 w 2127"/>
              <a:gd name="T101" fmla="*/ 3084 h 3157"/>
              <a:gd name="T102" fmla="*/ 349 w 2127"/>
              <a:gd name="T103" fmla="*/ 3149 h 3157"/>
              <a:gd name="T104" fmla="*/ 164 w 2127"/>
              <a:gd name="T105" fmla="*/ 3145 h 3157"/>
              <a:gd name="T106" fmla="*/ 18 w 2127"/>
              <a:gd name="T107" fmla="*/ 2940 h 3157"/>
              <a:gd name="T108" fmla="*/ 139 w 2127"/>
              <a:gd name="T109" fmla="*/ 2743 h 3157"/>
              <a:gd name="T110" fmla="*/ 100 w 2127"/>
              <a:gd name="T111" fmla="*/ 2541 h 3157"/>
              <a:gd name="T112" fmla="*/ 211 w 2127"/>
              <a:gd name="T113" fmla="*/ 2293 h 3157"/>
              <a:gd name="T114" fmla="*/ 341 w 2127"/>
              <a:gd name="T115" fmla="*/ 2266 h 3157"/>
              <a:gd name="T116" fmla="*/ 417 w 2127"/>
              <a:gd name="T117" fmla="*/ 2296 h 3157"/>
              <a:gd name="T118" fmla="*/ 508 w 2127"/>
              <a:gd name="T119" fmla="*/ 2062 h 3157"/>
              <a:gd name="T120" fmla="*/ 488 w 2127"/>
              <a:gd name="T121" fmla="*/ 1904 h 3157"/>
              <a:gd name="T122" fmla="*/ 496 w 2127"/>
              <a:gd name="T123" fmla="*/ 1782 h 3157"/>
              <a:gd name="T124" fmla="*/ 514 w 2127"/>
              <a:gd name="T125" fmla="*/ 1618 h 3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27" h="3157">
                <a:moveTo>
                  <a:pt x="440" y="1547"/>
                </a:moveTo>
                <a:cubicBezTo>
                  <a:pt x="431" y="1553"/>
                  <a:pt x="430" y="1563"/>
                  <a:pt x="426" y="1570"/>
                </a:cubicBezTo>
                <a:cubicBezTo>
                  <a:pt x="422" y="1577"/>
                  <a:pt x="419" y="1587"/>
                  <a:pt x="408" y="1586"/>
                </a:cubicBezTo>
                <a:cubicBezTo>
                  <a:pt x="395" y="1585"/>
                  <a:pt x="382" y="1582"/>
                  <a:pt x="376" y="1569"/>
                </a:cubicBezTo>
                <a:cubicBezTo>
                  <a:pt x="370" y="1558"/>
                  <a:pt x="372" y="1549"/>
                  <a:pt x="388" y="1550"/>
                </a:cubicBezTo>
                <a:cubicBezTo>
                  <a:pt x="399" y="1551"/>
                  <a:pt x="401" y="1544"/>
                  <a:pt x="401" y="1535"/>
                </a:cubicBezTo>
                <a:cubicBezTo>
                  <a:pt x="403" y="1510"/>
                  <a:pt x="380" y="1494"/>
                  <a:pt x="357" y="1505"/>
                </a:cubicBezTo>
                <a:cubicBezTo>
                  <a:pt x="349" y="1508"/>
                  <a:pt x="342" y="1512"/>
                  <a:pt x="333" y="1515"/>
                </a:cubicBezTo>
                <a:cubicBezTo>
                  <a:pt x="323" y="1517"/>
                  <a:pt x="315" y="1514"/>
                  <a:pt x="309" y="1505"/>
                </a:cubicBezTo>
                <a:cubicBezTo>
                  <a:pt x="302" y="1496"/>
                  <a:pt x="307" y="1489"/>
                  <a:pt x="312" y="1481"/>
                </a:cubicBezTo>
                <a:cubicBezTo>
                  <a:pt x="321" y="1467"/>
                  <a:pt x="336" y="1464"/>
                  <a:pt x="351" y="1459"/>
                </a:cubicBezTo>
                <a:cubicBezTo>
                  <a:pt x="387" y="1447"/>
                  <a:pt x="387" y="1447"/>
                  <a:pt x="375" y="1411"/>
                </a:cubicBezTo>
                <a:cubicBezTo>
                  <a:pt x="364" y="1376"/>
                  <a:pt x="354" y="1342"/>
                  <a:pt x="353" y="1306"/>
                </a:cubicBezTo>
                <a:cubicBezTo>
                  <a:pt x="353" y="1294"/>
                  <a:pt x="346" y="1293"/>
                  <a:pt x="338" y="1291"/>
                </a:cubicBezTo>
                <a:cubicBezTo>
                  <a:pt x="312" y="1284"/>
                  <a:pt x="286" y="1275"/>
                  <a:pt x="259" y="1260"/>
                </a:cubicBezTo>
                <a:cubicBezTo>
                  <a:pt x="282" y="1252"/>
                  <a:pt x="302" y="1256"/>
                  <a:pt x="323" y="1257"/>
                </a:cubicBezTo>
                <a:cubicBezTo>
                  <a:pt x="367" y="1259"/>
                  <a:pt x="387" y="1243"/>
                  <a:pt x="392" y="1204"/>
                </a:cubicBezTo>
                <a:cubicBezTo>
                  <a:pt x="395" y="1186"/>
                  <a:pt x="389" y="1176"/>
                  <a:pt x="371" y="1172"/>
                </a:cubicBezTo>
                <a:cubicBezTo>
                  <a:pt x="363" y="1170"/>
                  <a:pt x="355" y="1170"/>
                  <a:pt x="348" y="1164"/>
                </a:cubicBezTo>
                <a:cubicBezTo>
                  <a:pt x="356" y="1152"/>
                  <a:pt x="369" y="1152"/>
                  <a:pt x="380" y="1152"/>
                </a:cubicBezTo>
                <a:cubicBezTo>
                  <a:pt x="392" y="1152"/>
                  <a:pt x="395" y="1147"/>
                  <a:pt x="396" y="1137"/>
                </a:cubicBezTo>
                <a:cubicBezTo>
                  <a:pt x="398" y="1109"/>
                  <a:pt x="388" y="1086"/>
                  <a:pt x="374" y="1063"/>
                </a:cubicBezTo>
                <a:cubicBezTo>
                  <a:pt x="366" y="1050"/>
                  <a:pt x="357" y="1036"/>
                  <a:pt x="349" y="1023"/>
                </a:cubicBezTo>
                <a:cubicBezTo>
                  <a:pt x="337" y="1002"/>
                  <a:pt x="333" y="980"/>
                  <a:pt x="340" y="957"/>
                </a:cubicBezTo>
                <a:cubicBezTo>
                  <a:pt x="346" y="934"/>
                  <a:pt x="340" y="923"/>
                  <a:pt x="318" y="915"/>
                </a:cubicBezTo>
                <a:cubicBezTo>
                  <a:pt x="315" y="914"/>
                  <a:pt x="312" y="914"/>
                  <a:pt x="307" y="913"/>
                </a:cubicBezTo>
                <a:cubicBezTo>
                  <a:pt x="316" y="897"/>
                  <a:pt x="331" y="894"/>
                  <a:pt x="344" y="889"/>
                </a:cubicBezTo>
                <a:cubicBezTo>
                  <a:pt x="360" y="883"/>
                  <a:pt x="372" y="874"/>
                  <a:pt x="377" y="857"/>
                </a:cubicBezTo>
                <a:cubicBezTo>
                  <a:pt x="382" y="845"/>
                  <a:pt x="380" y="836"/>
                  <a:pt x="367" y="831"/>
                </a:cubicBezTo>
                <a:cubicBezTo>
                  <a:pt x="353" y="826"/>
                  <a:pt x="344" y="819"/>
                  <a:pt x="345" y="802"/>
                </a:cubicBezTo>
                <a:cubicBezTo>
                  <a:pt x="345" y="786"/>
                  <a:pt x="357" y="784"/>
                  <a:pt x="369" y="781"/>
                </a:cubicBezTo>
                <a:cubicBezTo>
                  <a:pt x="373" y="780"/>
                  <a:pt x="380" y="780"/>
                  <a:pt x="379" y="773"/>
                </a:cubicBezTo>
                <a:cubicBezTo>
                  <a:pt x="379" y="765"/>
                  <a:pt x="375" y="756"/>
                  <a:pt x="367" y="754"/>
                </a:cubicBezTo>
                <a:cubicBezTo>
                  <a:pt x="345" y="748"/>
                  <a:pt x="347" y="734"/>
                  <a:pt x="352" y="716"/>
                </a:cubicBezTo>
                <a:cubicBezTo>
                  <a:pt x="358" y="689"/>
                  <a:pt x="357" y="662"/>
                  <a:pt x="349" y="635"/>
                </a:cubicBezTo>
                <a:cubicBezTo>
                  <a:pt x="347" y="627"/>
                  <a:pt x="346" y="620"/>
                  <a:pt x="351" y="613"/>
                </a:cubicBezTo>
                <a:cubicBezTo>
                  <a:pt x="364" y="593"/>
                  <a:pt x="371" y="574"/>
                  <a:pt x="356" y="551"/>
                </a:cubicBezTo>
                <a:cubicBezTo>
                  <a:pt x="351" y="542"/>
                  <a:pt x="361" y="537"/>
                  <a:pt x="367" y="538"/>
                </a:cubicBezTo>
                <a:cubicBezTo>
                  <a:pt x="400" y="545"/>
                  <a:pt x="411" y="528"/>
                  <a:pt x="413" y="499"/>
                </a:cubicBezTo>
                <a:cubicBezTo>
                  <a:pt x="414" y="494"/>
                  <a:pt x="418" y="490"/>
                  <a:pt x="421" y="485"/>
                </a:cubicBezTo>
                <a:cubicBezTo>
                  <a:pt x="437" y="458"/>
                  <a:pt x="439" y="456"/>
                  <a:pt x="470" y="463"/>
                </a:cubicBezTo>
                <a:cubicBezTo>
                  <a:pt x="487" y="467"/>
                  <a:pt x="498" y="465"/>
                  <a:pt x="506" y="447"/>
                </a:cubicBezTo>
                <a:cubicBezTo>
                  <a:pt x="512" y="434"/>
                  <a:pt x="523" y="422"/>
                  <a:pt x="539" y="420"/>
                </a:cubicBezTo>
                <a:cubicBezTo>
                  <a:pt x="554" y="418"/>
                  <a:pt x="555" y="408"/>
                  <a:pt x="555" y="397"/>
                </a:cubicBezTo>
                <a:cubicBezTo>
                  <a:pt x="555" y="386"/>
                  <a:pt x="554" y="376"/>
                  <a:pt x="561" y="367"/>
                </a:cubicBezTo>
                <a:cubicBezTo>
                  <a:pt x="566" y="360"/>
                  <a:pt x="561" y="355"/>
                  <a:pt x="556" y="352"/>
                </a:cubicBezTo>
                <a:cubicBezTo>
                  <a:pt x="548" y="349"/>
                  <a:pt x="541" y="347"/>
                  <a:pt x="533" y="346"/>
                </a:cubicBezTo>
                <a:cubicBezTo>
                  <a:pt x="507" y="339"/>
                  <a:pt x="506" y="337"/>
                  <a:pt x="517" y="314"/>
                </a:cubicBezTo>
                <a:cubicBezTo>
                  <a:pt x="522" y="302"/>
                  <a:pt x="530" y="292"/>
                  <a:pt x="536" y="281"/>
                </a:cubicBezTo>
                <a:cubicBezTo>
                  <a:pt x="544" y="268"/>
                  <a:pt x="552" y="255"/>
                  <a:pt x="569" y="271"/>
                </a:cubicBezTo>
                <a:cubicBezTo>
                  <a:pt x="575" y="276"/>
                  <a:pt x="583" y="273"/>
                  <a:pt x="585" y="264"/>
                </a:cubicBezTo>
                <a:cubicBezTo>
                  <a:pt x="588" y="253"/>
                  <a:pt x="592" y="241"/>
                  <a:pt x="578" y="232"/>
                </a:cubicBezTo>
                <a:cubicBezTo>
                  <a:pt x="577" y="232"/>
                  <a:pt x="576" y="232"/>
                  <a:pt x="574" y="231"/>
                </a:cubicBezTo>
                <a:cubicBezTo>
                  <a:pt x="566" y="228"/>
                  <a:pt x="552" y="235"/>
                  <a:pt x="550" y="220"/>
                </a:cubicBezTo>
                <a:cubicBezTo>
                  <a:pt x="548" y="206"/>
                  <a:pt x="552" y="193"/>
                  <a:pt x="561" y="181"/>
                </a:cubicBezTo>
                <a:cubicBezTo>
                  <a:pt x="569" y="172"/>
                  <a:pt x="580" y="166"/>
                  <a:pt x="591" y="162"/>
                </a:cubicBezTo>
                <a:cubicBezTo>
                  <a:pt x="600" y="159"/>
                  <a:pt x="607" y="159"/>
                  <a:pt x="608" y="171"/>
                </a:cubicBezTo>
                <a:cubicBezTo>
                  <a:pt x="609" y="175"/>
                  <a:pt x="611" y="179"/>
                  <a:pt x="615" y="179"/>
                </a:cubicBezTo>
                <a:cubicBezTo>
                  <a:pt x="622" y="179"/>
                  <a:pt x="623" y="174"/>
                  <a:pt x="623" y="170"/>
                </a:cubicBezTo>
                <a:cubicBezTo>
                  <a:pt x="624" y="162"/>
                  <a:pt x="624" y="155"/>
                  <a:pt x="625" y="148"/>
                </a:cubicBezTo>
                <a:cubicBezTo>
                  <a:pt x="628" y="124"/>
                  <a:pt x="644" y="115"/>
                  <a:pt x="666" y="124"/>
                </a:cubicBezTo>
                <a:cubicBezTo>
                  <a:pt x="669" y="125"/>
                  <a:pt x="671" y="126"/>
                  <a:pt x="673" y="127"/>
                </a:cubicBezTo>
                <a:cubicBezTo>
                  <a:pt x="705" y="144"/>
                  <a:pt x="710" y="143"/>
                  <a:pt x="725" y="109"/>
                </a:cubicBezTo>
                <a:cubicBezTo>
                  <a:pt x="731" y="96"/>
                  <a:pt x="738" y="89"/>
                  <a:pt x="753" y="91"/>
                </a:cubicBezTo>
                <a:cubicBezTo>
                  <a:pt x="759" y="92"/>
                  <a:pt x="764" y="91"/>
                  <a:pt x="769" y="90"/>
                </a:cubicBezTo>
                <a:cubicBezTo>
                  <a:pt x="799" y="89"/>
                  <a:pt x="822" y="78"/>
                  <a:pt x="829" y="45"/>
                </a:cubicBezTo>
                <a:cubicBezTo>
                  <a:pt x="832" y="33"/>
                  <a:pt x="837" y="21"/>
                  <a:pt x="845" y="11"/>
                </a:cubicBezTo>
                <a:cubicBezTo>
                  <a:pt x="850" y="4"/>
                  <a:pt x="858" y="0"/>
                  <a:pt x="866" y="3"/>
                </a:cubicBezTo>
                <a:cubicBezTo>
                  <a:pt x="876" y="6"/>
                  <a:pt x="872" y="15"/>
                  <a:pt x="871" y="22"/>
                </a:cubicBezTo>
                <a:cubicBezTo>
                  <a:pt x="867" y="66"/>
                  <a:pt x="867" y="66"/>
                  <a:pt x="909" y="57"/>
                </a:cubicBezTo>
                <a:cubicBezTo>
                  <a:pt x="924" y="54"/>
                  <a:pt x="938" y="53"/>
                  <a:pt x="953" y="56"/>
                </a:cubicBezTo>
                <a:cubicBezTo>
                  <a:pt x="968" y="60"/>
                  <a:pt x="980" y="63"/>
                  <a:pt x="986" y="82"/>
                </a:cubicBezTo>
                <a:cubicBezTo>
                  <a:pt x="996" y="109"/>
                  <a:pt x="1034" y="117"/>
                  <a:pt x="1066" y="102"/>
                </a:cubicBezTo>
                <a:cubicBezTo>
                  <a:pt x="1071" y="100"/>
                  <a:pt x="1075" y="97"/>
                  <a:pt x="1081" y="94"/>
                </a:cubicBezTo>
                <a:cubicBezTo>
                  <a:pt x="1085" y="117"/>
                  <a:pt x="1091" y="138"/>
                  <a:pt x="1114" y="148"/>
                </a:cubicBezTo>
                <a:cubicBezTo>
                  <a:pt x="1135" y="157"/>
                  <a:pt x="1155" y="152"/>
                  <a:pt x="1176" y="148"/>
                </a:cubicBezTo>
                <a:cubicBezTo>
                  <a:pt x="1178" y="154"/>
                  <a:pt x="1174" y="156"/>
                  <a:pt x="1172" y="159"/>
                </a:cubicBezTo>
                <a:cubicBezTo>
                  <a:pt x="1152" y="181"/>
                  <a:pt x="1160" y="206"/>
                  <a:pt x="1189" y="215"/>
                </a:cubicBezTo>
                <a:cubicBezTo>
                  <a:pt x="1219" y="224"/>
                  <a:pt x="1219" y="224"/>
                  <a:pt x="1209" y="254"/>
                </a:cubicBezTo>
                <a:cubicBezTo>
                  <a:pt x="1202" y="275"/>
                  <a:pt x="1214" y="297"/>
                  <a:pt x="1236" y="300"/>
                </a:cubicBezTo>
                <a:cubicBezTo>
                  <a:pt x="1247" y="302"/>
                  <a:pt x="1248" y="292"/>
                  <a:pt x="1250" y="285"/>
                </a:cubicBezTo>
                <a:cubicBezTo>
                  <a:pt x="1253" y="273"/>
                  <a:pt x="1255" y="259"/>
                  <a:pt x="1270" y="255"/>
                </a:cubicBezTo>
                <a:cubicBezTo>
                  <a:pt x="1280" y="253"/>
                  <a:pt x="1287" y="252"/>
                  <a:pt x="1283" y="267"/>
                </a:cubicBezTo>
                <a:cubicBezTo>
                  <a:pt x="1274" y="305"/>
                  <a:pt x="1284" y="318"/>
                  <a:pt x="1322" y="321"/>
                </a:cubicBezTo>
                <a:cubicBezTo>
                  <a:pt x="1370" y="325"/>
                  <a:pt x="1411" y="342"/>
                  <a:pt x="1447" y="373"/>
                </a:cubicBezTo>
                <a:cubicBezTo>
                  <a:pt x="1465" y="389"/>
                  <a:pt x="1484" y="402"/>
                  <a:pt x="1507" y="410"/>
                </a:cubicBezTo>
                <a:cubicBezTo>
                  <a:pt x="1519" y="414"/>
                  <a:pt x="1530" y="414"/>
                  <a:pt x="1540" y="405"/>
                </a:cubicBezTo>
                <a:cubicBezTo>
                  <a:pt x="1549" y="397"/>
                  <a:pt x="1560" y="392"/>
                  <a:pt x="1570" y="402"/>
                </a:cubicBezTo>
                <a:cubicBezTo>
                  <a:pt x="1580" y="413"/>
                  <a:pt x="1569" y="421"/>
                  <a:pt x="1563" y="427"/>
                </a:cubicBezTo>
                <a:cubicBezTo>
                  <a:pt x="1548" y="442"/>
                  <a:pt x="1547" y="456"/>
                  <a:pt x="1554" y="475"/>
                </a:cubicBezTo>
                <a:cubicBezTo>
                  <a:pt x="1581" y="551"/>
                  <a:pt x="1584" y="629"/>
                  <a:pt x="1581" y="708"/>
                </a:cubicBezTo>
                <a:cubicBezTo>
                  <a:pt x="1580" y="748"/>
                  <a:pt x="1580" y="748"/>
                  <a:pt x="1616" y="763"/>
                </a:cubicBezTo>
                <a:cubicBezTo>
                  <a:pt x="1649" y="776"/>
                  <a:pt x="1649" y="776"/>
                  <a:pt x="1675" y="750"/>
                </a:cubicBezTo>
                <a:cubicBezTo>
                  <a:pt x="1693" y="732"/>
                  <a:pt x="1711" y="713"/>
                  <a:pt x="1734" y="700"/>
                </a:cubicBezTo>
                <a:cubicBezTo>
                  <a:pt x="1746" y="694"/>
                  <a:pt x="1759" y="688"/>
                  <a:pt x="1775" y="691"/>
                </a:cubicBezTo>
                <a:cubicBezTo>
                  <a:pt x="1772" y="703"/>
                  <a:pt x="1764" y="711"/>
                  <a:pt x="1758" y="720"/>
                </a:cubicBezTo>
                <a:cubicBezTo>
                  <a:pt x="1746" y="738"/>
                  <a:pt x="1738" y="757"/>
                  <a:pt x="1738" y="778"/>
                </a:cubicBezTo>
                <a:cubicBezTo>
                  <a:pt x="1737" y="790"/>
                  <a:pt x="1733" y="792"/>
                  <a:pt x="1722" y="791"/>
                </a:cubicBezTo>
                <a:cubicBezTo>
                  <a:pt x="1711" y="790"/>
                  <a:pt x="1699" y="790"/>
                  <a:pt x="1689" y="796"/>
                </a:cubicBezTo>
                <a:cubicBezTo>
                  <a:pt x="1683" y="801"/>
                  <a:pt x="1678" y="807"/>
                  <a:pt x="1677" y="814"/>
                </a:cubicBezTo>
                <a:cubicBezTo>
                  <a:pt x="1677" y="823"/>
                  <a:pt x="1686" y="823"/>
                  <a:pt x="1692" y="825"/>
                </a:cubicBezTo>
                <a:cubicBezTo>
                  <a:pt x="1732" y="839"/>
                  <a:pt x="1772" y="852"/>
                  <a:pt x="1813" y="867"/>
                </a:cubicBezTo>
                <a:cubicBezTo>
                  <a:pt x="1837" y="875"/>
                  <a:pt x="1861" y="886"/>
                  <a:pt x="1882" y="902"/>
                </a:cubicBezTo>
                <a:cubicBezTo>
                  <a:pt x="1923" y="931"/>
                  <a:pt x="1936" y="968"/>
                  <a:pt x="1924" y="1017"/>
                </a:cubicBezTo>
                <a:cubicBezTo>
                  <a:pt x="1912" y="1061"/>
                  <a:pt x="1912" y="1061"/>
                  <a:pt x="1939" y="1097"/>
                </a:cubicBezTo>
                <a:cubicBezTo>
                  <a:pt x="1923" y="1108"/>
                  <a:pt x="1913" y="1125"/>
                  <a:pt x="1904" y="1141"/>
                </a:cubicBezTo>
                <a:cubicBezTo>
                  <a:pt x="1895" y="1157"/>
                  <a:pt x="1884" y="1170"/>
                  <a:pt x="1865" y="1174"/>
                </a:cubicBezTo>
                <a:cubicBezTo>
                  <a:pt x="1851" y="1177"/>
                  <a:pt x="1837" y="1180"/>
                  <a:pt x="1834" y="1197"/>
                </a:cubicBezTo>
                <a:cubicBezTo>
                  <a:pt x="1830" y="1217"/>
                  <a:pt x="1831" y="1236"/>
                  <a:pt x="1849" y="1250"/>
                </a:cubicBezTo>
                <a:cubicBezTo>
                  <a:pt x="1861" y="1260"/>
                  <a:pt x="1876" y="1267"/>
                  <a:pt x="1890" y="1273"/>
                </a:cubicBezTo>
                <a:cubicBezTo>
                  <a:pt x="1914" y="1284"/>
                  <a:pt x="1939" y="1294"/>
                  <a:pt x="1961" y="1309"/>
                </a:cubicBezTo>
                <a:cubicBezTo>
                  <a:pt x="1974" y="1318"/>
                  <a:pt x="1981" y="1314"/>
                  <a:pt x="1983" y="1298"/>
                </a:cubicBezTo>
                <a:cubicBezTo>
                  <a:pt x="1984" y="1274"/>
                  <a:pt x="1997" y="1257"/>
                  <a:pt x="2020" y="1250"/>
                </a:cubicBezTo>
                <a:cubicBezTo>
                  <a:pt x="2045" y="1242"/>
                  <a:pt x="2073" y="1249"/>
                  <a:pt x="2088" y="1267"/>
                </a:cubicBezTo>
                <a:cubicBezTo>
                  <a:pt x="2099" y="1280"/>
                  <a:pt x="2101" y="1295"/>
                  <a:pt x="2095" y="1310"/>
                </a:cubicBezTo>
                <a:cubicBezTo>
                  <a:pt x="2088" y="1329"/>
                  <a:pt x="2096" y="1338"/>
                  <a:pt x="2112" y="1343"/>
                </a:cubicBezTo>
                <a:cubicBezTo>
                  <a:pt x="2122" y="1346"/>
                  <a:pt x="2127" y="1351"/>
                  <a:pt x="2125" y="1362"/>
                </a:cubicBezTo>
                <a:cubicBezTo>
                  <a:pt x="2123" y="1374"/>
                  <a:pt x="2114" y="1368"/>
                  <a:pt x="2108" y="1368"/>
                </a:cubicBezTo>
                <a:cubicBezTo>
                  <a:pt x="2002" y="1361"/>
                  <a:pt x="1903" y="1334"/>
                  <a:pt x="1815" y="1274"/>
                </a:cubicBezTo>
                <a:cubicBezTo>
                  <a:pt x="1807" y="1268"/>
                  <a:pt x="1800" y="1268"/>
                  <a:pt x="1794" y="1274"/>
                </a:cubicBezTo>
                <a:cubicBezTo>
                  <a:pt x="1782" y="1284"/>
                  <a:pt x="1770" y="1294"/>
                  <a:pt x="1759" y="1304"/>
                </a:cubicBezTo>
                <a:cubicBezTo>
                  <a:pt x="1743" y="1319"/>
                  <a:pt x="1727" y="1334"/>
                  <a:pt x="1704" y="1340"/>
                </a:cubicBezTo>
                <a:cubicBezTo>
                  <a:pt x="1693" y="1342"/>
                  <a:pt x="1693" y="1350"/>
                  <a:pt x="1698" y="1358"/>
                </a:cubicBezTo>
                <a:cubicBezTo>
                  <a:pt x="1705" y="1368"/>
                  <a:pt x="1712" y="1378"/>
                  <a:pt x="1726" y="1381"/>
                </a:cubicBezTo>
                <a:cubicBezTo>
                  <a:pt x="1758" y="1390"/>
                  <a:pt x="1785" y="1409"/>
                  <a:pt x="1811" y="1429"/>
                </a:cubicBezTo>
                <a:cubicBezTo>
                  <a:pt x="1831" y="1445"/>
                  <a:pt x="1851" y="1460"/>
                  <a:pt x="1874" y="1471"/>
                </a:cubicBezTo>
                <a:cubicBezTo>
                  <a:pt x="1890" y="1480"/>
                  <a:pt x="1899" y="1477"/>
                  <a:pt x="1904" y="1460"/>
                </a:cubicBezTo>
                <a:cubicBezTo>
                  <a:pt x="1906" y="1451"/>
                  <a:pt x="1908" y="1441"/>
                  <a:pt x="1922" y="1445"/>
                </a:cubicBezTo>
                <a:cubicBezTo>
                  <a:pt x="1935" y="1449"/>
                  <a:pt x="1940" y="1458"/>
                  <a:pt x="1941" y="1470"/>
                </a:cubicBezTo>
                <a:cubicBezTo>
                  <a:pt x="1941" y="1478"/>
                  <a:pt x="1935" y="1478"/>
                  <a:pt x="1930" y="1478"/>
                </a:cubicBezTo>
                <a:cubicBezTo>
                  <a:pt x="1914" y="1479"/>
                  <a:pt x="1900" y="1483"/>
                  <a:pt x="1887" y="1493"/>
                </a:cubicBezTo>
                <a:cubicBezTo>
                  <a:pt x="1881" y="1498"/>
                  <a:pt x="1877" y="1496"/>
                  <a:pt x="1871" y="1493"/>
                </a:cubicBezTo>
                <a:cubicBezTo>
                  <a:pt x="1813" y="1464"/>
                  <a:pt x="1751" y="1440"/>
                  <a:pt x="1708" y="1388"/>
                </a:cubicBezTo>
                <a:cubicBezTo>
                  <a:pt x="1695" y="1373"/>
                  <a:pt x="1664" y="1380"/>
                  <a:pt x="1656" y="1400"/>
                </a:cubicBezTo>
                <a:cubicBezTo>
                  <a:pt x="1649" y="1415"/>
                  <a:pt x="1641" y="1417"/>
                  <a:pt x="1627" y="1415"/>
                </a:cubicBezTo>
                <a:cubicBezTo>
                  <a:pt x="1620" y="1414"/>
                  <a:pt x="1612" y="1415"/>
                  <a:pt x="1605" y="1417"/>
                </a:cubicBezTo>
                <a:cubicBezTo>
                  <a:pt x="1593" y="1420"/>
                  <a:pt x="1590" y="1430"/>
                  <a:pt x="1588" y="1441"/>
                </a:cubicBezTo>
                <a:cubicBezTo>
                  <a:pt x="1586" y="1452"/>
                  <a:pt x="1593" y="1457"/>
                  <a:pt x="1601" y="1461"/>
                </a:cubicBezTo>
                <a:cubicBezTo>
                  <a:pt x="1611" y="1466"/>
                  <a:pt x="1623" y="1470"/>
                  <a:pt x="1634" y="1475"/>
                </a:cubicBezTo>
                <a:cubicBezTo>
                  <a:pt x="1646" y="1480"/>
                  <a:pt x="1658" y="1486"/>
                  <a:pt x="1667" y="1497"/>
                </a:cubicBezTo>
                <a:cubicBezTo>
                  <a:pt x="1682" y="1516"/>
                  <a:pt x="1679" y="1534"/>
                  <a:pt x="1656" y="1541"/>
                </a:cubicBezTo>
                <a:cubicBezTo>
                  <a:pt x="1613" y="1554"/>
                  <a:pt x="1610" y="1570"/>
                  <a:pt x="1633" y="1611"/>
                </a:cubicBezTo>
                <a:cubicBezTo>
                  <a:pt x="1642" y="1628"/>
                  <a:pt x="1653" y="1643"/>
                  <a:pt x="1646" y="1664"/>
                </a:cubicBezTo>
                <a:cubicBezTo>
                  <a:pt x="1644" y="1668"/>
                  <a:pt x="1644" y="1674"/>
                  <a:pt x="1638" y="1673"/>
                </a:cubicBezTo>
                <a:cubicBezTo>
                  <a:pt x="1632" y="1673"/>
                  <a:pt x="1630" y="1668"/>
                  <a:pt x="1629" y="1664"/>
                </a:cubicBezTo>
                <a:cubicBezTo>
                  <a:pt x="1627" y="1646"/>
                  <a:pt x="1616" y="1640"/>
                  <a:pt x="1599" y="1639"/>
                </a:cubicBezTo>
                <a:cubicBezTo>
                  <a:pt x="1575" y="1637"/>
                  <a:pt x="1560" y="1623"/>
                  <a:pt x="1552" y="1600"/>
                </a:cubicBezTo>
                <a:cubicBezTo>
                  <a:pt x="1546" y="1580"/>
                  <a:pt x="1540" y="1560"/>
                  <a:pt x="1533" y="1540"/>
                </a:cubicBezTo>
                <a:cubicBezTo>
                  <a:pt x="1529" y="1526"/>
                  <a:pt x="1521" y="1514"/>
                  <a:pt x="1510" y="1506"/>
                </a:cubicBezTo>
                <a:cubicBezTo>
                  <a:pt x="1506" y="1503"/>
                  <a:pt x="1502" y="1498"/>
                  <a:pt x="1496" y="1500"/>
                </a:cubicBezTo>
                <a:cubicBezTo>
                  <a:pt x="1489" y="1504"/>
                  <a:pt x="1486" y="1510"/>
                  <a:pt x="1487" y="1517"/>
                </a:cubicBezTo>
                <a:cubicBezTo>
                  <a:pt x="1488" y="1530"/>
                  <a:pt x="1490" y="1543"/>
                  <a:pt x="1492" y="1556"/>
                </a:cubicBezTo>
                <a:cubicBezTo>
                  <a:pt x="1493" y="1561"/>
                  <a:pt x="1498" y="1562"/>
                  <a:pt x="1502" y="1563"/>
                </a:cubicBezTo>
                <a:cubicBezTo>
                  <a:pt x="1506" y="1564"/>
                  <a:pt x="1511" y="1564"/>
                  <a:pt x="1515" y="1566"/>
                </a:cubicBezTo>
                <a:cubicBezTo>
                  <a:pt x="1527" y="1569"/>
                  <a:pt x="1536" y="1576"/>
                  <a:pt x="1532" y="1589"/>
                </a:cubicBezTo>
                <a:cubicBezTo>
                  <a:pt x="1528" y="1600"/>
                  <a:pt x="1516" y="1595"/>
                  <a:pt x="1507" y="1594"/>
                </a:cubicBezTo>
                <a:cubicBezTo>
                  <a:pt x="1504" y="1593"/>
                  <a:pt x="1500" y="1592"/>
                  <a:pt x="1498" y="1590"/>
                </a:cubicBezTo>
                <a:cubicBezTo>
                  <a:pt x="1480" y="1574"/>
                  <a:pt x="1478" y="1587"/>
                  <a:pt x="1474" y="1602"/>
                </a:cubicBezTo>
                <a:cubicBezTo>
                  <a:pt x="1468" y="1624"/>
                  <a:pt x="1468" y="1623"/>
                  <a:pt x="1492" y="1625"/>
                </a:cubicBezTo>
                <a:cubicBezTo>
                  <a:pt x="1506" y="1625"/>
                  <a:pt x="1515" y="1630"/>
                  <a:pt x="1509" y="1647"/>
                </a:cubicBezTo>
                <a:cubicBezTo>
                  <a:pt x="1505" y="1659"/>
                  <a:pt x="1502" y="1671"/>
                  <a:pt x="1500" y="1684"/>
                </a:cubicBezTo>
                <a:cubicBezTo>
                  <a:pt x="1497" y="1705"/>
                  <a:pt x="1504" y="1712"/>
                  <a:pt x="1525" y="1709"/>
                </a:cubicBezTo>
                <a:cubicBezTo>
                  <a:pt x="1529" y="1709"/>
                  <a:pt x="1532" y="1709"/>
                  <a:pt x="1535" y="1708"/>
                </a:cubicBezTo>
                <a:cubicBezTo>
                  <a:pt x="1553" y="1704"/>
                  <a:pt x="1560" y="1707"/>
                  <a:pt x="1558" y="1728"/>
                </a:cubicBezTo>
                <a:cubicBezTo>
                  <a:pt x="1554" y="1754"/>
                  <a:pt x="1565" y="1777"/>
                  <a:pt x="1579" y="1799"/>
                </a:cubicBezTo>
                <a:cubicBezTo>
                  <a:pt x="1596" y="1825"/>
                  <a:pt x="1618" y="1849"/>
                  <a:pt x="1631" y="1877"/>
                </a:cubicBezTo>
                <a:cubicBezTo>
                  <a:pt x="1639" y="1894"/>
                  <a:pt x="1643" y="1910"/>
                  <a:pt x="1634" y="1929"/>
                </a:cubicBezTo>
                <a:cubicBezTo>
                  <a:pt x="1623" y="1951"/>
                  <a:pt x="1628" y="1975"/>
                  <a:pt x="1637" y="1998"/>
                </a:cubicBezTo>
                <a:cubicBezTo>
                  <a:pt x="1640" y="2005"/>
                  <a:pt x="1643" y="2011"/>
                  <a:pt x="1645" y="2017"/>
                </a:cubicBezTo>
                <a:cubicBezTo>
                  <a:pt x="1662" y="2054"/>
                  <a:pt x="1662" y="2054"/>
                  <a:pt x="1631" y="2080"/>
                </a:cubicBezTo>
                <a:cubicBezTo>
                  <a:pt x="1625" y="2085"/>
                  <a:pt x="1621" y="2090"/>
                  <a:pt x="1623" y="2100"/>
                </a:cubicBezTo>
                <a:cubicBezTo>
                  <a:pt x="1625" y="2111"/>
                  <a:pt x="1624" y="2123"/>
                  <a:pt x="1622" y="2134"/>
                </a:cubicBezTo>
                <a:cubicBezTo>
                  <a:pt x="1618" y="2151"/>
                  <a:pt x="1627" y="2158"/>
                  <a:pt x="1641" y="2163"/>
                </a:cubicBezTo>
                <a:cubicBezTo>
                  <a:pt x="1686" y="2179"/>
                  <a:pt x="1686" y="2179"/>
                  <a:pt x="1659" y="2218"/>
                </a:cubicBezTo>
                <a:cubicBezTo>
                  <a:pt x="1654" y="2225"/>
                  <a:pt x="1652" y="2233"/>
                  <a:pt x="1652" y="2242"/>
                </a:cubicBezTo>
                <a:cubicBezTo>
                  <a:pt x="1652" y="2249"/>
                  <a:pt x="1659" y="2258"/>
                  <a:pt x="1647" y="2261"/>
                </a:cubicBezTo>
                <a:cubicBezTo>
                  <a:pt x="1637" y="2264"/>
                  <a:pt x="1627" y="2263"/>
                  <a:pt x="1621" y="2253"/>
                </a:cubicBezTo>
                <a:cubicBezTo>
                  <a:pt x="1615" y="2245"/>
                  <a:pt x="1611" y="2236"/>
                  <a:pt x="1606" y="2226"/>
                </a:cubicBezTo>
                <a:cubicBezTo>
                  <a:pt x="1582" y="2235"/>
                  <a:pt x="1571" y="2256"/>
                  <a:pt x="1562" y="2277"/>
                </a:cubicBezTo>
                <a:cubicBezTo>
                  <a:pt x="1557" y="2287"/>
                  <a:pt x="1566" y="2296"/>
                  <a:pt x="1572" y="2303"/>
                </a:cubicBezTo>
                <a:cubicBezTo>
                  <a:pt x="1581" y="2312"/>
                  <a:pt x="1590" y="2320"/>
                  <a:pt x="1598" y="2328"/>
                </a:cubicBezTo>
                <a:cubicBezTo>
                  <a:pt x="1607" y="2337"/>
                  <a:pt x="1613" y="2347"/>
                  <a:pt x="1614" y="2360"/>
                </a:cubicBezTo>
                <a:cubicBezTo>
                  <a:pt x="1615" y="2377"/>
                  <a:pt x="1610" y="2381"/>
                  <a:pt x="1593" y="2377"/>
                </a:cubicBezTo>
                <a:cubicBezTo>
                  <a:pt x="1572" y="2371"/>
                  <a:pt x="1567" y="2377"/>
                  <a:pt x="1570" y="2398"/>
                </a:cubicBezTo>
                <a:cubicBezTo>
                  <a:pt x="1571" y="2410"/>
                  <a:pt x="1581" y="2425"/>
                  <a:pt x="1567" y="2433"/>
                </a:cubicBezTo>
                <a:cubicBezTo>
                  <a:pt x="1554" y="2440"/>
                  <a:pt x="1542" y="2427"/>
                  <a:pt x="1532" y="2419"/>
                </a:cubicBezTo>
                <a:cubicBezTo>
                  <a:pt x="1528" y="2415"/>
                  <a:pt x="1524" y="2412"/>
                  <a:pt x="1519" y="2409"/>
                </a:cubicBezTo>
                <a:cubicBezTo>
                  <a:pt x="1513" y="2405"/>
                  <a:pt x="1505" y="2404"/>
                  <a:pt x="1499" y="2410"/>
                </a:cubicBezTo>
                <a:cubicBezTo>
                  <a:pt x="1493" y="2415"/>
                  <a:pt x="1495" y="2422"/>
                  <a:pt x="1499" y="2428"/>
                </a:cubicBezTo>
                <a:cubicBezTo>
                  <a:pt x="1504" y="2437"/>
                  <a:pt x="1508" y="2446"/>
                  <a:pt x="1498" y="2455"/>
                </a:cubicBezTo>
                <a:cubicBezTo>
                  <a:pt x="1488" y="2463"/>
                  <a:pt x="1478" y="2458"/>
                  <a:pt x="1469" y="2452"/>
                </a:cubicBezTo>
                <a:cubicBezTo>
                  <a:pt x="1468" y="2451"/>
                  <a:pt x="1466" y="2449"/>
                  <a:pt x="1464" y="2448"/>
                </a:cubicBezTo>
                <a:cubicBezTo>
                  <a:pt x="1439" y="2430"/>
                  <a:pt x="1433" y="2432"/>
                  <a:pt x="1421" y="2461"/>
                </a:cubicBezTo>
                <a:cubicBezTo>
                  <a:pt x="1416" y="2475"/>
                  <a:pt x="1411" y="2486"/>
                  <a:pt x="1394" y="2484"/>
                </a:cubicBezTo>
                <a:cubicBezTo>
                  <a:pt x="1390" y="2484"/>
                  <a:pt x="1387" y="2484"/>
                  <a:pt x="1384" y="2483"/>
                </a:cubicBezTo>
                <a:cubicBezTo>
                  <a:pt x="1367" y="2477"/>
                  <a:pt x="1352" y="2485"/>
                  <a:pt x="1354" y="2502"/>
                </a:cubicBezTo>
                <a:cubicBezTo>
                  <a:pt x="1356" y="2519"/>
                  <a:pt x="1347" y="2525"/>
                  <a:pt x="1335" y="2526"/>
                </a:cubicBezTo>
                <a:cubicBezTo>
                  <a:pt x="1296" y="2528"/>
                  <a:pt x="1288" y="2552"/>
                  <a:pt x="1287" y="2586"/>
                </a:cubicBezTo>
                <a:cubicBezTo>
                  <a:pt x="1286" y="2610"/>
                  <a:pt x="1280" y="2634"/>
                  <a:pt x="1273" y="2658"/>
                </a:cubicBezTo>
                <a:cubicBezTo>
                  <a:pt x="1269" y="2669"/>
                  <a:pt x="1263" y="2676"/>
                  <a:pt x="1251" y="2679"/>
                </a:cubicBezTo>
                <a:cubicBezTo>
                  <a:pt x="1210" y="2691"/>
                  <a:pt x="1169" y="2694"/>
                  <a:pt x="1131" y="2668"/>
                </a:cubicBezTo>
                <a:cubicBezTo>
                  <a:pt x="1117" y="2658"/>
                  <a:pt x="1108" y="2647"/>
                  <a:pt x="1110" y="2628"/>
                </a:cubicBezTo>
                <a:cubicBezTo>
                  <a:pt x="1114" y="2600"/>
                  <a:pt x="1100" y="2575"/>
                  <a:pt x="1086" y="2551"/>
                </a:cubicBezTo>
                <a:cubicBezTo>
                  <a:pt x="1083" y="2544"/>
                  <a:pt x="1077" y="2543"/>
                  <a:pt x="1070" y="2542"/>
                </a:cubicBezTo>
                <a:cubicBezTo>
                  <a:pt x="1046" y="2539"/>
                  <a:pt x="1022" y="2537"/>
                  <a:pt x="998" y="2538"/>
                </a:cubicBezTo>
                <a:cubicBezTo>
                  <a:pt x="983" y="2538"/>
                  <a:pt x="973" y="2533"/>
                  <a:pt x="964" y="2522"/>
                </a:cubicBezTo>
                <a:cubicBezTo>
                  <a:pt x="955" y="2512"/>
                  <a:pt x="947" y="2501"/>
                  <a:pt x="934" y="2495"/>
                </a:cubicBezTo>
                <a:cubicBezTo>
                  <a:pt x="920" y="2489"/>
                  <a:pt x="908" y="2487"/>
                  <a:pt x="893" y="2497"/>
                </a:cubicBezTo>
                <a:cubicBezTo>
                  <a:pt x="875" y="2510"/>
                  <a:pt x="859" y="2504"/>
                  <a:pt x="852" y="2482"/>
                </a:cubicBezTo>
                <a:cubicBezTo>
                  <a:pt x="839" y="2444"/>
                  <a:pt x="821" y="2440"/>
                  <a:pt x="790" y="2468"/>
                </a:cubicBezTo>
                <a:cubicBezTo>
                  <a:pt x="773" y="2482"/>
                  <a:pt x="762" y="2501"/>
                  <a:pt x="747" y="2517"/>
                </a:cubicBezTo>
                <a:cubicBezTo>
                  <a:pt x="735" y="2529"/>
                  <a:pt x="723" y="2540"/>
                  <a:pt x="700" y="2543"/>
                </a:cubicBezTo>
                <a:cubicBezTo>
                  <a:pt x="719" y="2512"/>
                  <a:pt x="734" y="2485"/>
                  <a:pt x="752" y="2457"/>
                </a:cubicBezTo>
                <a:cubicBezTo>
                  <a:pt x="770" y="2428"/>
                  <a:pt x="746" y="2370"/>
                  <a:pt x="711" y="2373"/>
                </a:cubicBezTo>
                <a:cubicBezTo>
                  <a:pt x="670" y="2376"/>
                  <a:pt x="657" y="2354"/>
                  <a:pt x="649" y="2321"/>
                </a:cubicBezTo>
                <a:cubicBezTo>
                  <a:pt x="647" y="2316"/>
                  <a:pt x="646" y="2311"/>
                  <a:pt x="644" y="2306"/>
                </a:cubicBezTo>
                <a:cubicBezTo>
                  <a:pt x="638" y="2284"/>
                  <a:pt x="636" y="2283"/>
                  <a:pt x="616" y="2294"/>
                </a:cubicBezTo>
                <a:cubicBezTo>
                  <a:pt x="599" y="2304"/>
                  <a:pt x="586" y="2318"/>
                  <a:pt x="574" y="2334"/>
                </a:cubicBezTo>
                <a:cubicBezTo>
                  <a:pt x="567" y="2344"/>
                  <a:pt x="561" y="2348"/>
                  <a:pt x="548" y="2343"/>
                </a:cubicBezTo>
                <a:cubicBezTo>
                  <a:pt x="537" y="2339"/>
                  <a:pt x="525" y="2338"/>
                  <a:pt x="513" y="2337"/>
                </a:cubicBezTo>
                <a:cubicBezTo>
                  <a:pt x="505" y="2336"/>
                  <a:pt x="498" y="2340"/>
                  <a:pt x="496" y="2348"/>
                </a:cubicBezTo>
                <a:cubicBezTo>
                  <a:pt x="494" y="2357"/>
                  <a:pt x="497" y="2363"/>
                  <a:pt x="505" y="2367"/>
                </a:cubicBezTo>
                <a:cubicBezTo>
                  <a:pt x="511" y="2370"/>
                  <a:pt x="517" y="2372"/>
                  <a:pt x="523" y="2375"/>
                </a:cubicBezTo>
                <a:cubicBezTo>
                  <a:pt x="533" y="2380"/>
                  <a:pt x="537" y="2387"/>
                  <a:pt x="535" y="2399"/>
                </a:cubicBezTo>
                <a:cubicBezTo>
                  <a:pt x="529" y="2435"/>
                  <a:pt x="542" y="2460"/>
                  <a:pt x="574" y="2476"/>
                </a:cubicBezTo>
                <a:cubicBezTo>
                  <a:pt x="579" y="2479"/>
                  <a:pt x="590" y="2478"/>
                  <a:pt x="588" y="2487"/>
                </a:cubicBezTo>
                <a:cubicBezTo>
                  <a:pt x="587" y="2496"/>
                  <a:pt x="578" y="2498"/>
                  <a:pt x="569" y="2499"/>
                </a:cubicBezTo>
                <a:cubicBezTo>
                  <a:pt x="568" y="2499"/>
                  <a:pt x="567" y="2499"/>
                  <a:pt x="566" y="2499"/>
                </a:cubicBezTo>
                <a:cubicBezTo>
                  <a:pt x="542" y="2503"/>
                  <a:pt x="535" y="2514"/>
                  <a:pt x="547" y="2533"/>
                </a:cubicBezTo>
                <a:cubicBezTo>
                  <a:pt x="558" y="2551"/>
                  <a:pt x="555" y="2565"/>
                  <a:pt x="545" y="2580"/>
                </a:cubicBezTo>
                <a:cubicBezTo>
                  <a:pt x="532" y="2600"/>
                  <a:pt x="522" y="2621"/>
                  <a:pt x="528" y="2646"/>
                </a:cubicBezTo>
                <a:cubicBezTo>
                  <a:pt x="531" y="2657"/>
                  <a:pt x="520" y="2662"/>
                  <a:pt x="513" y="2664"/>
                </a:cubicBezTo>
                <a:cubicBezTo>
                  <a:pt x="487" y="2673"/>
                  <a:pt x="475" y="2690"/>
                  <a:pt x="472" y="2716"/>
                </a:cubicBezTo>
                <a:cubicBezTo>
                  <a:pt x="470" y="2732"/>
                  <a:pt x="464" y="2735"/>
                  <a:pt x="448" y="2725"/>
                </a:cubicBezTo>
                <a:cubicBezTo>
                  <a:pt x="414" y="2704"/>
                  <a:pt x="364" y="2719"/>
                  <a:pt x="349" y="2754"/>
                </a:cubicBezTo>
                <a:cubicBezTo>
                  <a:pt x="346" y="2761"/>
                  <a:pt x="342" y="2770"/>
                  <a:pt x="349" y="2776"/>
                </a:cubicBezTo>
                <a:cubicBezTo>
                  <a:pt x="356" y="2782"/>
                  <a:pt x="366" y="2785"/>
                  <a:pt x="375" y="2779"/>
                </a:cubicBezTo>
                <a:cubicBezTo>
                  <a:pt x="381" y="2776"/>
                  <a:pt x="387" y="2771"/>
                  <a:pt x="393" y="2767"/>
                </a:cubicBezTo>
                <a:cubicBezTo>
                  <a:pt x="399" y="2762"/>
                  <a:pt x="405" y="2759"/>
                  <a:pt x="410" y="2765"/>
                </a:cubicBezTo>
                <a:cubicBezTo>
                  <a:pt x="416" y="2772"/>
                  <a:pt x="412" y="2778"/>
                  <a:pt x="407" y="2783"/>
                </a:cubicBezTo>
                <a:cubicBezTo>
                  <a:pt x="403" y="2788"/>
                  <a:pt x="397" y="2792"/>
                  <a:pt x="393" y="2796"/>
                </a:cubicBezTo>
                <a:cubicBezTo>
                  <a:pt x="384" y="2805"/>
                  <a:pt x="379" y="2817"/>
                  <a:pt x="388" y="2827"/>
                </a:cubicBezTo>
                <a:cubicBezTo>
                  <a:pt x="396" y="2835"/>
                  <a:pt x="407" y="2827"/>
                  <a:pt x="415" y="2821"/>
                </a:cubicBezTo>
                <a:cubicBezTo>
                  <a:pt x="422" y="2816"/>
                  <a:pt x="427" y="2807"/>
                  <a:pt x="436" y="2804"/>
                </a:cubicBezTo>
                <a:cubicBezTo>
                  <a:pt x="449" y="2799"/>
                  <a:pt x="457" y="2801"/>
                  <a:pt x="456" y="2817"/>
                </a:cubicBezTo>
                <a:cubicBezTo>
                  <a:pt x="455" y="2839"/>
                  <a:pt x="446" y="2857"/>
                  <a:pt x="434" y="2874"/>
                </a:cubicBezTo>
                <a:cubicBezTo>
                  <a:pt x="419" y="2896"/>
                  <a:pt x="418" y="2908"/>
                  <a:pt x="434" y="2929"/>
                </a:cubicBezTo>
                <a:cubicBezTo>
                  <a:pt x="439" y="2937"/>
                  <a:pt x="447" y="2944"/>
                  <a:pt x="454" y="2951"/>
                </a:cubicBezTo>
                <a:cubicBezTo>
                  <a:pt x="457" y="2954"/>
                  <a:pt x="462" y="2957"/>
                  <a:pt x="460" y="2962"/>
                </a:cubicBezTo>
                <a:cubicBezTo>
                  <a:pt x="458" y="2968"/>
                  <a:pt x="453" y="2969"/>
                  <a:pt x="449" y="2968"/>
                </a:cubicBezTo>
                <a:cubicBezTo>
                  <a:pt x="431" y="2964"/>
                  <a:pt x="427" y="2972"/>
                  <a:pt x="428" y="2988"/>
                </a:cubicBezTo>
                <a:cubicBezTo>
                  <a:pt x="429" y="3008"/>
                  <a:pt x="416" y="3022"/>
                  <a:pt x="402" y="3033"/>
                </a:cubicBezTo>
                <a:cubicBezTo>
                  <a:pt x="391" y="3042"/>
                  <a:pt x="390" y="3049"/>
                  <a:pt x="401" y="3057"/>
                </a:cubicBezTo>
                <a:cubicBezTo>
                  <a:pt x="407" y="3061"/>
                  <a:pt x="411" y="3065"/>
                  <a:pt x="409" y="3073"/>
                </a:cubicBezTo>
                <a:cubicBezTo>
                  <a:pt x="407" y="3084"/>
                  <a:pt x="399" y="3082"/>
                  <a:pt x="392" y="3084"/>
                </a:cubicBezTo>
                <a:cubicBezTo>
                  <a:pt x="388" y="3085"/>
                  <a:pt x="383" y="3085"/>
                  <a:pt x="378" y="3086"/>
                </a:cubicBezTo>
                <a:cubicBezTo>
                  <a:pt x="351" y="3089"/>
                  <a:pt x="345" y="3104"/>
                  <a:pt x="361" y="3127"/>
                </a:cubicBezTo>
                <a:cubicBezTo>
                  <a:pt x="363" y="3130"/>
                  <a:pt x="365" y="3132"/>
                  <a:pt x="366" y="3135"/>
                </a:cubicBezTo>
                <a:cubicBezTo>
                  <a:pt x="369" y="3141"/>
                  <a:pt x="371" y="3149"/>
                  <a:pt x="365" y="3153"/>
                </a:cubicBezTo>
                <a:cubicBezTo>
                  <a:pt x="360" y="3157"/>
                  <a:pt x="353" y="3153"/>
                  <a:pt x="349" y="3149"/>
                </a:cubicBezTo>
                <a:cubicBezTo>
                  <a:pt x="345" y="3145"/>
                  <a:pt x="342" y="3141"/>
                  <a:pt x="339" y="3136"/>
                </a:cubicBezTo>
                <a:cubicBezTo>
                  <a:pt x="333" y="3129"/>
                  <a:pt x="327" y="3127"/>
                  <a:pt x="319" y="3133"/>
                </a:cubicBezTo>
                <a:cubicBezTo>
                  <a:pt x="300" y="3146"/>
                  <a:pt x="279" y="3148"/>
                  <a:pt x="258" y="3149"/>
                </a:cubicBezTo>
                <a:cubicBezTo>
                  <a:pt x="233" y="3151"/>
                  <a:pt x="207" y="3148"/>
                  <a:pt x="182" y="3154"/>
                </a:cubicBezTo>
                <a:cubicBezTo>
                  <a:pt x="173" y="3156"/>
                  <a:pt x="168" y="3150"/>
                  <a:pt x="164" y="3145"/>
                </a:cubicBezTo>
                <a:cubicBezTo>
                  <a:pt x="150" y="3129"/>
                  <a:pt x="137" y="3113"/>
                  <a:pt x="112" y="3121"/>
                </a:cubicBezTo>
                <a:cubicBezTo>
                  <a:pt x="107" y="3122"/>
                  <a:pt x="104" y="3118"/>
                  <a:pt x="102" y="3114"/>
                </a:cubicBezTo>
                <a:cubicBezTo>
                  <a:pt x="91" y="3094"/>
                  <a:pt x="73" y="3078"/>
                  <a:pt x="58" y="3061"/>
                </a:cubicBezTo>
                <a:cubicBezTo>
                  <a:pt x="35" y="3035"/>
                  <a:pt x="22" y="3006"/>
                  <a:pt x="31" y="2971"/>
                </a:cubicBezTo>
                <a:cubicBezTo>
                  <a:pt x="34" y="2957"/>
                  <a:pt x="26" y="2948"/>
                  <a:pt x="18" y="2940"/>
                </a:cubicBezTo>
                <a:cubicBezTo>
                  <a:pt x="0" y="2921"/>
                  <a:pt x="1" y="2911"/>
                  <a:pt x="21" y="2896"/>
                </a:cubicBezTo>
                <a:cubicBezTo>
                  <a:pt x="43" y="2881"/>
                  <a:pt x="43" y="2881"/>
                  <a:pt x="25" y="2859"/>
                </a:cubicBezTo>
                <a:cubicBezTo>
                  <a:pt x="21" y="2854"/>
                  <a:pt x="18" y="2850"/>
                  <a:pt x="24" y="2844"/>
                </a:cubicBezTo>
                <a:cubicBezTo>
                  <a:pt x="44" y="2821"/>
                  <a:pt x="62" y="2798"/>
                  <a:pt x="83" y="2776"/>
                </a:cubicBezTo>
                <a:cubicBezTo>
                  <a:pt x="98" y="2759"/>
                  <a:pt x="117" y="2748"/>
                  <a:pt x="139" y="2743"/>
                </a:cubicBezTo>
                <a:cubicBezTo>
                  <a:pt x="153" y="2739"/>
                  <a:pt x="180" y="2703"/>
                  <a:pt x="181" y="2688"/>
                </a:cubicBezTo>
                <a:cubicBezTo>
                  <a:pt x="181" y="2683"/>
                  <a:pt x="181" y="2679"/>
                  <a:pt x="175" y="2677"/>
                </a:cubicBezTo>
                <a:cubicBezTo>
                  <a:pt x="144" y="2663"/>
                  <a:pt x="129" y="2636"/>
                  <a:pt x="116" y="2607"/>
                </a:cubicBezTo>
                <a:cubicBezTo>
                  <a:pt x="113" y="2601"/>
                  <a:pt x="111" y="2596"/>
                  <a:pt x="108" y="2591"/>
                </a:cubicBezTo>
                <a:cubicBezTo>
                  <a:pt x="98" y="2575"/>
                  <a:pt x="93" y="2561"/>
                  <a:pt x="100" y="2541"/>
                </a:cubicBezTo>
                <a:cubicBezTo>
                  <a:pt x="107" y="2521"/>
                  <a:pt x="96" y="2501"/>
                  <a:pt x="86" y="2483"/>
                </a:cubicBezTo>
                <a:cubicBezTo>
                  <a:pt x="82" y="2474"/>
                  <a:pt x="80" y="2468"/>
                  <a:pt x="87" y="2459"/>
                </a:cubicBezTo>
                <a:cubicBezTo>
                  <a:pt x="115" y="2421"/>
                  <a:pt x="136" y="2379"/>
                  <a:pt x="140" y="2330"/>
                </a:cubicBezTo>
                <a:cubicBezTo>
                  <a:pt x="141" y="2323"/>
                  <a:pt x="143" y="2320"/>
                  <a:pt x="150" y="2322"/>
                </a:cubicBezTo>
                <a:cubicBezTo>
                  <a:pt x="178" y="2328"/>
                  <a:pt x="196" y="2313"/>
                  <a:pt x="211" y="2293"/>
                </a:cubicBezTo>
                <a:cubicBezTo>
                  <a:pt x="218" y="2284"/>
                  <a:pt x="224" y="2279"/>
                  <a:pt x="237" y="2285"/>
                </a:cubicBezTo>
                <a:cubicBezTo>
                  <a:pt x="253" y="2294"/>
                  <a:pt x="268" y="2286"/>
                  <a:pt x="281" y="2275"/>
                </a:cubicBezTo>
                <a:cubicBezTo>
                  <a:pt x="292" y="2266"/>
                  <a:pt x="303" y="2255"/>
                  <a:pt x="314" y="2246"/>
                </a:cubicBezTo>
                <a:cubicBezTo>
                  <a:pt x="325" y="2238"/>
                  <a:pt x="335" y="2237"/>
                  <a:pt x="338" y="2254"/>
                </a:cubicBezTo>
                <a:cubicBezTo>
                  <a:pt x="338" y="2258"/>
                  <a:pt x="339" y="2262"/>
                  <a:pt x="341" y="2266"/>
                </a:cubicBezTo>
                <a:cubicBezTo>
                  <a:pt x="343" y="2271"/>
                  <a:pt x="343" y="2279"/>
                  <a:pt x="350" y="2280"/>
                </a:cubicBezTo>
                <a:cubicBezTo>
                  <a:pt x="356" y="2280"/>
                  <a:pt x="360" y="2275"/>
                  <a:pt x="363" y="2271"/>
                </a:cubicBezTo>
                <a:cubicBezTo>
                  <a:pt x="378" y="2254"/>
                  <a:pt x="384" y="2255"/>
                  <a:pt x="393" y="2276"/>
                </a:cubicBezTo>
                <a:cubicBezTo>
                  <a:pt x="395" y="2281"/>
                  <a:pt x="396" y="2285"/>
                  <a:pt x="399" y="2289"/>
                </a:cubicBezTo>
                <a:cubicBezTo>
                  <a:pt x="403" y="2295"/>
                  <a:pt x="407" y="2300"/>
                  <a:pt x="417" y="2296"/>
                </a:cubicBezTo>
                <a:cubicBezTo>
                  <a:pt x="426" y="2291"/>
                  <a:pt x="426" y="2287"/>
                  <a:pt x="424" y="2279"/>
                </a:cubicBezTo>
                <a:cubicBezTo>
                  <a:pt x="414" y="2234"/>
                  <a:pt x="425" y="2195"/>
                  <a:pt x="452" y="2158"/>
                </a:cubicBezTo>
                <a:cubicBezTo>
                  <a:pt x="468" y="2136"/>
                  <a:pt x="489" y="2122"/>
                  <a:pt x="516" y="2118"/>
                </a:cubicBezTo>
                <a:cubicBezTo>
                  <a:pt x="528" y="2116"/>
                  <a:pt x="530" y="2112"/>
                  <a:pt x="526" y="2101"/>
                </a:cubicBezTo>
                <a:cubicBezTo>
                  <a:pt x="521" y="2088"/>
                  <a:pt x="517" y="2073"/>
                  <a:pt x="508" y="2062"/>
                </a:cubicBezTo>
                <a:cubicBezTo>
                  <a:pt x="501" y="2054"/>
                  <a:pt x="503" y="2050"/>
                  <a:pt x="512" y="2045"/>
                </a:cubicBezTo>
                <a:cubicBezTo>
                  <a:pt x="531" y="2036"/>
                  <a:pt x="542" y="1996"/>
                  <a:pt x="531" y="1978"/>
                </a:cubicBezTo>
                <a:cubicBezTo>
                  <a:pt x="527" y="1972"/>
                  <a:pt x="521" y="1972"/>
                  <a:pt x="516" y="1971"/>
                </a:cubicBezTo>
                <a:cubicBezTo>
                  <a:pt x="500" y="1967"/>
                  <a:pt x="485" y="1962"/>
                  <a:pt x="473" y="1950"/>
                </a:cubicBezTo>
                <a:cubicBezTo>
                  <a:pt x="454" y="1929"/>
                  <a:pt x="460" y="1910"/>
                  <a:pt x="488" y="1904"/>
                </a:cubicBezTo>
                <a:cubicBezTo>
                  <a:pt x="496" y="1902"/>
                  <a:pt x="505" y="1902"/>
                  <a:pt x="513" y="1900"/>
                </a:cubicBezTo>
                <a:cubicBezTo>
                  <a:pt x="535" y="1894"/>
                  <a:pt x="541" y="1884"/>
                  <a:pt x="534" y="1862"/>
                </a:cubicBezTo>
                <a:cubicBezTo>
                  <a:pt x="531" y="1851"/>
                  <a:pt x="525" y="1843"/>
                  <a:pt x="519" y="1834"/>
                </a:cubicBezTo>
                <a:cubicBezTo>
                  <a:pt x="512" y="1825"/>
                  <a:pt x="506" y="1817"/>
                  <a:pt x="501" y="1807"/>
                </a:cubicBezTo>
                <a:cubicBezTo>
                  <a:pt x="497" y="1800"/>
                  <a:pt x="494" y="1791"/>
                  <a:pt x="496" y="1782"/>
                </a:cubicBezTo>
                <a:cubicBezTo>
                  <a:pt x="500" y="1770"/>
                  <a:pt x="511" y="1778"/>
                  <a:pt x="518" y="1777"/>
                </a:cubicBezTo>
                <a:cubicBezTo>
                  <a:pt x="535" y="1773"/>
                  <a:pt x="553" y="1772"/>
                  <a:pt x="567" y="1761"/>
                </a:cubicBezTo>
                <a:cubicBezTo>
                  <a:pt x="576" y="1753"/>
                  <a:pt x="578" y="1746"/>
                  <a:pt x="571" y="1735"/>
                </a:cubicBezTo>
                <a:cubicBezTo>
                  <a:pt x="561" y="1720"/>
                  <a:pt x="547" y="1706"/>
                  <a:pt x="535" y="1693"/>
                </a:cubicBezTo>
                <a:cubicBezTo>
                  <a:pt x="515" y="1671"/>
                  <a:pt x="499" y="1649"/>
                  <a:pt x="514" y="1618"/>
                </a:cubicBezTo>
                <a:cubicBezTo>
                  <a:pt x="517" y="1610"/>
                  <a:pt x="512" y="1605"/>
                  <a:pt x="508" y="1600"/>
                </a:cubicBezTo>
                <a:cubicBezTo>
                  <a:pt x="501" y="1590"/>
                  <a:pt x="490" y="1584"/>
                  <a:pt x="480" y="1579"/>
                </a:cubicBezTo>
                <a:cubicBezTo>
                  <a:pt x="464" y="1571"/>
                  <a:pt x="448" y="1565"/>
                  <a:pt x="440" y="1547"/>
                </a:cubicBezTo>
                <a:close/>
              </a:path>
            </a:pathLst>
          </a:custGeom>
          <a:solidFill>
            <a:schemeClr val="bg1"/>
          </a:solidFill>
          <a:ln>
            <a:noFill/>
          </a:ln>
          <a:scene3d>
            <a:camera prst="isometricTopUp">
              <a:rot lat="585005" lon="17518078" rev="3941966"/>
            </a:camera>
            <a:lightRig rig="threePt" dir="t"/>
          </a:scene3d>
        </p:spPr>
        <p:txBody>
          <a:bodyPr vert="horz" wrap="square" lIns="60960" tIns="30480" rIns="60960" bIns="30480" numCol="1" anchor="t" anchorCtr="0" compatLnSpc="1">
            <a:prstTxWarp prst="textNoShape">
              <a:avLst/>
            </a:prstTxWarp>
          </a:bodyPr>
          <a:lstStyle/>
          <a:p>
            <a:endParaRPr lang="en-US" sz="1200"/>
          </a:p>
        </p:txBody>
      </p:sp>
      <p:grpSp>
        <p:nvGrpSpPr>
          <p:cNvPr id="45" name="Group 44">
            <a:extLst>
              <a:ext uri="{FF2B5EF4-FFF2-40B4-BE49-F238E27FC236}">
                <a16:creationId xmlns:a16="http://schemas.microsoft.com/office/drawing/2014/main" id="{AC3BD627-8DC3-4319-BBE7-62A9DC5A6810}"/>
              </a:ext>
            </a:extLst>
          </p:cNvPr>
          <p:cNvGrpSpPr/>
          <p:nvPr/>
        </p:nvGrpSpPr>
        <p:grpSpPr>
          <a:xfrm>
            <a:off x="330997" y="322145"/>
            <a:ext cx="5141550" cy="3825533"/>
            <a:chOff x="4733216" y="3486970"/>
            <a:chExt cx="7836692" cy="5830833"/>
          </a:xfrm>
          <a:solidFill>
            <a:schemeClr val="bg1"/>
          </a:solidFill>
        </p:grpSpPr>
        <p:sp>
          <p:nvSpPr>
            <p:cNvPr id="44" name="Freeform: Shape 43">
              <a:extLst>
                <a:ext uri="{FF2B5EF4-FFF2-40B4-BE49-F238E27FC236}">
                  <a16:creationId xmlns:a16="http://schemas.microsoft.com/office/drawing/2014/main" id="{BA4296D1-9136-4EF7-BF73-9C4336E28E0C}"/>
                </a:ext>
              </a:extLst>
            </p:cNvPr>
            <p:cNvSpPr/>
            <p:nvPr/>
          </p:nvSpPr>
          <p:spPr>
            <a:xfrm rot="5400000">
              <a:off x="6801154" y="2120167"/>
              <a:ext cx="4401951" cy="7135557"/>
            </a:xfrm>
            <a:custGeom>
              <a:avLst/>
              <a:gdLst>
                <a:gd name="connsiteX0" fmla="*/ 1574201 w 4401951"/>
                <a:gd name="connsiteY0" fmla="*/ 1307005 h 7135557"/>
                <a:gd name="connsiteX1" fmla="*/ 1595137 w 4401951"/>
                <a:gd name="connsiteY1" fmla="*/ 1308799 h 7135557"/>
                <a:gd name="connsiteX2" fmla="*/ 1596178 w 4401951"/>
                <a:gd name="connsiteY2" fmla="*/ 1307005 h 7135557"/>
                <a:gd name="connsiteX3" fmla="*/ 1292196 w 4401951"/>
                <a:gd name="connsiteY3" fmla="*/ 1246107 h 7135557"/>
                <a:gd name="connsiteX4" fmla="*/ 1354627 w 4401951"/>
                <a:gd name="connsiteY4" fmla="*/ 1145598 h 7135557"/>
                <a:gd name="connsiteX5" fmla="*/ 1392692 w 4401951"/>
                <a:gd name="connsiteY5" fmla="*/ 1097590 h 7135557"/>
                <a:gd name="connsiteX6" fmla="*/ 1392692 w 4401951"/>
                <a:gd name="connsiteY6" fmla="*/ 698917 h 7135557"/>
                <a:gd name="connsiteX7" fmla="*/ 10305 w 4401951"/>
                <a:gd name="connsiteY7" fmla="*/ 1963449 h 7135557"/>
                <a:gd name="connsiteX8" fmla="*/ 243210 w 4401951"/>
                <a:gd name="connsiteY8" fmla="*/ 1270953 h 7135557"/>
                <a:gd name="connsiteX9" fmla="*/ 521312 w 4401951"/>
                <a:gd name="connsiteY9" fmla="*/ 2463671 h 7135557"/>
                <a:gd name="connsiteX10" fmla="*/ 1032923 w 4401951"/>
                <a:gd name="connsiteY10" fmla="*/ 24092 h 7135557"/>
                <a:gd name="connsiteX11" fmla="*/ 1044438 w 4401951"/>
                <a:gd name="connsiteY11" fmla="*/ 0 h 7135557"/>
                <a:gd name="connsiteX12" fmla="*/ 1093672 w 4401951"/>
                <a:gd name="connsiteY12" fmla="*/ 664478 h 7135557"/>
                <a:gd name="connsiteX13" fmla="*/ 1143670 w 4401951"/>
                <a:gd name="connsiteY13" fmla="*/ 593153 h 7135557"/>
                <a:gd name="connsiteX14" fmla="*/ 1389562 w 4401951"/>
                <a:gd name="connsiteY14" fmla="*/ 359293 h 7135557"/>
                <a:gd name="connsiteX15" fmla="*/ 1230812 w 4401951"/>
                <a:gd name="connsiteY15" fmla="*/ 1223676 h 7135557"/>
                <a:gd name="connsiteX16" fmla="*/ 1377075 w 4401951"/>
                <a:gd name="connsiteY16" fmla="*/ 659632 h 7135557"/>
                <a:gd name="connsiteX17" fmla="*/ 1392692 w 4401951"/>
                <a:gd name="connsiteY17" fmla="*/ 617304 h 7135557"/>
                <a:gd name="connsiteX18" fmla="*/ 1392692 w 4401951"/>
                <a:gd name="connsiteY18" fmla="*/ 391528 h 7135557"/>
                <a:gd name="connsiteX19" fmla="*/ 1418889 w 4401951"/>
                <a:gd name="connsiteY19" fmla="*/ 509430 h 7135557"/>
                <a:gd name="connsiteX20" fmla="*/ 1422175 w 4401951"/>
                <a:gd name="connsiteY20" fmla="*/ 537401 h 7135557"/>
                <a:gd name="connsiteX21" fmla="*/ 1422535 w 4401951"/>
                <a:gd name="connsiteY21" fmla="*/ 536423 h 7135557"/>
                <a:gd name="connsiteX22" fmla="*/ 1422245 w 4401951"/>
                <a:gd name="connsiteY22" fmla="*/ 538004 h 7135557"/>
                <a:gd name="connsiteX23" fmla="*/ 1447174 w 4401951"/>
                <a:gd name="connsiteY23" fmla="*/ 750227 h 7135557"/>
                <a:gd name="connsiteX24" fmla="*/ 1448990 w 4401951"/>
                <a:gd name="connsiteY24" fmla="*/ 775589 h 7135557"/>
                <a:gd name="connsiteX25" fmla="*/ 1465396 w 4401951"/>
                <a:gd name="connsiteY25" fmla="*/ 822804 h 7135557"/>
                <a:gd name="connsiteX26" fmla="*/ 1504879 w 4401951"/>
                <a:gd name="connsiteY26" fmla="*/ 989383 h 7135557"/>
                <a:gd name="connsiteX27" fmla="*/ 1525291 w 4401951"/>
                <a:gd name="connsiteY27" fmla="*/ 962032 h 7135557"/>
                <a:gd name="connsiteX28" fmla="*/ 1586713 w 4401951"/>
                <a:gd name="connsiteY28" fmla="*/ 781661 h 7135557"/>
                <a:gd name="connsiteX29" fmla="*/ 1588900 w 4401951"/>
                <a:gd name="connsiteY29" fmla="*/ 742775 h 7135557"/>
                <a:gd name="connsiteX30" fmla="*/ 1547037 w 4401951"/>
                <a:gd name="connsiteY30" fmla="*/ 655005 h 7135557"/>
                <a:gd name="connsiteX31" fmla="*/ 1482690 w 4401951"/>
                <a:gd name="connsiteY31" fmla="*/ 547744 h 7135557"/>
                <a:gd name="connsiteX32" fmla="*/ 1587215 w 4401951"/>
                <a:gd name="connsiteY32" fmla="*/ 625548 h 7135557"/>
                <a:gd name="connsiteX33" fmla="*/ 1582482 w 4401951"/>
                <a:gd name="connsiteY33" fmla="*/ 574855 h 7135557"/>
                <a:gd name="connsiteX34" fmla="*/ 1467846 w 4401951"/>
                <a:gd name="connsiteY34" fmla="*/ 238210 h 7135557"/>
                <a:gd name="connsiteX35" fmla="*/ 1861129 w 4401951"/>
                <a:gd name="connsiteY35" fmla="*/ 883588 h 7135557"/>
                <a:gd name="connsiteX36" fmla="*/ 1867608 w 4401951"/>
                <a:gd name="connsiteY36" fmla="*/ 952388 h 7135557"/>
                <a:gd name="connsiteX37" fmla="*/ 1901281 w 4401951"/>
                <a:gd name="connsiteY37" fmla="*/ 1014707 h 7135557"/>
                <a:gd name="connsiteX38" fmla="*/ 1931966 w 4401951"/>
                <a:gd name="connsiteY38" fmla="*/ 1099383 h 7135557"/>
                <a:gd name="connsiteX39" fmla="*/ 1935528 w 4401951"/>
                <a:gd name="connsiteY39" fmla="*/ 1036077 h 7135557"/>
                <a:gd name="connsiteX40" fmla="*/ 1810993 w 4401951"/>
                <a:gd name="connsiteY40" fmla="*/ 593384 h 7135557"/>
                <a:gd name="connsiteX41" fmla="*/ 2043828 w 4401951"/>
                <a:gd name="connsiteY41" fmla="*/ 843442 h 7135557"/>
                <a:gd name="connsiteX42" fmla="*/ 2112308 w 4401951"/>
                <a:gd name="connsiteY42" fmla="*/ 960153 h 7135557"/>
                <a:gd name="connsiteX43" fmla="*/ 2183813 w 4401951"/>
                <a:gd name="connsiteY43" fmla="*/ 879627 h 7135557"/>
                <a:gd name="connsiteX44" fmla="*/ 2714982 w 4401951"/>
                <a:gd name="connsiteY44" fmla="*/ 21558 h 7135557"/>
                <a:gd name="connsiteX45" fmla="*/ 1715073 w 4401951"/>
                <a:gd name="connsiteY45" fmla="*/ 2645841 h 7135557"/>
                <a:gd name="connsiteX46" fmla="*/ 2784794 w 4401951"/>
                <a:gd name="connsiteY46" fmla="*/ 1156569 h 7135557"/>
                <a:gd name="connsiteX47" fmla="*/ 1969674 w 4401951"/>
                <a:gd name="connsiteY47" fmla="*/ 3737766 h 7135557"/>
                <a:gd name="connsiteX48" fmla="*/ 2540919 w 4401951"/>
                <a:gd name="connsiteY48" fmla="*/ 3073208 h 7135557"/>
                <a:gd name="connsiteX49" fmla="*/ 2241680 w 4401951"/>
                <a:gd name="connsiteY49" fmla="*/ 4524527 h 7135557"/>
                <a:gd name="connsiteX50" fmla="*/ 2635972 w 4401951"/>
                <a:gd name="connsiteY50" fmla="*/ 3936651 h 7135557"/>
                <a:gd name="connsiteX51" fmla="*/ 2980221 w 4401951"/>
                <a:gd name="connsiteY51" fmla="*/ 4653430 h 7135557"/>
                <a:gd name="connsiteX52" fmla="*/ 2724238 w 4401951"/>
                <a:gd name="connsiteY52" fmla="*/ 5226768 h 7135557"/>
                <a:gd name="connsiteX53" fmla="*/ 3269110 w 4401951"/>
                <a:gd name="connsiteY53" fmla="*/ 4904889 h 7135557"/>
                <a:gd name="connsiteX54" fmla="*/ 4062237 w 4401951"/>
                <a:gd name="connsiteY54" fmla="*/ 6863126 h 7135557"/>
                <a:gd name="connsiteX55" fmla="*/ 1163872 w 4401951"/>
                <a:gd name="connsiteY55" fmla="*/ 2381077 h 7135557"/>
                <a:gd name="connsiteX56" fmla="*/ 1171818 w 4401951"/>
                <a:gd name="connsiteY56" fmla="*/ 2187765 h 7135557"/>
                <a:gd name="connsiteX57" fmla="*/ 1165562 w 4401951"/>
                <a:gd name="connsiteY57" fmla="*/ 2187901 h 7135557"/>
                <a:gd name="connsiteX58" fmla="*/ 1159676 w 4401951"/>
                <a:gd name="connsiteY58" fmla="*/ 2158334 h 7135557"/>
                <a:gd name="connsiteX59" fmla="*/ 1140976 w 4401951"/>
                <a:gd name="connsiteY59" fmla="*/ 2015351 h 7135557"/>
                <a:gd name="connsiteX60" fmla="*/ 1134897 w 4401951"/>
                <a:gd name="connsiteY60" fmla="*/ 1881299 h 7135557"/>
                <a:gd name="connsiteX61" fmla="*/ 1113671 w 4401951"/>
                <a:gd name="connsiteY61" fmla="*/ 2032179 h 7135557"/>
                <a:gd name="connsiteX62" fmla="*/ 4401951 w 4401951"/>
                <a:gd name="connsiteY62" fmla="*/ 7116709 h 7135557"/>
                <a:gd name="connsiteX63" fmla="*/ 820316 w 4401951"/>
                <a:gd name="connsiteY63" fmla="*/ 6024940 h 7135557"/>
                <a:gd name="connsiteX64" fmla="*/ 1563906 w 4401951"/>
                <a:gd name="connsiteY64" fmla="*/ 6099531 h 7135557"/>
                <a:gd name="connsiteX65" fmla="*/ 162104 w 4401951"/>
                <a:gd name="connsiteY65" fmla="*/ 4265506 h 7135557"/>
                <a:gd name="connsiteX66" fmla="*/ 884894 w 4401951"/>
                <a:gd name="connsiteY66" fmla="*/ 4858595 h 7135557"/>
                <a:gd name="connsiteX67" fmla="*/ 59825 w 4401951"/>
                <a:gd name="connsiteY67" fmla="*/ 3067213 h 7135557"/>
                <a:gd name="connsiteX68" fmla="*/ 601746 w 4401951"/>
                <a:gd name="connsiteY68" fmla="*/ 3720191 h 7135557"/>
                <a:gd name="connsiteX69" fmla="*/ 10305 w 4401951"/>
                <a:gd name="connsiteY69" fmla="*/ 1963449 h 713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401951" h="7135557">
                  <a:moveTo>
                    <a:pt x="1574201" y="1307005"/>
                  </a:moveTo>
                  <a:lnTo>
                    <a:pt x="1595137" y="1308799"/>
                  </a:lnTo>
                  <a:lnTo>
                    <a:pt x="1596178" y="1307005"/>
                  </a:lnTo>
                  <a:close/>
                  <a:moveTo>
                    <a:pt x="1292196" y="1246107"/>
                  </a:moveTo>
                  <a:lnTo>
                    <a:pt x="1354627" y="1145598"/>
                  </a:lnTo>
                  <a:lnTo>
                    <a:pt x="1392692" y="1097590"/>
                  </a:lnTo>
                  <a:lnTo>
                    <a:pt x="1392692" y="698917"/>
                  </a:lnTo>
                  <a:close/>
                  <a:moveTo>
                    <a:pt x="10305" y="1963449"/>
                  </a:moveTo>
                  <a:cubicBezTo>
                    <a:pt x="35305" y="1737141"/>
                    <a:pt x="107341" y="1504847"/>
                    <a:pt x="243210" y="1270953"/>
                  </a:cubicBezTo>
                  <a:cubicBezTo>
                    <a:pt x="169779" y="1766302"/>
                    <a:pt x="247539" y="2226400"/>
                    <a:pt x="521312" y="2463671"/>
                  </a:cubicBezTo>
                  <a:cubicBezTo>
                    <a:pt x="290444" y="1194996"/>
                    <a:pt x="254291" y="837377"/>
                    <a:pt x="1032923" y="24092"/>
                  </a:cubicBezTo>
                  <a:cubicBezTo>
                    <a:pt x="1038793" y="11284"/>
                    <a:pt x="1042539" y="3412"/>
                    <a:pt x="1044438" y="0"/>
                  </a:cubicBezTo>
                  <a:lnTo>
                    <a:pt x="1093672" y="664478"/>
                  </a:lnTo>
                  <a:lnTo>
                    <a:pt x="1143670" y="593153"/>
                  </a:lnTo>
                  <a:cubicBezTo>
                    <a:pt x="1210644" y="509720"/>
                    <a:pt x="1291811" y="431141"/>
                    <a:pt x="1389562" y="359293"/>
                  </a:cubicBezTo>
                  <a:cubicBezTo>
                    <a:pt x="1199332" y="664152"/>
                    <a:pt x="1118671" y="989135"/>
                    <a:pt x="1230812" y="1223676"/>
                  </a:cubicBezTo>
                  <a:cubicBezTo>
                    <a:pt x="1283709" y="998470"/>
                    <a:pt x="1328298" y="814214"/>
                    <a:pt x="1377075" y="659632"/>
                  </a:cubicBezTo>
                  <a:lnTo>
                    <a:pt x="1392692" y="617304"/>
                  </a:lnTo>
                  <a:lnTo>
                    <a:pt x="1392692" y="391528"/>
                  </a:lnTo>
                  <a:lnTo>
                    <a:pt x="1418889" y="509430"/>
                  </a:lnTo>
                  <a:lnTo>
                    <a:pt x="1422175" y="537401"/>
                  </a:lnTo>
                  <a:lnTo>
                    <a:pt x="1422535" y="536423"/>
                  </a:lnTo>
                  <a:cubicBezTo>
                    <a:pt x="1422439" y="536949"/>
                    <a:pt x="1422342" y="537477"/>
                    <a:pt x="1422245" y="538004"/>
                  </a:cubicBezTo>
                  <a:lnTo>
                    <a:pt x="1447174" y="750227"/>
                  </a:lnTo>
                  <a:lnTo>
                    <a:pt x="1448990" y="775589"/>
                  </a:lnTo>
                  <a:lnTo>
                    <a:pt x="1465396" y="822804"/>
                  </a:lnTo>
                  <a:lnTo>
                    <a:pt x="1504879" y="989383"/>
                  </a:lnTo>
                  <a:lnTo>
                    <a:pt x="1525291" y="962032"/>
                  </a:lnTo>
                  <a:cubicBezTo>
                    <a:pt x="1557458" y="907490"/>
                    <a:pt x="1577556" y="846778"/>
                    <a:pt x="1586713" y="781661"/>
                  </a:cubicBezTo>
                  <a:cubicBezTo>
                    <a:pt x="1587442" y="768698"/>
                    <a:pt x="1588171" y="755737"/>
                    <a:pt x="1588900" y="742775"/>
                  </a:cubicBezTo>
                  <a:lnTo>
                    <a:pt x="1547037" y="655005"/>
                  </a:lnTo>
                  <a:cubicBezTo>
                    <a:pt x="1527714" y="619152"/>
                    <a:pt x="1506210" y="583330"/>
                    <a:pt x="1482690" y="547744"/>
                  </a:cubicBezTo>
                  <a:lnTo>
                    <a:pt x="1587215" y="625548"/>
                  </a:lnTo>
                  <a:lnTo>
                    <a:pt x="1582482" y="574855"/>
                  </a:lnTo>
                  <a:cubicBezTo>
                    <a:pt x="1565083" y="466606"/>
                    <a:pt x="1525602" y="352408"/>
                    <a:pt x="1467846" y="238210"/>
                  </a:cubicBezTo>
                  <a:cubicBezTo>
                    <a:pt x="1710374" y="439406"/>
                    <a:pt x="1825116" y="661256"/>
                    <a:pt x="1861129" y="883588"/>
                  </a:cubicBezTo>
                  <a:lnTo>
                    <a:pt x="1867608" y="952388"/>
                  </a:lnTo>
                  <a:lnTo>
                    <a:pt x="1901281" y="1014707"/>
                  </a:lnTo>
                  <a:lnTo>
                    <a:pt x="1931966" y="1099383"/>
                  </a:lnTo>
                  <a:lnTo>
                    <a:pt x="1935528" y="1036077"/>
                  </a:lnTo>
                  <a:cubicBezTo>
                    <a:pt x="1932520" y="897911"/>
                    <a:pt x="1887999" y="745647"/>
                    <a:pt x="1810993" y="593384"/>
                  </a:cubicBezTo>
                  <a:cubicBezTo>
                    <a:pt x="1908003" y="673863"/>
                    <a:pt x="1984569" y="757646"/>
                    <a:pt x="2043828" y="843442"/>
                  </a:cubicBezTo>
                  <a:lnTo>
                    <a:pt x="2112308" y="960153"/>
                  </a:lnTo>
                  <a:lnTo>
                    <a:pt x="2183813" y="879627"/>
                  </a:lnTo>
                  <a:cubicBezTo>
                    <a:pt x="2322640" y="717571"/>
                    <a:pt x="2486557" y="489948"/>
                    <a:pt x="2714982" y="21558"/>
                  </a:cubicBezTo>
                  <a:cubicBezTo>
                    <a:pt x="3240019" y="1209833"/>
                    <a:pt x="1631771" y="1832795"/>
                    <a:pt x="1715073" y="2645841"/>
                  </a:cubicBezTo>
                  <a:cubicBezTo>
                    <a:pt x="2045535" y="2037427"/>
                    <a:pt x="2319419" y="1566185"/>
                    <a:pt x="2784794" y="1156569"/>
                  </a:cubicBezTo>
                  <a:cubicBezTo>
                    <a:pt x="3117678" y="2938725"/>
                    <a:pt x="2267144" y="2835936"/>
                    <a:pt x="1969674" y="3737766"/>
                  </a:cubicBezTo>
                  <a:cubicBezTo>
                    <a:pt x="2204132" y="3553211"/>
                    <a:pt x="2311509" y="3203451"/>
                    <a:pt x="2540919" y="3073208"/>
                  </a:cubicBezTo>
                  <a:cubicBezTo>
                    <a:pt x="2781764" y="3802291"/>
                    <a:pt x="2294248" y="3762456"/>
                    <a:pt x="2241680" y="4524527"/>
                  </a:cubicBezTo>
                  <a:lnTo>
                    <a:pt x="2635972" y="3936651"/>
                  </a:lnTo>
                  <a:cubicBezTo>
                    <a:pt x="2747761" y="4010954"/>
                    <a:pt x="2965511" y="4438411"/>
                    <a:pt x="2980221" y="4653430"/>
                  </a:cubicBezTo>
                  <a:cubicBezTo>
                    <a:pt x="2994932" y="4868450"/>
                    <a:pt x="2868201" y="4856669"/>
                    <a:pt x="2724238" y="5226768"/>
                  </a:cubicBezTo>
                  <a:cubicBezTo>
                    <a:pt x="2879924" y="5084195"/>
                    <a:pt x="3180097" y="4801659"/>
                    <a:pt x="3269110" y="4904889"/>
                  </a:cubicBezTo>
                  <a:cubicBezTo>
                    <a:pt x="3572739" y="5194238"/>
                    <a:pt x="3288409" y="5620681"/>
                    <a:pt x="4062237" y="6863126"/>
                  </a:cubicBezTo>
                  <a:cubicBezTo>
                    <a:pt x="2180073" y="6016731"/>
                    <a:pt x="1166812" y="4088916"/>
                    <a:pt x="1163872" y="2381077"/>
                  </a:cubicBezTo>
                  <a:lnTo>
                    <a:pt x="1171818" y="2187765"/>
                  </a:lnTo>
                  <a:lnTo>
                    <a:pt x="1165562" y="2187901"/>
                  </a:lnTo>
                  <a:lnTo>
                    <a:pt x="1159676" y="2158334"/>
                  </a:lnTo>
                  <a:cubicBezTo>
                    <a:pt x="1151650" y="2111164"/>
                    <a:pt x="1145304" y="2063446"/>
                    <a:pt x="1140976" y="2015351"/>
                  </a:cubicBezTo>
                  <a:lnTo>
                    <a:pt x="1134897" y="1881299"/>
                  </a:lnTo>
                  <a:lnTo>
                    <a:pt x="1113671" y="2032179"/>
                  </a:lnTo>
                  <a:cubicBezTo>
                    <a:pt x="927929" y="3958603"/>
                    <a:pt x="2274745" y="6444895"/>
                    <a:pt x="4401951" y="7116709"/>
                  </a:cubicBezTo>
                  <a:cubicBezTo>
                    <a:pt x="2031981" y="7255286"/>
                    <a:pt x="1150032" y="6603410"/>
                    <a:pt x="820316" y="6024940"/>
                  </a:cubicBezTo>
                  <a:cubicBezTo>
                    <a:pt x="1359331" y="6159038"/>
                    <a:pt x="1370002" y="6176835"/>
                    <a:pt x="1563906" y="6099531"/>
                  </a:cubicBezTo>
                  <a:cubicBezTo>
                    <a:pt x="517037" y="5889014"/>
                    <a:pt x="393579" y="5232930"/>
                    <a:pt x="162104" y="4265506"/>
                  </a:cubicBezTo>
                  <a:cubicBezTo>
                    <a:pt x="342018" y="4353444"/>
                    <a:pt x="494429" y="4855174"/>
                    <a:pt x="884894" y="4858595"/>
                  </a:cubicBezTo>
                  <a:cubicBezTo>
                    <a:pt x="498053" y="4364291"/>
                    <a:pt x="-195081" y="3923696"/>
                    <a:pt x="59825" y="3067213"/>
                  </a:cubicBezTo>
                  <a:cubicBezTo>
                    <a:pt x="327943" y="3660046"/>
                    <a:pt x="203678" y="3405627"/>
                    <a:pt x="601746" y="3720191"/>
                  </a:cubicBezTo>
                  <a:cubicBezTo>
                    <a:pt x="283632" y="3267428"/>
                    <a:pt x="-64693" y="2642375"/>
                    <a:pt x="10305" y="196344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Freeform: Shape 41">
              <a:extLst>
                <a:ext uri="{FF2B5EF4-FFF2-40B4-BE49-F238E27FC236}">
                  <a16:creationId xmlns:a16="http://schemas.microsoft.com/office/drawing/2014/main" id="{13F2C3F8-1CA0-4C5C-886C-E20CDA99E954}"/>
                </a:ext>
              </a:extLst>
            </p:cNvPr>
            <p:cNvSpPr/>
            <p:nvPr/>
          </p:nvSpPr>
          <p:spPr>
            <a:xfrm rot="1520710">
              <a:off x="4733216" y="7292574"/>
              <a:ext cx="678947" cy="2025229"/>
            </a:xfrm>
            <a:custGeom>
              <a:avLst/>
              <a:gdLst>
                <a:gd name="connsiteX0" fmla="*/ 541078 w 678947"/>
                <a:gd name="connsiteY0" fmla="*/ 692150 h 1803619"/>
                <a:gd name="connsiteX1" fmla="*/ 675744 w 678947"/>
                <a:gd name="connsiteY1" fmla="*/ 1076908 h 1803619"/>
                <a:gd name="connsiteX2" fmla="*/ 678947 w 678947"/>
                <a:gd name="connsiteY2" fmla="*/ 1076908 h 1803619"/>
                <a:gd name="connsiteX3" fmla="*/ 677934 w 678947"/>
                <a:gd name="connsiteY3" fmla="*/ 1079426 h 1803619"/>
                <a:gd name="connsiteX4" fmla="*/ 678947 w 678947"/>
                <a:gd name="connsiteY4" fmla="*/ 1080591 h 1803619"/>
                <a:gd name="connsiteX5" fmla="*/ 677465 w 678947"/>
                <a:gd name="connsiteY5" fmla="*/ 1080591 h 1803619"/>
                <a:gd name="connsiteX6" fmla="*/ 380803 w 678947"/>
                <a:gd name="connsiteY6" fmla="*/ 1798594 h 1803619"/>
                <a:gd name="connsiteX7" fmla="*/ 370346 w 678947"/>
                <a:gd name="connsiteY7" fmla="*/ 1206657 h 1803619"/>
                <a:gd name="connsiteX8" fmla="*/ 430248 w 678947"/>
                <a:gd name="connsiteY8" fmla="*/ 1124930 h 1803619"/>
                <a:gd name="connsiteX9" fmla="*/ 339473 w 678947"/>
                <a:gd name="connsiteY9" fmla="*/ 1037677 h 1803619"/>
                <a:gd name="connsiteX10" fmla="*/ 248698 w 678947"/>
                <a:gd name="connsiteY10" fmla="*/ 1124930 h 1803619"/>
                <a:gd name="connsiteX11" fmla="*/ 308601 w 678947"/>
                <a:gd name="connsiteY11" fmla="*/ 1206658 h 1803619"/>
                <a:gd name="connsiteX12" fmla="*/ 298145 w 678947"/>
                <a:gd name="connsiteY12" fmla="*/ 1803619 h 1803619"/>
                <a:gd name="connsiteX13" fmla="*/ 1482 w 678947"/>
                <a:gd name="connsiteY13" fmla="*/ 1080591 h 1803619"/>
                <a:gd name="connsiteX14" fmla="*/ 1 w 678947"/>
                <a:gd name="connsiteY14" fmla="*/ 1080591 h 1803619"/>
                <a:gd name="connsiteX15" fmla="*/ 977 w 678947"/>
                <a:gd name="connsiteY15" fmla="*/ 1079335 h 1803619"/>
                <a:gd name="connsiteX16" fmla="*/ 0 w 678947"/>
                <a:gd name="connsiteY16" fmla="*/ 1076908 h 1803619"/>
                <a:gd name="connsiteX17" fmla="*/ 2865 w 678947"/>
                <a:gd name="connsiteY17" fmla="*/ 1076908 h 1803619"/>
                <a:gd name="connsiteX18" fmla="*/ 128363 w 678947"/>
                <a:gd name="connsiteY18" fmla="*/ 696719 h 1803619"/>
                <a:gd name="connsiteX19" fmla="*/ 162613 w 678947"/>
                <a:gd name="connsiteY19" fmla="*/ 573663 h 1803619"/>
                <a:gd name="connsiteX20" fmla="*/ 516334 w 678947"/>
                <a:gd name="connsiteY20" fmla="*/ 573663 h 1803619"/>
                <a:gd name="connsiteX21" fmla="*/ 561325 w 678947"/>
                <a:gd name="connsiteY21" fmla="*/ 618654 h 1803619"/>
                <a:gd name="connsiteX22" fmla="*/ 516334 w 678947"/>
                <a:gd name="connsiteY22" fmla="*/ 663645 h 1803619"/>
                <a:gd name="connsiteX23" fmla="*/ 162613 w 678947"/>
                <a:gd name="connsiteY23" fmla="*/ 663645 h 1803619"/>
                <a:gd name="connsiteX24" fmla="*/ 117622 w 678947"/>
                <a:gd name="connsiteY24" fmla="*/ 618654 h 1803619"/>
                <a:gd name="connsiteX25" fmla="*/ 162613 w 678947"/>
                <a:gd name="connsiteY25" fmla="*/ 573663 h 1803619"/>
                <a:gd name="connsiteX26" fmla="*/ 346730 w 678947"/>
                <a:gd name="connsiteY26" fmla="*/ 0 h 1803619"/>
                <a:gd name="connsiteX27" fmla="*/ 477359 w 678947"/>
                <a:gd name="connsiteY27" fmla="*/ 58057 h 1803619"/>
                <a:gd name="connsiteX28" fmla="*/ 535416 w 678947"/>
                <a:gd name="connsiteY28" fmla="*/ 508918 h 1803619"/>
                <a:gd name="connsiteX29" fmla="*/ 143530 w 678947"/>
                <a:gd name="connsiteY29" fmla="*/ 508918 h 1803619"/>
                <a:gd name="connsiteX0" fmla="*/ 541078 w 678947"/>
                <a:gd name="connsiteY0" fmla="*/ 913760 h 2025229"/>
                <a:gd name="connsiteX1" fmla="*/ 675744 w 678947"/>
                <a:gd name="connsiteY1" fmla="*/ 1298518 h 2025229"/>
                <a:gd name="connsiteX2" fmla="*/ 678947 w 678947"/>
                <a:gd name="connsiteY2" fmla="*/ 1298518 h 2025229"/>
                <a:gd name="connsiteX3" fmla="*/ 677934 w 678947"/>
                <a:gd name="connsiteY3" fmla="*/ 1301036 h 2025229"/>
                <a:gd name="connsiteX4" fmla="*/ 678947 w 678947"/>
                <a:gd name="connsiteY4" fmla="*/ 1302201 h 2025229"/>
                <a:gd name="connsiteX5" fmla="*/ 677465 w 678947"/>
                <a:gd name="connsiteY5" fmla="*/ 1302201 h 2025229"/>
                <a:gd name="connsiteX6" fmla="*/ 380803 w 678947"/>
                <a:gd name="connsiteY6" fmla="*/ 2020204 h 2025229"/>
                <a:gd name="connsiteX7" fmla="*/ 370346 w 678947"/>
                <a:gd name="connsiteY7" fmla="*/ 1428267 h 2025229"/>
                <a:gd name="connsiteX8" fmla="*/ 430248 w 678947"/>
                <a:gd name="connsiteY8" fmla="*/ 1346540 h 2025229"/>
                <a:gd name="connsiteX9" fmla="*/ 339473 w 678947"/>
                <a:gd name="connsiteY9" fmla="*/ 1259287 h 2025229"/>
                <a:gd name="connsiteX10" fmla="*/ 248698 w 678947"/>
                <a:gd name="connsiteY10" fmla="*/ 1346540 h 2025229"/>
                <a:gd name="connsiteX11" fmla="*/ 308601 w 678947"/>
                <a:gd name="connsiteY11" fmla="*/ 1428268 h 2025229"/>
                <a:gd name="connsiteX12" fmla="*/ 298145 w 678947"/>
                <a:gd name="connsiteY12" fmla="*/ 2025229 h 2025229"/>
                <a:gd name="connsiteX13" fmla="*/ 1482 w 678947"/>
                <a:gd name="connsiteY13" fmla="*/ 1302201 h 2025229"/>
                <a:gd name="connsiteX14" fmla="*/ 1 w 678947"/>
                <a:gd name="connsiteY14" fmla="*/ 1302201 h 2025229"/>
                <a:gd name="connsiteX15" fmla="*/ 977 w 678947"/>
                <a:gd name="connsiteY15" fmla="*/ 1300945 h 2025229"/>
                <a:gd name="connsiteX16" fmla="*/ 0 w 678947"/>
                <a:gd name="connsiteY16" fmla="*/ 1298518 h 2025229"/>
                <a:gd name="connsiteX17" fmla="*/ 2865 w 678947"/>
                <a:gd name="connsiteY17" fmla="*/ 1298518 h 2025229"/>
                <a:gd name="connsiteX18" fmla="*/ 128363 w 678947"/>
                <a:gd name="connsiteY18" fmla="*/ 918329 h 2025229"/>
                <a:gd name="connsiteX19" fmla="*/ 541078 w 678947"/>
                <a:gd name="connsiteY19" fmla="*/ 913760 h 2025229"/>
                <a:gd name="connsiteX20" fmla="*/ 162613 w 678947"/>
                <a:gd name="connsiteY20" fmla="*/ 795273 h 2025229"/>
                <a:gd name="connsiteX21" fmla="*/ 516334 w 678947"/>
                <a:gd name="connsiteY21" fmla="*/ 795273 h 2025229"/>
                <a:gd name="connsiteX22" fmla="*/ 561325 w 678947"/>
                <a:gd name="connsiteY22" fmla="*/ 840264 h 2025229"/>
                <a:gd name="connsiteX23" fmla="*/ 516334 w 678947"/>
                <a:gd name="connsiteY23" fmla="*/ 885255 h 2025229"/>
                <a:gd name="connsiteX24" fmla="*/ 162613 w 678947"/>
                <a:gd name="connsiteY24" fmla="*/ 885255 h 2025229"/>
                <a:gd name="connsiteX25" fmla="*/ 117622 w 678947"/>
                <a:gd name="connsiteY25" fmla="*/ 840264 h 2025229"/>
                <a:gd name="connsiteX26" fmla="*/ 162613 w 678947"/>
                <a:gd name="connsiteY26" fmla="*/ 795273 h 2025229"/>
                <a:gd name="connsiteX27" fmla="*/ 306002 w 678947"/>
                <a:gd name="connsiteY27" fmla="*/ 0 h 2025229"/>
                <a:gd name="connsiteX28" fmla="*/ 477359 w 678947"/>
                <a:gd name="connsiteY28" fmla="*/ 279667 h 2025229"/>
                <a:gd name="connsiteX29" fmla="*/ 535416 w 678947"/>
                <a:gd name="connsiteY29" fmla="*/ 730528 h 2025229"/>
                <a:gd name="connsiteX30" fmla="*/ 143530 w 678947"/>
                <a:gd name="connsiteY30" fmla="*/ 730528 h 2025229"/>
                <a:gd name="connsiteX31" fmla="*/ 306002 w 678947"/>
                <a:gd name="connsiteY31" fmla="*/ 0 h 202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78947" h="2025229">
                  <a:moveTo>
                    <a:pt x="541078" y="913760"/>
                  </a:moveTo>
                  <a:cubicBezTo>
                    <a:pt x="517510" y="1040676"/>
                    <a:pt x="540707" y="1154107"/>
                    <a:pt x="675744" y="1298518"/>
                  </a:cubicBezTo>
                  <a:lnTo>
                    <a:pt x="678947" y="1298518"/>
                  </a:lnTo>
                  <a:lnTo>
                    <a:pt x="677934" y="1301036"/>
                  </a:lnTo>
                  <a:lnTo>
                    <a:pt x="678947" y="1302201"/>
                  </a:lnTo>
                  <a:lnTo>
                    <a:pt x="677465" y="1302201"/>
                  </a:lnTo>
                  <a:lnTo>
                    <a:pt x="380803" y="2020204"/>
                  </a:lnTo>
                  <a:lnTo>
                    <a:pt x="370346" y="1428267"/>
                  </a:lnTo>
                  <a:cubicBezTo>
                    <a:pt x="405337" y="1416402"/>
                    <a:pt x="430248" y="1384267"/>
                    <a:pt x="430248" y="1346540"/>
                  </a:cubicBezTo>
                  <a:cubicBezTo>
                    <a:pt x="430248" y="1298351"/>
                    <a:pt x="389607" y="1259287"/>
                    <a:pt x="339473" y="1259287"/>
                  </a:cubicBezTo>
                  <a:cubicBezTo>
                    <a:pt x="289339" y="1259287"/>
                    <a:pt x="248698" y="1298351"/>
                    <a:pt x="248698" y="1346540"/>
                  </a:cubicBezTo>
                  <a:cubicBezTo>
                    <a:pt x="248698" y="1384267"/>
                    <a:pt x="273609" y="1416402"/>
                    <a:pt x="308601" y="1428268"/>
                  </a:cubicBezTo>
                  <a:cubicBezTo>
                    <a:pt x="308601" y="1640657"/>
                    <a:pt x="298145" y="1812840"/>
                    <a:pt x="298145" y="2025229"/>
                  </a:cubicBezTo>
                  <a:cubicBezTo>
                    <a:pt x="195772" y="1770818"/>
                    <a:pt x="103855" y="1556612"/>
                    <a:pt x="1482" y="1302201"/>
                  </a:cubicBezTo>
                  <a:lnTo>
                    <a:pt x="1" y="1302201"/>
                  </a:lnTo>
                  <a:cubicBezTo>
                    <a:pt x="335" y="1301788"/>
                    <a:pt x="668" y="1301375"/>
                    <a:pt x="977" y="1300945"/>
                  </a:cubicBezTo>
                  <a:lnTo>
                    <a:pt x="0" y="1298518"/>
                  </a:lnTo>
                  <a:lnTo>
                    <a:pt x="2865" y="1298518"/>
                  </a:lnTo>
                  <a:cubicBezTo>
                    <a:pt x="133453" y="1136606"/>
                    <a:pt x="156667" y="1063482"/>
                    <a:pt x="128363" y="918329"/>
                  </a:cubicBezTo>
                  <a:lnTo>
                    <a:pt x="541078" y="913760"/>
                  </a:lnTo>
                  <a:close/>
                  <a:moveTo>
                    <a:pt x="162613" y="795273"/>
                  </a:moveTo>
                  <a:lnTo>
                    <a:pt x="516334" y="795273"/>
                  </a:lnTo>
                  <a:cubicBezTo>
                    <a:pt x="541182" y="795273"/>
                    <a:pt x="561325" y="815416"/>
                    <a:pt x="561325" y="840264"/>
                  </a:cubicBezTo>
                  <a:cubicBezTo>
                    <a:pt x="561325" y="865112"/>
                    <a:pt x="541182" y="885255"/>
                    <a:pt x="516334" y="885255"/>
                  </a:cubicBezTo>
                  <a:lnTo>
                    <a:pt x="162613" y="885255"/>
                  </a:lnTo>
                  <a:cubicBezTo>
                    <a:pt x="137765" y="885255"/>
                    <a:pt x="117622" y="865112"/>
                    <a:pt x="117622" y="840264"/>
                  </a:cubicBezTo>
                  <a:cubicBezTo>
                    <a:pt x="117622" y="815416"/>
                    <a:pt x="137765" y="795273"/>
                    <a:pt x="162613" y="795273"/>
                  </a:cubicBezTo>
                  <a:close/>
                  <a:moveTo>
                    <a:pt x="306002" y="0"/>
                  </a:moveTo>
                  <a:lnTo>
                    <a:pt x="477359" y="279667"/>
                  </a:lnTo>
                  <a:lnTo>
                    <a:pt x="535416" y="730528"/>
                  </a:lnTo>
                  <a:lnTo>
                    <a:pt x="143530" y="730528"/>
                  </a:lnTo>
                  <a:cubicBezTo>
                    <a:pt x="211263" y="560889"/>
                    <a:pt x="238269" y="169639"/>
                    <a:pt x="30600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48" name="Group 47">
            <a:extLst>
              <a:ext uri="{FF2B5EF4-FFF2-40B4-BE49-F238E27FC236}">
                <a16:creationId xmlns:a16="http://schemas.microsoft.com/office/drawing/2014/main" id="{8E26355E-A180-4415-A282-BDD201486BDB}"/>
              </a:ext>
            </a:extLst>
          </p:cNvPr>
          <p:cNvGrpSpPr/>
          <p:nvPr/>
        </p:nvGrpSpPr>
        <p:grpSpPr>
          <a:xfrm rot="74106" flipH="1">
            <a:off x="7748957" y="1571359"/>
            <a:ext cx="497280" cy="594768"/>
            <a:chOff x="5704433" y="717502"/>
            <a:chExt cx="7365528" cy="8809481"/>
          </a:xfrm>
          <a:solidFill>
            <a:schemeClr val="bg1"/>
          </a:solidFill>
        </p:grpSpPr>
        <p:sp>
          <p:nvSpPr>
            <p:cNvPr id="137" name="Freeform: Shape 136">
              <a:extLst>
                <a:ext uri="{FF2B5EF4-FFF2-40B4-BE49-F238E27FC236}">
                  <a16:creationId xmlns:a16="http://schemas.microsoft.com/office/drawing/2014/main" id="{F267687D-5D54-4D4D-9555-A9B34255F78C}"/>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8" name="Freeform: Shape 137">
              <a:extLst>
                <a:ext uri="{FF2B5EF4-FFF2-40B4-BE49-F238E27FC236}">
                  <a16:creationId xmlns:a16="http://schemas.microsoft.com/office/drawing/2014/main" id="{0B2E5AC4-C413-444C-BA68-C51DABC0ACA5}"/>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9" name="Freeform: Shape 138">
              <a:extLst>
                <a:ext uri="{FF2B5EF4-FFF2-40B4-BE49-F238E27FC236}">
                  <a16:creationId xmlns:a16="http://schemas.microsoft.com/office/drawing/2014/main" id="{A9474942-B1EF-4076-990B-5BD620548910}"/>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0" name="Freeform: Shape 139">
              <a:extLst>
                <a:ext uri="{FF2B5EF4-FFF2-40B4-BE49-F238E27FC236}">
                  <a16:creationId xmlns:a16="http://schemas.microsoft.com/office/drawing/2014/main" id="{C718B5A3-0933-474D-846F-370E91AC1549}"/>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1" name="Freeform: Shape 140">
              <a:extLst>
                <a:ext uri="{FF2B5EF4-FFF2-40B4-BE49-F238E27FC236}">
                  <a16:creationId xmlns:a16="http://schemas.microsoft.com/office/drawing/2014/main" id="{93AC4238-AFD2-4112-95D6-82ED82DE4A80}"/>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2" name="Freeform: Shape 141">
              <a:extLst>
                <a:ext uri="{FF2B5EF4-FFF2-40B4-BE49-F238E27FC236}">
                  <a16:creationId xmlns:a16="http://schemas.microsoft.com/office/drawing/2014/main" id="{522E02E8-24E8-4F6B-9CB6-833954E78607}"/>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3" name="Freeform: Shape 142">
              <a:extLst>
                <a:ext uri="{FF2B5EF4-FFF2-40B4-BE49-F238E27FC236}">
                  <a16:creationId xmlns:a16="http://schemas.microsoft.com/office/drawing/2014/main" id="{40128B42-AD27-4640-BC60-7FF4BD276DAE}"/>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49" name="Group 48">
            <a:extLst>
              <a:ext uri="{FF2B5EF4-FFF2-40B4-BE49-F238E27FC236}">
                <a16:creationId xmlns:a16="http://schemas.microsoft.com/office/drawing/2014/main" id="{190AB368-743C-4488-8EBA-F26521343263}"/>
              </a:ext>
            </a:extLst>
          </p:cNvPr>
          <p:cNvGrpSpPr/>
          <p:nvPr/>
        </p:nvGrpSpPr>
        <p:grpSpPr>
          <a:xfrm rot="74106" flipH="1">
            <a:off x="10271025" y="188204"/>
            <a:ext cx="914980" cy="1036921"/>
            <a:chOff x="5365048" y="479821"/>
            <a:chExt cx="8036930" cy="9108010"/>
          </a:xfrm>
          <a:solidFill>
            <a:schemeClr val="bg1"/>
          </a:solidFill>
        </p:grpSpPr>
        <p:sp>
          <p:nvSpPr>
            <p:cNvPr id="130" name="Freeform: Shape 129">
              <a:extLst>
                <a:ext uri="{FF2B5EF4-FFF2-40B4-BE49-F238E27FC236}">
                  <a16:creationId xmlns:a16="http://schemas.microsoft.com/office/drawing/2014/main" id="{6395662B-F167-44D5-814A-D7929D40CF63}"/>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1" name="Freeform: Shape 130">
              <a:extLst>
                <a:ext uri="{FF2B5EF4-FFF2-40B4-BE49-F238E27FC236}">
                  <a16:creationId xmlns:a16="http://schemas.microsoft.com/office/drawing/2014/main" id="{586E9982-E4F6-49E6-9DFA-EAB7CB88D798}"/>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2" name="Freeform: Shape 131">
              <a:extLst>
                <a:ext uri="{FF2B5EF4-FFF2-40B4-BE49-F238E27FC236}">
                  <a16:creationId xmlns:a16="http://schemas.microsoft.com/office/drawing/2014/main" id="{8C88E72B-606C-455F-9F21-F74A1881DA14}"/>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3" name="Freeform: Shape 132">
              <a:extLst>
                <a:ext uri="{FF2B5EF4-FFF2-40B4-BE49-F238E27FC236}">
                  <a16:creationId xmlns:a16="http://schemas.microsoft.com/office/drawing/2014/main" id="{281EF72A-930C-4BFD-A59C-8172CBE4C75B}"/>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4" name="Freeform: Shape 133">
              <a:extLst>
                <a:ext uri="{FF2B5EF4-FFF2-40B4-BE49-F238E27FC236}">
                  <a16:creationId xmlns:a16="http://schemas.microsoft.com/office/drawing/2014/main" id="{C5150E5E-2835-46B3-AD5F-1CD59C385250}"/>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5" name="Freeform: Shape 134">
              <a:extLst>
                <a:ext uri="{FF2B5EF4-FFF2-40B4-BE49-F238E27FC236}">
                  <a16:creationId xmlns:a16="http://schemas.microsoft.com/office/drawing/2014/main" id="{3DFD155F-7F67-4D3D-A7D9-8A1EA7BB4F28}"/>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6" name="Freeform: Shape 135">
              <a:extLst>
                <a:ext uri="{FF2B5EF4-FFF2-40B4-BE49-F238E27FC236}">
                  <a16:creationId xmlns:a16="http://schemas.microsoft.com/office/drawing/2014/main" id="{2C6F5F67-35F5-437F-B7C6-2BE7C1699A11}"/>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0" name="Group 49">
            <a:extLst>
              <a:ext uri="{FF2B5EF4-FFF2-40B4-BE49-F238E27FC236}">
                <a16:creationId xmlns:a16="http://schemas.microsoft.com/office/drawing/2014/main" id="{D55016E2-82D8-42BE-9750-8C7CD1FC9A1F}"/>
              </a:ext>
            </a:extLst>
          </p:cNvPr>
          <p:cNvGrpSpPr/>
          <p:nvPr/>
        </p:nvGrpSpPr>
        <p:grpSpPr>
          <a:xfrm rot="74106" flipH="1">
            <a:off x="8028642" y="2577760"/>
            <a:ext cx="255546" cy="263981"/>
            <a:chOff x="5365048" y="1982197"/>
            <a:chExt cx="7362621" cy="7605634"/>
          </a:xfrm>
          <a:solidFill>
            <a:schemeClr val="bg1"/>
          </a:solidFill>
        </p:grpSpPr>
        <p:sp>
          <p:nvSpPr>
            <p:cNvPr id="123" name="Freeform: Shape 122">
              <a:extLst>
                <a:ext uri="{FF2B5EF4-FFF2-40B4-BE49-F238E27FC236}">
                  <a16:creationId xmlns:a16="http://schemas.microsoft.com/office/drawing/2014/main" id="{D7019B01-A3C5-4E7A-BA07-7B7E8B4B37EB}"/>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4" name="Freeform: Shape 123">
              <a:extLst>
                <a:ext uri="{FF2B5EF4-FFF2-40B4-BE49-F238E27FC236}">
                  <a16:creationId xmlns:a16="http://schemas.microsoft.com/office/drawing/2014/main" id="{A5D8B653-5BB2-417B-A240-6A188D1AD044}"/>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5" name="Freeform: Shape 124">
              <a:extLst>
                <a:ext uri="{FF2B5EF4-FFF2-40B4-BE49-F238E27FC236}">
                  <a16:creationId xmlns:a16="http://schemas.microsoft.com/office/drawing/2014/main" id="{E53D7C37-A239-4161-9BD8-1642FFEA0F80}"/>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6" name="Freeform: Shape 125">
              <a:extLst>
                <a:ext uri="{FF2B5EF4-FFF2-40B4-BE49-F238E27FC236}">
                  <a16:creationId xmlns:a16="http://schemas.microsoft.com/office/drawing/2014/main" id="{9299447B-4B56-4224-BD72-B4518A754DED}"/>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7" name="Freeform: Shape 126">
              <a:extLst>
                <a:ext uri="{FF2B5EF4-FFF2-40B4-BE49-F238E27FC236}">
                  <a16:creationId xmlns:a16="http://schemas.microsoft.com/office/drawing/2014/main" id="{EFF8AB55-C79E-441E-A45D-A5F3AC94F5F3}"/>
                </a:ext>
              </a:extLst>
            </p:cNvPr>
            <p:cNvSpPr/>
            <p:nvPr/>
          </p:nvSpPr>
          <p:spPr>
            <a:xfrm>
              <a:off x="9871173" y="3444023"/>
              <a:ext cx="1940058" cy="2975318"/>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 name="connsiteX0" fmla="*/ 1247497 w 1247497"/>
                <a:gd name="connsiteY0" fmla="*/ 0 h 1024830"/>
                <a:gd name="connsiteX1" fmla="*/ 0 w 1247497"/>
                <a:gd name="connsiteY1" fmla="*/ 277330 h 1024830"/>
                <a:gd name="connsiteX2" fmla="*/ 113780 w 1247497"/>
                <a:gd name="connsiteY2" fmla="*/ 1024830 h 1024830"/>
                <a:gd name="connsiteX3" fmla="*/ 1247497 w 1247497"/>
                <a:gd name="connsiteY3" fmla="*/ 0 h 1024830"/>
                <a:gd name="connsiteX0" fmla="*/ 675581 w 675581"/>
                <a:gd name="connsiteY0" fmla="*/ 0 h 1036087"/>
                <a:gd name="connsiteX1" fmla="*/ 0 w 675581"/>
                <a:gd name="connsiteY1" fmla="*/ 288587 h 1036087"/>
                <a:gd name="connsiteX2" fmla="*/ 113780 w 675581"/>
                <a:gd name="connsiteY2" fmla="*/ 1036087 h 1036087"/>
                <a:gd name="connsiteX3" fmla="*/ 675581 w 675581"/>
                <a:gd name="connsiteY3" fmla="*/ 0 h 1036087"/>
              </a:gdLst>
              <a:ahLst/>
              <a:cxnLst>
                <a:cxn ang="0">
                  <a:pos x="connsiteX0" y="connsiteY0"/>
                </a:cxn>
                <a:cxn ang="0">
                  <a:pos x="connsiteX1" y="connsiteY1"/>
                </a:cxn>
                <a:cxn ang="0">
                  <a:pos x="connsiteX2" y="connsiteY2"/>
                </a:cxn>
                <a:cxn ang="0">
                  <a:pos x="connsiteX3" y="connsiteY3"/>
                </a:cxn>
              </a:cxnLst>
              <a:rect l="l" t="t" r="r" b="b"/>
              <a:pathLst>
                <a:path w="675581" h="1036087">
                  <a:moveTo>
                    <a:pt x="675581" y="0"/>
                  </a:moveTo>
                  <a:lnTo>
                    <a:pt x="0" y="288587"/>
                  </a:lnTo>
                  <a:lnTo>
                    <a:pt x="113780" y="1036087"/>
                  </a:lnTo>
                  <a:lnTo>
                    <a:pt x="675581"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8" name="Freeform: Shape 127">
              <a:extLst>
                <a:ext uri="{FF2B5EF4-FFF2-40B4-BE49-F238E27FC236}">
                  <a16:creationId xmlns:a16="http://schemas.microsoft.com/office/drawing/2014/main" id="{E55890C1-EF16-46DD-B244-0254EB37D873}"/>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9" name="Freeform: Shape 128">
              <a:extLst>
                <a:ext uri="{FF2B5EF4-FFF2-40B4-BE49-F238E27FC236}">
                  <a16:creationId xmlns:a16="http://schemas.microsoft.com/office/drawing/2014/main" id="{750369BC-4FDE-4540-A1C7-8CC31E62E25C}"/>
                </a:ext>
              </a:extLst>
            </p:cNvPr>
            <p:cNvSpPr/>
            <p:nvPr/>
          </p:nvSpPr>
          <p:spPr>
            <a:xfrm>
              <a:off x="7708809" y="1982197"/>
              <a:ext cx="2543813" cy="4971750"/>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 name="connsiteX0" fmla="*/ 0 w 993639"/>
                <a:gd name="connsiteY0" fmla="*/ 595440 h 1852740"/>
                <a:gd name="connsiteX1" fmla="*/ 993498 w 993639"/>
                <a:gd name="connsiteY1" fmla="*/ 0 h 1852740"/>
                <a:gd name="connsiteX2" fmla="*/ 885825 w 993639"/>
                <a:gd name="connsiteY2" fmla="*/ 1852740 h 1852740"/>
                <a:gd name="connsiteX3" fmla="*/ 0 w 993639"/>
                <a:gd name="connsiteY3" fmla="*/ 595440 h 1852740"/>
                <a:gd name="connsiteX0" fmla="*/ 0 w 885825"/>
                <a:gd name="connsiteY0" fmla="*/ 473999 h 1731299"/>
                <a:gd name="connsiteX1" fmla="*/ 784851 w 885825"/>
                <a:gd name="connsiteY1" fmla="*/ 0 h 1731299"/>
                <a:gd name="connsiteX2" fmla="*/ 885825 w 885825"/>
                <a:gd name="connsiteY2" fmla="*/ 1731299 h 1731299"/>
                <a:gd name="connsiteX3" fmla="*/ 0 w 885825"/>
                <a:gd name="connsiteY3" fmla="*/ 473999 h 1731299"/>
              </a:gdLst>
              <a:ahLst/>
              <a:cxnLst>
                <a:cxn ang="0">
                  <a:pos x="connsiteX0" y="connsiteY0"/>
                </a:cxn>
                <a:cxn ang="0">
                  <a:pos x="connsiteX1" y="connsiteY1"/>
                </a:cxn>
                <a:cxn ang="0">
                  <a:pos x="connsiteX2" y="connsiteY2"/>
                </a:cxn>
                <a:cxn ang="0">
                  <a:pos x="connsiteX3" y="connsiteY3"/>
                </a:cxn>
              </a:cxnLst>
              <a:rect l="l" t="t" r="r" b="b"/>
              <a:pathLst>
                <a:path w="885825" h="1731299">
                  <a:moveTo>
                    <a:pt x="0" y="473999"/>
                  </a:moveTo>
                  <a:lnTo>
                    <a:pt x="784851" y="0"/>
                  </a:lnTo>
                  <a:cubicBezTo>
                    <a:pt x="789613" y="723900"/>
                    <a:pt x="881063" y="1007399"/>
                    <a:pt x="885825" y="1731299"/>
                  </a:cubicBezTo>
                  <a:lnTo>
                    <a:pt x="0" y="473999"/>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1" name="Group 50">
            <a:extLst>
              <a:ext uri="{FF2B5EF4-FFF2-40B4-BE49-F238E27FC236}">
                <a16:creationId xmlns:a16="http://schemas.microsoft.com/office/drawing/2014/main" id="{3FED3477-377B-4170-AF37-89DC2E9D683E}"/>
              </a:ext>
            </a:extLst>
          </p:cNvPr>
          <p:cNvGrpSpPr/>
          <p:nvPr/>
        </p:nvGrpSpPr>
        <p:grpSpPr>
          <a:xfrm rot="74106" flipH="1">
            <a:off x="9002652" y="1882953"/>
            <a:ext cx="617534" cy="699832"/>
            <a:chOff x="5365051" y="479822"/>
            <a:chExt cx="8036930" cy="9108006"/>
          </a:xfrm>
          <a:solidFill>
            <a:schemeClr val="bg1"/>
          </a:solidFill>
        </p:grpSpPr>
        <p:sp>
          <p:nvSpPr>
            <p:cNvPr id="116" name="Freeform: Shape 115">
              <a:extLst>
                <a:ext uri="{FF2B5EF4-FFF2-40B4-BE49-F238E27FC236}">
                  <a16:creationId xmlns:a16="http://schemas.microsoft.com/office/drawing/2014/main" id="{C8BD25A4-FCEA-4721-B15F-77C4FB59D6EB}"/>
                </a:ext>
              </a:extLst>
            </p:cNvPr>
            <p:cNvSpPr/>
            <p:nvPr/>
          </p:nvSpPr>
          <p:spPr>
            <a:xfrm>
              <a:off x="11674978" y="8268752"/>
              <a:ext cx="1052698" cy="1319076"/>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7" name="Freeform: Shape 116">
              <a:extLst>
                <a:ext uri="{FF2B5EF4-FFF2-40B4-BE49-F238E27FC236}">
                  <a16:creationId xmlns:a16="http://schemas.microsoft.com/office/drawing/2014/main" id="{2E3AB714-9075-4843-83A9-AC239DB744BC}"/>
                </a:ext>
              </a:extLst>
            </p:cNvPr>
            <p:cNvSpPr/>
            <p:nvPr/>
          </p:nvSpPr>
          <p:spPr>
            <a:xfrm>
              <a:off x="9107333" y="6879848"/>
              <a:ext cx="3333521" cy="1613813"/>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8" name="Freeform: Shape 117">
              <a:extLst>
                <a:ext uri="{FF2B5EF4-FFF2-40B4-BE49-F238E27FC236}">
                  <a16:creationId xmlns:a16="http://schemas.microsoft.com/office/drawing/2014/main" id="{109ED07D-B0AC-47FE-A229-560BB873A410}"/>
                </a:ext>
              </a:extLst>
            </p:cNvPr>
            <p:cNvSpPr/>
            <p:nvPr/>
          </p:nvSpPr>
          <p:spPr>
            <a:xfrm>
              <a:off x="5365051" y="5540920"/>
              <a:ext cx="1132614" cy="452887"/>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9" name="Freeform: Shape 118">
              <a:extLst>
                <a:ext uri="{FF2B5EF4-FFF2-40B4-BE49-F238E27FC236}">
                  <a16:creationId xmlns:a16="http://schemas.microsoft.com/office/drawing/2014/main" id="{35F3935D-1F21-40E5-B5D6-5E761F6B06E8}"/>
                </a:ext>
              </a:extLst>
            </p:cNvPr>
            <p:cNvSpPr/>
            <p:nvPr/>
          </p:nvSpPr>
          <p:spPr>
            <a:xfrm>
              <a:off x="6149703" y="5215816"/>
              <a:ext cx="1586462" cy="2373445"/>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0" name="Freeform: Shape 119">
              <a:extLst>
                <a:ext uri="{FF2B5EF4-FFF2-40B4-BE49-F238E27FC236}">
                  <a16:creationId xmlns:a16="http://schemas.microsoft.com/office/drawing/2014/main" id="{727BBDB3-E711-486A-87D1-CFA6198B6404}"/>
                </a:ext>
              </a:extLst>
            </p:cNvPr>
            <p:cNvSpPr/>
            <p:nvPr/>
          </p:nvSpPr>
          <p:spPr>
            <a:xfrm>
              <a:off x="9871175" y="2566273"/>
              <a:ext cx="3530806"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1" name="Freeform: Shape 120">
              <a:extLst>
                <a:ext uri="{FF2B5EF4-FFF2-40B4-BE49-F238E27FC236}">
                  <a16:creationId xmlns:a16="http://schemas.microsoft.com/office/drawing/2014/main" id="{30D22148-6351-4D25-9607-1D42CC730717}"/>
                </a:ext>
              </a:extLst>
            </p:cNvPr>
            <p:cNvSpPr/>
            <p:nvPr/>
          </p:nvSpPr>
          <p:spPr>
            <a:xfrm>
              <a:off x="7585443" y="3324704"/>
              <a:ext cx="2667181" cy="4626400"/>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2" name="Freeform: Shape 121">
              <a:extLst>
                <a:ext uri="{FF2B5EF4-FFF2-40B4-BE49-F238E27FC236}">
                  <a16:creationId xmlns:a16="http://schemas.microsoft.com/office/drawing/2014/main" id="{C53DC5F5-C472-4047-ACE4-54C86BC46B9E}"/>
                </a:ext>
              </a:extLst>
            </p:cNvPr>
            <p:cNvSpPr/>
            <p:nvPr/>
          </p:nvSpPr>
          <p:spPr>
            <a:xfrm>
              <a:off x="7708807" y="479822"/>
              <a:ext cx="2543816" cy="6474125"/>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2" name="Group 51">
            <a:extLst>
              <a:ext uri="{FF2B5EF4-FFF2-40B4-BE49-F238E27FC236}">
                <a16:creationId xmlns:a16="http://schemas.microsoft.com/office/drawing/2014/main" id="{6D5216A4-0673-4C17-9D00-7CD61488958D}"/>
              </a:ext>
            </a:extLst>
          </p:cNvPr>
          <p:cNvGrpSpPr/>
          <p:nvPr/>
        </p:nvGrpSpPr>
        <p:grpSpPr>
          <a:xfrm rot="21472320" flipH="1">
            <a:off x="8087579" y="2141000"/>
            <a:ext cx="807239" cy="555962"/>
            <a:chOff x="3667032" y="1708483"/>
            <a:chExt cx="8105829" cy="5582653"/>
          </a:xfrm>
          <a:solidFill>
            <a:schemeClr val="bg1"/>
          </a:solidFill>
        </p:grpSpPr>
        <p:sp>
          <p:nvSpPr>
            <p:cNvPr id="109" name="Freeform: Shape 108">
              <a:extLst>
                <a:ext uri="{FF2B5EF4-FFF2-40B4-BE49-F238E27FC236}">
                  <a16:creationId xmlns:a16="http://schemas.microsoft.com/office/drawing/2014/main" id="{F6F4FCA7-8D27-41B7-8A8A-80D9CC1B06DE}"/>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0" name="Freeform: Shape 109">
              <a:extLst>
                <a:ext uri="{FF2B5EF4-FFF2-40B4-BE49-F238E27FC236}">
                  <a16:creationId xmlns:a16="http://schemas.microsoft.com/office/drawing/2014/main" id="{7958A282-BAA5-497A-86B9-2CC2BCBDF96C}"/>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1" name="Freeform: Shape 110">
              <a:extLst>
                <a:ext uri="{FF2B5EF4-FFF2-40B4-BE49-F238E27FC236}">
                  <a16:creationId xmlns:a16="http://schemas.microsoft.com/office/drawing/2014/main" id="{28DAE2D2-EC9D-407E-AB63-2AD7A916BEDC}"/>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2" name="Freeform: Shape 111">
              <a:extLst>
                <a:ext uri="{FF2B5EF4-FFF2-40B4-BE49-F238E27FC236}">
                  <a16:creationId xmlns:a16="http://schemas.microsoft.com/office/drawing/2014/main" id="{A050BD17-ADD0-4025-A2B6-DCC5FAB2AD41}"/>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3" name="Freeform: Shape 112">
              <a:extLst>
                <a:ext uri="{FF2B5EF4-FFF2-40B4-BE49-F238E27FC236}">
                  <a16:creationId xmlns:a16="http://schemas.microsoft.com/office/drawing/2014/main" id="{5F2394CE-4803-45B8-B41C-8C9DB814101E}"/>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4" name="Freeform: Shape 113">
              <a:extLst>
                <a:ext uri="{FF2B5EF4-FFF2-40B4-BE49-F238E27FC236}">
                  <a16:creationId xmlns:a16="http://schemas.microsoft.com/office/drawing/2014/main" id="{B9E37421-7433-4794-91A2-3497D4B8F6A2}"/>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5" name="Freeform: Shape 114">
              <a:extLst>
                <a:ext uri="{FF2B5EF4-FFF2-40B4-BE49-F238E27FC236}">
                  <a16:creationId xmlns:a16="http://schemas.microsoft.com/office/drawing/2014/main" id="{8572C09C-3171-47C2-87E7-9A1803C467EB}"/>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53" name="Group 52">
            <a:extLst>
              <a:ext uri="{FF2B5EF4-FFF2-40B4-BE49-F238E27FC236}">
                <a16:creationId xmlns:a16="http://schemas.microsoft.com/office/drawing/2014/main" id="{AD1E7C12-2443-47AF-801A-B63D6B9A9F8E}"/>
              </a:ext>
            </a:extLst>
          </p:cNvPr>
          <p:cNvGrpSpPr/>
          <p:nvPr/>
        </p:nvGrpSpPr>
        <p:grpSpPr>
          <a:xfrm rot="21472320" flipH="1">
            <a:off x="8432790" y="1633419"/>
            <a:ext cx="505199" cy="347941"/>
            <a:chOff x="3667032" y="1708483"/>
            <a:chExt cx="8105829" cy="5582653"/>
          </a:xfrm>
          <a:solidFill>
            <a:schemeClr val="bg1"/>
          </a:solidFill>
        </p:grpSpPr>
        <p:sp>
          <p:nvSpPr>
            <p:cNvPr id="102" name="Freeform: Shape 101">
              <a:extLst>
                <a:ext uri="{FF2B5EF4-FFF2-40B4-BE49-F238E27FC236}">
                  <a16:creationId xmlns:a16="http://schemas.microsoft.com/office/drawing/2014/main" id="{E7C42427-3B50-4C3A-8D49-92032EB7F4A5}"/>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3" name="Freeform: Shape 102">
              <a:extLst>
                <a:ext uri="{FF2B5EF4-FFF2-40B4-BE49-F238E27FC236}">
                  <a16:creationId xmlns:a16="http://schemas.microsoft.com/office/drawing/2014/main" id="{95F24BD6-5F64-499B-A6E1-0126518A9F9F}"/>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4" name="Freeform: Shape 103">
              <a:extLst>
                <a:ext uri="{FF2B5EF4-FFF2-40B4-BE49-F238E27FC236}">
                  <a16:creationId xmlns:a16="http://schemas.microsoft.com/office/drawing/2014/main" id="{BD5F7989-DF91-4E43-AE8B-B86D50A0F0E8}"/>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5" name="Freeform: Shape 104">
              <a:extLst>
                <a:ext uri="{FF2B5EF4-FFF2-40B4-BE49-F238E27FC236}">
                  <a16:creationId xmlns:a16="http://schemas.microsoft.com/office/drawing/2014/main" id="{5FFC295D-3F65-49FF-AFE4-CAF92E641E9E}"/>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6" name="Freeform: Shape 105">
              <a:extLst>
                <a:ext uri="{FF2B5EF4-FFF2-40B4-BE49-F238E27FC236}">
                  <a16:creationId xmlns:a16="http://schemas.microsoft.com/office/drawing/2014/main" id="{B86F7CA5-06DD-44D3-AB8C-5AEBC8E99401}"/>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7" name="Freeform: Shape 106">
              <a:extLst>
                <a:ext uri="{FF2B5EF4-FFF2-40B4-BE49-F238E27FC236}">
                  <a16:creationId xmlns:a16="http://schemas.microsoft.com/office/drawing/2014/main" id="{35B90391-0F1D-4334-856B-93E13AEDA6B4}"/>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8" name="Freeform: Shape 107">
              <a:extLst>
                <a:ext uri="{FF2B5EF4-FFF2-40B4-BE49-F238E27FC236}">
                  <a16:creationId xmlns:a16="http://schemas.microsoft.com/office/drawing/2014/main" id="{B96B72F4-F478-4974-A611-D67B311EBA71}"/>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4" name="Group 53">
            <a:extLst>
              <a:ext uri="{FF2B5EF4-FFF2-40B4-BE49-F238E27FC236}">
                <a16:creationId xmlns:a16="http://schemas.microsoft.com/office/drawing/2014/main" id="{A8DAE53E-294C-42BD-98EE-EF8C035C2A3D}"/>
              </a:ext>
            </a:extLst>
          </p:cNvPr>
          <p:cNvGrpSpPr/>
          <p:nvPr/>
        </p:nvGrpSpPr>
        <p:grpSpPr>
          <a:xfrm rot="74106" flipH="1">
            <a:off x="8764658" y="748947"/>
            <a:ext cx="729540" cy="826767"/>
            <a:chOff x="5365048" y="479821"/>
            <a:chExt cx="8036930" cy="9108010"/>
          </a:xfrm>
          <a:solidFill>
            <a:schemeClr val="bg1"/>
          </a:solidFill>
        </p:grpSpPr>
        <p:sp>
          <p:nvSpPr>
            <p:cNvPr id="95" name="Freeform: Shape 94">
              <a:extLst>
                <a:ext uri="{FF2B5EF4-FFF2-40B4-BE49-F238E27FC236}">
                  <a16:creationId xmlns:a16="http://schemas.microsoft.com/office/drawing/2014/main" id="{618FED9A-276E-4191-B832-8806470C326D}"/>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6" name="Freeform: Shape 95">
              <a:extLst>
                <a:ext uri="{FF2B5EF4-FFF2-40B4-BE49-F238E27FC236}">
                  <a16:creationId xmlns:a16="http://schemas.microsoft.com/office/drawing/2014/main" id="{0735D5D5-42C3-4F1A-B61F-A222BEF4BFBC}"/>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7" name="Freeform: Shape 96">
              <a:extLst>
                <a:ext uri="{FF2B5EF4-FFF2-40B4-BE49-F238E27FC236}">
                  <a16:creationId xmlns:a16="http://schemas.microsoft.com/office/drawing/2014/main" id="{B28D9D3E-FF4A-433B-917E-3518EE6688C7}"/>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8" name="Freeform: Shape 97">
              <a:extLst>
                <a:ext uri="{FF2B5EF4-FFF2-40B4-BE49-F238E27FC236}">
                  <a16:creationId xmlns:a16="http://schemas.microsoft.com/office/drawing/2014/main" id="{E6CE1BE4-A0BA-4D1B-8969-E40C26697E3E}"/>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9" name="Freeform: Shape 98">
              <a:extLst>
                <a:ext uri="{FF2B5EF4-FFF2-40B4-BE49-F238E27FC236}">
                  <a16:creationId xmlns:a16="http://schemas.microsoft.com/office/drawing/2014/main" id="{5A5D48E2-BE4A-4EE2-A47F-2271277C75BE}"/>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0" name="Freeform: Shape 99">
              <a:extLst>
                <a:ext uri="{FF2B5EF4-FFF2-40B4-BE49-F238E27FC236}">
                  <a16:creationId xmlns:a16="http://schemas.microsoft.com/office/drawing/2014/main" id="{105E1BF2-110C-42C6-B467-59FD33EEF9A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1" name="Freeform: Shape 100">
              <a:extLst>
                <a:ext uri="{FF2B5EF4-FFF2-40B4-BE49-F238E27FC236}">
                  <a16:creationId xmlns:a16="http://schemas.microsoft.com/office/drawing/2014/main" id="{D13A737E-D7D5-488C-9E93-AABEEB0AE33B}"/>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5" name="Group 54">
            <a:extLst>
              <a:ext uri="{FF2B5EF4-FFF2-40B4-BE49-F238E27FC236}">
                <a16:creationId xmlns:a16="http://schemas.microsoft.com/office/drawing/2014/main" id="{C5DDCBDE-C0D6-41D3-AC9E-D5E9B0A32708}"/>
              </a:ext>
            </a:extLst>
          </p:cNvPr>
          <p:cNvGrpSpPr/>
          <p:nvPr/>
        </p:nvGrpSpPr>
        <p:grpSpPr>
          <a:xfrm rot="74106" flipH="1">
            <a:off x="9412617" y="1263611"/>
            <a:ext cx="553051" cy="626755"/>
            <a:chOff x="5365048" y="479821"/>
            <a:chExt cx="8036930" cy="9108010"/>
          </a:xfrm>
          <a:solidFill>
            <a:schemeClr val="bg1"/>
          </a:solidFill>
        </p:grpSpPr>
        <p:sp>
          <p:nvSpPr>
            <p:cNvPr id="88" name="Freeform: Shape 87">
              <a:extLst>
                <a:ext uri="{FF2B5EF4-FFF2-40B4-BE49-F238E27FC236}">
                  <a16:creationId xmlns:a16="http://schemas.microsoft.com/office/drawing/2014/main" id="{043813C7-A37E-41DA-8B3A-1A8C9520AF8A}"/>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9" name="Freeform: Shape 88">
              <a:extLst>
                <a:ext uri="{FF2B5EF4-FFF2-40B4-BE49-F238E27FC236}">
                  <a16:creationId xmlns:a16="http://schemas.microsoft.com/office/drawing/2014/main" id="{92F77732-2803-441B-B71B-051F92BEAA3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0" name="Freeform: Shape 89">
              <a:extLst>
                <a:ext uri="{FF2B5EF4-FFF2-40B4-BE49-F238E27FC236}">
                  <a16:creationId xmlns:a16="http://schemas.microsoft.com/office/drawing/2014/main" id="{742AA0FE-0E51-4D3E-B2B3-EC4D053DD507}"/>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1" name="Freeform: Shape 90">
              <a:extLst>
                <a:ext uri="{FF2B5EF4-FFF2-40B4-BE49-F238E27FC236}">
                  <a16:creationId xmlns:a16="http://schemas.microsoft.com/office/drawing/2014/main" id="{8DD14AF2-407C-4A01-9B31-7A1CE89F6883}"/>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2" name="Freeform: Shape 91">
              <a:extLst>
                <a:ext uri="{FF2B5EF4-FFF2-40B4-BE49-F238E27FC236}">
                  <a16:creationId xmlns:a16="http://schemas.microsoft.com/office/drawing/2014/main" id="{CC69F3FA-2076-45E1-BCB0-3C1F4D7A377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3" name="Freeform: Shape 92">
              <a:extLst>
                <a:ext uri="{FF2B5EF4-FFF2-40B4-BE49-F238E27FC236}">
                  <a16:creationId xmlns:a16="http://schemas.microsoft.com/office/drawing/2014/main" id="{CC31E9A1-4695-43EB-8DD7-11A56E060BD1}"/>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4" name="Freeform: Shape 93">
              <a:extLst>
                <a:ext uri="{FF2B5EF4-FFF2-40B4-BE49-F238E27FC236}">
                  <a16:creationId xmlns:a16="http://schemas.microsoft.com/office/drawing/2014/main" id="{F6CA22E5-0CC4-4E73-8C4E-A5FDD087EE7A}"/>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6" name="Group 55">
            <a:extLst>
              <a:ext uri="{FF2B5EF4-FFF2-40B4-BE49-F238E27FC236}">
                <a16:creationId xmlns:a16="http://schemas.microsoft.com/office/drawing/2014/main" id="{C80928D9-0F61-4A02-9E2C-BD407D8E219A}"/>
              </a:ext>
            </a:extLst>
          </p:cNvPr>
          <p:cNvGrpSpPr/>
          <p:nvPr/>
        </p:nvGrpSpPr>
        <p:grpSpPr>
          <a:xfrm rot="842146" flipH="1">
            <a:off x="9726165" y="979890"/>
            <a:ext cx="455831" cy="313941"/>
            <a:chOff x="3667032" y="1708483"/>
            <a:chExt cx="8105829" cy="5582653"/>
          </a:xfrm>
          <a:solidFill>
            <a:schemeClr val="bg1"/>
          </a:solidFill>
        </p:grpSpPr>
        <p:sp>
          <p:nvSpPr>
            <p:cNvPr id="81" name="Freeform: Shape 80">
              <a:extLst>
                <a:ext uri="{FF2B5EF4-FFF2-40B4-BE49-F238E27FC236}">
                  <a16:creationId xmlns:a16="http://schemas.microsoft.com/office/drawing/2014/main" id="{6397647F-7ADA-43FC-AB88-BCC02126C86B}"/>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2" name="Freeform: Shape 81">
              <a:extLst>
                <a:ext uri="{FF2B5EF4-FFF2-40B4-BE49-F238E27FC236}">
                  <a16:creationId xmlns:a16="http://schemas.microsoft.com/office/drawing/2014/main" id="{C0189A4B-6EBA-4387-A511-475C52371E76}"/>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3" name="Freeform: Shape 82">
              <a:extLst>
                <a:ext uri="{FF2B5EF4-FFF2-40B4-BE49-F238E27FC236}">
                  <a16:creationId xmlns:a16="http://schemas.microsoft.com/office/drawing/2014/main" id="{46E95ED4-68C6-47F6-9371-30A2E4424347}"/>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4" name="Freeform: Shape 83">
              <a:extLst>
                <a:ext uri="{FF2B5EF4-FFF2-40B4-BE49-F238E27FC236}">
                  <a16:creationId xmlns:a16="http://schemas.microsoft.com/office/drawing/2014/main" id="{81EF2FE9-FC3A-481A-B63E-49FDF6D598CE}"/>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5" name="Freeform: Shape 84">
              <a:extLst>
                <a:ext uri="{FF2B5EF4-FFF2-40B4-BE49-F238E27FC236}">
                  <a16:creationId xmlns:a16="http://schemas.microsoft.com/office/drawing/2014/main" id="{A1828ACA-7FC2-46D0-85B9-9A30049C7203}"/>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6" name="Freeform: Shape 85">
              <a:extLst>
                <a:ext uri="{FF2B5EF4-FFF2-40B4-BE49-F238E27FC236}">
                  <a16:creationId xmlns:a16="http://schemas.microsoft.com/office/drawing/2014/main" id="{F7BD9131-8261-4403-9D0B-8D3675CB977D}"/>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7" name="Freeform: Shape 86">
              <a:extLst>
                <a:ext uri="{FF2B5EF4-FFF2-40B4-BE49-F238E27FC236}">
                  <a16:creationId xmlns:a16="http://schemas.microsoft.com/office/drawing/2014/main" id="{8B8A0A91-28BC-4385-9B51-CA09F93783DB}"/>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7" name="Group 56">
            <a:extLst>
              <a:ext uri="{FF2B5EF4-FFF2-40B4-BE49-F238E27FC236}">
                <a16:creationId xmlns:a16="http://schemas.microsoft.com/office/drawing/2014/main" id="{A839A959-2550-4088-9C21-D0E926F65093}"/>
              </a:ext>
            </a:extLst>
          </p:cNvPr>
          <p:cNvGrpSpPr/>
          <p:nvPr/>
        </p:nvGrpSpPr>
        <p:grpSpPr>
          <a:xfrm rot="842146" flipH="1">
            <a:off x="8067915" y="1235224"/>
            <a:ext cx="381294" cy="262605"/>
            <a:chOff x="3667032" y="1708483"/>
            <a:chExt cx="8105829" cy="5582653"/>
          </a:xfrm>
          <a:solidFill>
            <a:schemeClr val="bg1"/>
          </a:solidFill>
        </p:grpSpPr>
        <p:sp>
          <p:nvSpPr>
            <p:cNvPr id="74" name="Freeform: Shape 73">
              <a:extLst>
                <a:ext uri="{FF2B5EF4-FFF2-40B4-BE49-F238E27FC236}">
                  <a16:creationId xmlns:a16="http://schemas.microsoft.com/office/drawing/2014/main" id="{D3A1B5F4-1650-4CF5-8D10-C0D755F8DD39}"/>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Freeform: Shape 74">
              <a:extLst>
                <a:ext uri="{FF2B5EF4-FFF2-40B4-BE49-F238E27FC236}">
                  <a16:creationId xmlns:a16="http://schemas.microsoft.com/office/drawing/2014/main" id="{69675ED1-A5BE-44EB-87CC-7E616D0E620A}"/>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6" name="Freeform: Shape 75">
              <a:extLst>
                <a:ext uri="{FF2B5EF4-FFF2-40B4-BE49-F238E27FC236}">
                  <a16:creationId xmlns:a16="http://schemas.microsoft.com/office/drawing/2014/main" id="{B0524F98-F50B-4C1B-8258-E2187DA5B951}"/>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7" name="Freeform: Shape 76">
              <a:extLst>
                <a:ext uri="{FF2B5EF4-FFF2-40B4-BE49-F238E27FC236}">
                  <a16:creationId xmlns:a16="http://schemas.microsoft.com/office/drawing/2014/main" id="{E68F1C30-FE19-464E-B914-102415264C71}"/>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8" name="Freeform: Shape 77">
              <a:extLst>
                <a:ext uri="{FF2B5EF4-FFF2-40B4-BE49-F238E27FC236}">
                  <a16:creationId xmlns:a16="http://schemas.microsoft.com/office/drawing/2014/main" id="{8AF6D8D0-05DF-4779-9027-A47B1F6D56B6}"/>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9" name="Freeform: Shape 78">
              <a:extLst>
                <a:ext uri="{FF2B5EF4-FFF2-40B4-BE49-F238E27FC236}">
                  <a16:creationId xmlns:a16="http://schemas.microsoft.com/office/drawing/2014/main" id="{B50178B0-5C2E-48F3-ACA0-BDE042FD1464}"/>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0" name="Freeform: Shape 79">
              <a:extLst>
                <a:ext uri="{FF2B5EF4-FFF2-40B4-BE49-F238E27FC236}">
                  <a16:creationId xmlns:a16="http://schemas.microsoft.com/office/drawing/2014/main" id="{F5114F9A-0466-472B-AAB5-F072580A79F2}"/>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8" name="Group 57">
            <a:extLst>
              <a:ext uri="{FF2B5EF4-FFF2-40B4-BE49-F238E27FC236}">
                <a16:creationId xmlns:a16="http://schemas.microsoft.com/office/drawing/2014/main" id="{DFA033E9-FC7A-4607-A653-5FD179C2C999}"/>
              </a:ext>
            </a:extLst>
          </p:cNvPr>
          <p:cNvGrpSpPr/>
          <p:nvPr/>
        </p:nvGrpSpPr>
        <p:grpSpPr>
          <a:xfrm rot="74106" flipH="1">
            <a:off x="9996018" y="1278518"/>
            <a:ext cx="793748" cy="899531"/>
            <a:chOff x="5365048" y="479821"/>
            <a:chExt cx="8036930" cy="9108010"/>
          </a:xfrm>
          <a:solidFill>
            <a:schemeClr val="bg1"/>
          </a:solidFill>
        </p:grpSpPr>
        <p:sp>
          <p:nvSpPr>
            <p:cNvPr id="67" name="Freeform: Shape 66">
              <a:extLst>
                <a:ext uri="{FF2B5EF4-FFF2-40B4-BE49-F238E27FC236}">
                  <a16:creationId xmlns:a16="http://schemas.microsoft.com/office/drawing/2014/main" id="{E6B164B4-DE99-416E-B792-9ABDCCABDBA4}"/>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Freeform: Shape 67">
              <a:extLst>
                <a:ext uri="{FF2B5EF4-FFF2-40B4-BE49-F238E27FC236}">
                  <a16:creationId xmlns:a16="http://schemas.microsoft.com/office/drawing/2014/main" id="{8A45F8ED-36A6-4F4D-877E-A694A8ED0907}"/>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9" name="Freeform: Shape 68">
              <a:extLst>
                <a:ext uri="{FF2B5EF4-FFF2-40B4-BE49-F238E27FC236}">
                  <a16:creationId xmlns:a16="http://schemas.microsoft.com/office/drawing/2014/main" id="{C1595310-8CB7-4079-90AB-34D0A245C81B}"/>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Freeform: Shape 69">
              <a:extLst>
                <a:ext uri="{FF2B5EF4-FFF2-40B4-BE49-F238E27FC236}">
                  <a16:creationId xmlns:a16="http://schemas.microsoft.com/office/drawing/2014/main" id="{16F99E09-C199-45B5-95BE-09FEEAB55FC0}"/>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1" name="Freeform: Shape 70">
              <a:extLst>
                <a:ext uri="{FF2B5EF4-FFF2-40B4-BE49-F238E27FC236}">
                  <a16:creationId xmlns:a16="http://schemas.microsoft.com/office/drawing/2014/main" id="{8A24AB2B-41EA-458F-9B81-CBDE616CE354}"/>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2" name="Freeform: Shape 71">
              <a:extLst>
                <a:ext uri="{FF2B5EF4-FFF2-40B4-BE49-F238E27FC236}">
                  <a16:creationId xmlns:a16="http://schemas.microsoft.com/office/drawing/2014/main" id="{BE8D207A-BFE1-46CA-B5D4-010FCC8C29C4}"/>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3" name="Freeform: Shape 72">
              <a:extLst>
                <a:ext uri="{FF2B5EF4-FFF2-40B4-BE49-F238E27FC236}">
                  <a16:creationId xmlns:a16="http://schemas.microsoft.com/office/drawing/2014/main" id="{9AE11196-D7FB-4BC8-80C3-DA4EDC43AD19}"/>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59" name="Group 58">
            <a:extLst>
              <a:ext uri="{FF2B5EF4-FFF2-40B4-BE49-F238E27FC236}">
                <a16:creationId xmlns:a16="http://schemas.microsoft.com/office/drawing/2014/main" id="{15E1494B-3597-4FAD-AD56-1C1BDA510E81}"/>
              </a:ext>
            </a:extLst>
          </p:cNvPr>
          <p:cNvGrpSpPr/>
          <p:nvPr/>
        </p:nvGrpSpPr>
        <p:grpSpPr>
          <a:xfrm rot="20759991" flipH="1">
            <a:off x="9564261" y="1968741"/>
            <a:ext cx="424926" cy="292655"/>
            <a:chOff x="3667032" y="1708483"/>
            <a:chExt cx="8105829" cy="5582653"/>
          </a:xfrm>
          <a:solidFill>
            <a:schemeClr val="bg1"/>
          </a:solidFill>
        </p:grpSpPr>
        <p:sp>
          <p:nvSpPr>
            <p:cNvPr id="60" name="Freeform: Shape 59">
              <a:extLst>
                <a:ext uri="{FF2B5EF4-FFF2-40B4-BE49-F238E27FC236}">
                  <a16:creationId xmlns:a16="http://schemas.microsoft.com/office/drawing/2014/main" id="{66F8DFAD-AABD-4F74-94D3-AB7252DDCB91}"/>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1" name="Freeform: Shape 60">
              <a:extLst>
                <a:ext uri="{FF2B5EF4-FFF2-40B4-BE49-F238E27FC236}">
                  <a16:creationId xmlns:a16="http://schemas.microsoft.com/office/drawing/2014/main" id="{A4DC6839-D94A-43A8-B537-25CA543663F1}"/>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Freeform: Shape 61">
              <a:extLst>
                <a:ext uri="{FF2B5EF4-FFF2-40B4-BE49-F238E27FC236}">
                  <a16:creationId xmlns:a16="http://schemas.microsoft.com/office/drawing/2014/main" id="{171639D5-744A-481E-858A-2A8CBE49F896}"/>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3" name="Freeform: Shape 62">
              <a:extLst>
                <a:ext uri="{FF2B5EF4-FFF2-40B4-BE49-F238E27FC236}">
                  <a16:creationId xmlns:a16="http://schemas.microsoft.com/office/drawing/2014/main" id="{EC61FA1C-EE7C-4AB1-B809-2C0F42005A2C}"/>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4" name="Freeform: Shape 63">
              <a:extLst>
                <a:ext uri="{FF2B5EF4-FFF2-40B4-BE49-F238E27FC236}">
                  <a16:creationId xmlns:a16="http://schemas.microsoft.com/office/drawing/2014/main" id="{D9B0D6B7-ED75-42C4-8CE2-B5309C6524FA}"/>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5" name="Freeform: Shape 64">
              <a:extLst>
                <a:ext uri="{FF2B5EF4-FFF2-40B4-BE49-F238E27FC236}">
                  <a16:creationId xmlns:a16="http://schemas.microsoft.com/office/drawing/2014/main" id="{57059BF6-0C89-4AEF-B72C-E7567BC56827}"/>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6" name="Freeform: Shape 65">
              <a:extLst>
                <a:ext uri="{FF2B5EF4-FFF2-40B4-BE49-F238E27FC236}">
                  <a16:creationId xmlns:a16="http://schemas.microsoft.com/office/drawing/2014/main" id="{C25AFF09-D4B5-48F7-89BA-0D7BBC09A40C}"/>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4" name="Group 143">
            <a:extLst>
              <a:ext uri="{FF2B5EF4-FFF2-40B4-BE49-F238E27FC236}">
                <a16:creationId xmlns:a16="http://schemas.microsoft.com/office/drawing/2014/main" id="{12620AB3-6601-4D2B-8A9B-42055770FAD9}"/>
              </a:ext>
            </a:extLst>
          </p:cNvPr>
          <p:cNvGrpSpPr/>
          <p:nvPr/>
        </p:nvGrpSpPr>
        <p:grpSpPr>
          <a:xfrm rot="74106" flipH="1">
            <a:off x="6155525" y="2159706"/>
            <a:ext cx="678331" cy="768733"/>
            <a:chOff x="5365048" y="479821"/>
            <a:chExt cx="8036930" cy="9108010"/>
          </a:xfrm>
          <a:solidFill>
            <a:schemeClr val="bg1"/>
          </a:solidFill>
        </p:grpSpPr>
        <p:sp>
          <p:nvSpPr>
            <p:cNvPr id="145" name="Freeform: Shape 144">
              <a:extLst>
                <a:ext uri="{FF2B5EF4-FFF2-40B4-BE49-F238E27FC236}">
                  <a16:creationId xmlns:a16="http://schemas.microsoft.com/office/drawing/2014/main" id="{2232A2EA-65DA-4368-841B-FEC34C1DF6CD}"/>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6" name="Freeform: Shape 145">
              <a:extLst>
                <a:ext uri="{FF2B5EF4-FFF2-40B4-BE49-F238E27FC236}">
                  <a16:creationId xmlns:a16="http://schemas.microsoft.com/office/drawing/2014/main" id="{26AE4F21-ABC7-4DCE-846D-E8642C97182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7" name="Freeform: Shape 146">
              <a:extLst>
                <a:ext uri="{FF2B5EF4-FFF2-40B4-BE49-F238E27FC236}">
                  <a16:creationId xmlns:a16="http://schemas.microsoft.com/office/drawing/2014/main" id="{232D00F4-3678-483E-8C65-6A708B2B8214}"/>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8" name="Freeform: Shape 147">
              <a:extLst>
                <a:ext uri="{FF2B5EF4-FFF2-40B4-BE49-F238E27FC236}">
                  <a16:creationId xmlns:a16="http://schemas.microsoft.com/office/drawing/2014/main" id="{E27C4041-E0FD-4A29-B2D0-4FCE16B3FEC4}"/>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9" name="Freeform: Shape 148">
              <a:extLst>
                <a:ext uri="{FF2B5EF4-FFF2-40B4-BE49-F238E27FC236}">
                  <a16:creationId xmlns:a16="http://schemas.microsoft.com/office/drawing/2014/main" id="{6C558D25-9A67-45B0-AA9B-ED84648D343D}"/>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0" name="Freeform: Shape 149">
              <a:extLst>
                <a:ext uri="{FF2B5EF4-FFF2-40B4-BE49-F238E27FC236}">
                  <a16:creationId xmlns:a16="http://schemas.microsoft.com/office/drawing/2014/main" id="{11780306-577E-45E3-9208-27952D3AE839}"/>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1" name="Freeform: Shape 150">
              <a:extLst>
                <a:ext uri="{FF2B5EF4-FFF2-40B4-BE49-F238E27FC236}">
                  <a16:creationId xmlns:a16="http://schemas.microsoft.com/office/drawing/2014/main" id="{C3B65C79-2B40-45D9-BDA0-A1BD1210CD51}"/>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52" name="Group 151">
            <a:extLst>
              <a:ext uri="{FF2B5EF4-FFF2-40B4-BE49-F238E27FC236}">
                <a16:creationId xmlns:a16="http://schemas.microsoft.com/office/drawing/2014/main" id="{FE830598-A4EC-4617-978F-F8B8C6400B24}"/>
              </a:ext>
            </a:extLst>
          </p:cNvPr>
          <p:cNvGrpSpPr/>
          <p:nvPr/>
        </p:nvGrpSpPr>
        <p:grpSpPr>
          <a:xfrm rot="74106" flipH="1">
            <a:off x="5717058" y="2916372"/>
            <a:ext cx="620178" cy="702830"/>
            <a:chOff x="5365048" y="479821"/>
            <a:chExt cx="8036930" cy="9108010"/>
          </a:xfrm>
          <a:solidFill>
            <a:schemeClr val="bg1"/>
          </a:solidFill>
        </p:grpSpPr>
        <p:sp>
          <p:nvSpPr>
            <p:cNvPr id="153" name="Freeform: Shape 152">
              <a:extLst>
                <a:ext uri="{FF2B5EF4-FFF2-40B4-BE49-F238E27FC236}">
                  <a16:creationId xmlns:a16="http://schemas.microsoft.com/office/drawing/2014/main" id="{DBBEBF97-1FBB-4EB5-8505-72DCA1E6E1BA}"/>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4" name="Freeform: Shape 153">
              <a:extLst>
                <a:ext uri="{FF2B5EF4-FFF2-40B4-BE49-F238E27FC236}">
                  <a16:creationId xmlns:a16="http://schemas.microsoft.com/office/drawing/2014/main" id="{857DEC68-A0B2-4ABF-8660-A8300EE713B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5" name="Freeform: Shape 154">
              <a:extLst>
                <a:ext uri="{FF2B5EF4-FFF2-40B4-BE49-F238E27FC236}">
                  <a16:creationId xmlns:a16="http://schemas.microsoft.com/office/drawing/2014/main" id="{A531D7E9-6AB5-4D9E-B43A-85DE1463C2E3}"/>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6" name="Freeform: Shape 155">
              <a:extLst>
                <a:ext uri="{FF2B5EF4-FFF2-40B4-BE49-F238E27FC236}">
                  <a16:creationId xmlns:a16="http://schemas.microsoft.com/office/drawing/2014/main" id="{91B44D84-5A8C-41C2-972D-AD31FADB3F4B}"/>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7" name="Freeform: Shape 156">
              <a:extLst>
                <a:ext uri="{FF2B5EF4-FFF2-40B4-BE49-F238E27FC236}">
                  <a16:creationId xmlns:a16="http://schemas.microsoft.com/office/drawing/2014/main" id="{6F86EA6C-CEF4-4E4F-904E-EDC9696A1934}"/>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8" name="Freeform: Shape 157">
              <a:extLst>
                <a:ext uri="{FF2B5EF4-FFF2-40B4-BE49-F238E27FC236}">
                  <a16:creationId xmlns:a16="http://schemas.microsoft.com/office/drawing/2014/main" id="{41F169E6-4A65-41D8-990A-4FBB67CD29D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9" name="Freeform: Shape 158">
              <a:extLst>
                <a:ext uri="{FF2B5EF4-FFF2-40B4-BE49-F238E27FC236}">
                  <a16:creationId xmlns:a16="http://schemas.microsoft.com/office/drawing/2014/main" id="{9BB74B5D-F5FB-421D-8A33-E0A5F5794AB9}"/>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60" name="Group 159">
            <a:extLst>
              <a:ext uri="{FF2B5EF4-FFF2-40B4-BE49-F238E27FC236}">
                <a16:creationId xmlns:a16="http://schemas.microsoft.com/office/drawing/2014/main" id="{C8D006AE-97BA-47A6-A44C-47FC1D486F48}"/>
              </a:ext>
            </a:extLst>
          </p:cNvPr>
          <p:cNvGrpSpPr/>
          <p:nvPr/>
        </p:nvGrpSpPr>
        <p:grpSpPr>
          <a:xfrm rot="74106" flipH="1">
            <a:off x="5561635" y="2326422"/>
            <a:ext cx="692740" cy="785062"/>
            <a:chOff x="5365048" y="479821"/>
            <a:chExt cx="8036930" cy="9108010"/>
          </a:xfrm>
          <a:solidFill>
            <a:schemeClr val="bg1"/>
          </a:solidFill>
        </p:grpSpPr>
        <p:sp>
          <p:nvSpPr>
            <p:cNvPr id="161" name="Freeform: Shape 160">
              <a:extLst>
                <a:ext uri="{FF2B5EF4-FFF2-40B4-BE49-F238E27FC236}">
                  <a16:creationId xmlns:a16="http://schemas.microsoft.com/office/drawing/2014/main" id="{8136AE2F-710D-4A2D-A9DB-B40339B033CB}"/>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2" name="Freeform: Shape 161">
              <a:extLst>
                <a:ext uri="{FF2B5EF4-FFF2-40B4-BE49-F238E27FC236}">
                  <a16:creationId xmlns:a16="http://schemas.microsoft.com/office/drawing/2014/main" id="{E0A8E873-1CEB-4650-B1A4-75AC9643B52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3" name="Freeform: Shape 162">
              <a:extLst>
                <a:ext uri="{FF2B5EF4-FFF2-40B4-BE49-F238E27FC236}">
                  <a16:creationId xmlns:a16="http://schemas.microsoft.com/office/drawing/2014/main" id="{997CD203-1AEB-4015-A919-B586886D7181}"/>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4" name="Freeform: Shape 163">
              <a:extLst>
                <a:ext uri="{FF2B5EF4-FFF2-40B4-BE49-F238E27FC236}">
                  <a16:creationId xmlns:a16="http://schemas.microsoft.com/office/drawing/2014/main" id="{D6F76417-1E69-44DC-BA04-492FFB38BC5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5" name="Freeform: Shape 164">
              <a:extLst>
                <a:ext uri="{FF2B5EF4-FFF2-40B4-BE49-F238E27FC236}">
                  <a16:creationId xmlns:a16="http://schemas.microsoft.com/office/drawing/2014/main" id="{03548DA3-A2C2-4784-8696-63166FB2539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6" name="Freeform: Shape 165">
              <a:extLst>
                <a:ext uri="{FF2B5EF4-FFF2-40B4-BE49-F238E27FC236}">
                  <a16:creationId xmlns:a16="http://schemas.microsoft.com/office/drawing/2014/main" id="{377C8CDE-CDB4-4E04-BBDA-BE2A044E4F2F}"/>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7" name="Freeform: Shape 166">
              <a:extLst>
                <a:ext uri="{FF2B5EF4-FFF2-40B4-BE49-F238E27FC236}">
                  <a16:creationId xmlns:a16="http://schemas.microsoft.com/office/drawing/2014/main" id="{E49952BA-E8C7-41A3-9B22-357B5043C5CA}"/>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68" name="Group 167">
            <a:extLst>
              <a:ext uri="{FF2B5EF4-FFF2-40B4-BE49-F238E27FC236}">
                <a16:creationId xmlns:a16="http://schemas.microsoft.com/office/drawing/2014/main" id="{2EC89D87-587E-4F08-B5C9-383BEBBCAFD5}"/>
              </a:ext>
            </a:extLst>
          </p:cNvPr>
          <p:cNvGrpSpPr/>
          <p:nvPr/>
        </p:nvGrpSpPr>
        <p:grpSpPr>
          <a:xfrm rot="937057" flipH="1">
            <a:off x="6280837" y="2765795"/>
            <a:ext cx="485360" cy="550045"/>
            <a:chOff x="5365048" y="479821"/>
            <a:chExt cx="8036930" cy="9108010"/>
          </a:xfrm>
          <a:solidFill>
            <a:schemeClr val="bg1"/>
          </a:solidFill>
        </p:grpSpPr>
        <p:sp>
          <p:nvSpPr>
            <p:cNvPr id="169" name="Freeform: Shape 168">
              <a:extLst>
                <a:ext uri="{FF2B5EF4-FFF2-40B4-BE49-F238E27FC236}">
                  <a16:creationId xmlns:a16="http://schemas.microsoft.com/office/drawing/2014/main" id="{363523AF-2AFE-46EF-9AFD-FA17224EC677}"/>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0" name="Freeform: Shape 169">
              <a:extLst>
                <a:ext uri="{FF2B5EF4-FFF2-40B4-BE49-F238E27FC236}">
                  <a16:creationId xmlns:a16="http://schemas.microsoft.com/office/drawing/2014/main" id="{536B3435-4D61-45DC-981D-18DD7A872905}"/>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1" name="Freeform: Shape 170">
              <a:extLst>
                <a:ext uri="{FF2B5EF4-FFF2-40B4-BE49-F238E27FC236}">
                  <a16:creationId xmlns:a16="http://schemas.microsoft.com/office/drawing/2014/main" id="{52976A9D-A05D-469A-BD81-3270A641CDDC}"/>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2" name="Freeform: Shape 171">
              <a:extLst>
                <a:ext uri="{FF2B5EF4-FFF2-40B4-BE49-F238E27FC236}">
                  <a16:creationId xmlns:a16="http://schemas.microsoft.com/office/drawing/2014/main" id="{7E38497F-4B54-462A-AE3B-6A6305892781}"/>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3" name="Freeform: Shape 172">
              <a:extLst>
                <a:ext uri="{FF2B5EF4-FFF2-40B4-BE49-F238E27FC236}">
                  <a16:creationId xmlns:a16="http://schemas.microsoft.com/office/drawing/2014/main" id="{D818E072-566E-4E6E-B5F9-8BB21230FC27}"/>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4" name="Freeform: Shape 173">
              <a:extLst>
                <a:ext uri="{FF2B5EF4-FFF2-40B4-BE49-F238E27FC236}">
                  <a16:creationId xmlns:a16="http://schemas.microsoft.com/office/drawing/2014/main" id="{EF39441A-C8D0-4336-9427-3AE43F9173DC}"/>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5" name="Freeform: Shape 174">
              <a:extLst>
                <a:ext uri="{FF2B5EF4-FFF2-40B4-BE49-F238E27FC236}">
                  <a16:creationId xmlns:a16="http://schemas.microsoft.com/office/drawing/2014/main" id="{CCB036CA-2BDB-42DF-84EF-8BFC0F25C6DD}"/>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76" name="Group 175">
            <a:extLst>
              <a:ext uri="{FF2B5EF4-FFF2-40B4-BE49-F238E27FC236}">
                <a16:creationId xmlns:a16="http://schemas.microsoft.com/office/drawing/2014/main" id="{3F926DD6-3E69-4296-8B54-5AD6B2AF4017}"/>
              </a:ext>
            </a:extLst>
          </p:cNvPr>
          <p:cNvGrpSpPr/>
          <p:nvPr/>
        </p:nvGrpSpPr>
        <p:grpSpPr>
          <a:xfrm rot="937057" flipH="1">
            <a:off x="6959560" y="2060929"/>
            <a:ext cx="369625" cy="418886"/>
            <a:chOff x="5365048" y="479821"/>
            <a:chExt cx="8036930" cy="9108010"/>
          </a:xfrm>
          <a:solidFill>
            <a:schemeClr val="bg1"/>
          </a:solidFill>
        </p:grpSpPr>
        <p:sp>
          <p:nvSpPr>
            <p:cNvPr id="177" name="Freeform: Shape 176">
              <a:extLst>
                <a:ext uri="{FF2B5EF4-FFF2-40B4-BE49-F238E27FC236}">
                  <a16:creationId xmlns:a16="http://schemas.microsoft.com/office/drawing/2014/main" id="{043F7EC5-FCB5-4764-8AF3-33DBF960BC5B}"/>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8" name="Freeform: Shape 177">
              <a:extLst>
                <a:ext uri="{FF2B5EF4-FFF2-40B4-BE49-F238E27FC236}">
                  <a16:creationId xmlns:a16="http://schemas.microsoft.com/office/drawing/2014/main" id="{60784BE0-A38F-46B3-93CF-68B92BB7DF68}"/>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9" name="Freeform: Shape 178">
              <a:extLst>
                <a:ext uri="{FF2B5EF4-FFF2-40B4-BE49-F238E27FC236}">
                  <a16:creationId xmlns:a16="http://schemas.microsoft.com/office/drawing/2014/main" id="{78A8CBB8-4F2F-40C0-96AE-375842A07B84}"/>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0" name="Freeform: Shape 179">
              <a:extLst>
                <a:ext uri="{FF2B5EF4-FFF2-40B4-BE49-F238E27FC236}">
                  <a16:creationId xmlns:a16="http://schemas.microsoft.com/office/drawing/2014/main" id="{EEE049DB-A78D-41A3-94C5-D20758C468F9}"/>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1" name="Freeform: Shape 180">
              <a:extLst>
                <a:ext uri="{FF2B5EF4-FFF2-40B4-BE49-F238E27FC236}">
                  <a16:creationId xmlns:a16="http://schemas.microsoft.com/office/drawing/2014/main" id="{A084A356-2770-4D3C-B018-6EB7EF41A04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2" name="Freeform: Shape 181">
              <a:extLst>
                <a:ext uri="{FF2B5EF4-FFF2-40B4-BE49-F238E27FC236}">
                  <a16:creationId xmlns:a16="http://schemas.microsoft.com/office/drawing/2014/main" id="{2B4835AC-9D50-4290-B278-2B70C767E9A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3" name="Freeform: Shape 182">
              <a:extLst>
                <a:ext uri="{FF2B5EF4-FFF2-40B4-BE49-F238E27FC236}">
                  <a16:creationId xmlns:a16="http://schemas.microsoft.com/office/drawing/2014/main" id="{C37F0733-5D2B-4C5F-AA0B-7F7216CAB297}"/>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84" name="Group 183">
            <a:extLst>
              <a:ext uri="{FF2B5EF4-FFF2-40B4-BE49-F238E27FC236}">
                <a16:creationId xmlns:a16="http://schemas.microsoft.com/office/drawing/2014/main" id="{08874DE4-D9B0-4B6D-BB43-8F2390695597}"/>
              </a:ext>
            </a:extLst>
          </p:cNvPr>
          <p:cNvGrpSpPr/>
          <p:nvPr/>
        </p:nvGrpSpPr>
        <p:grpSpPr>
          <a:xfrm rot="937057" flipH="1">
            <a:off x="6966941" y="2469337"/>
            <a:ext cx="268584" cy="304379"/>
            <a:chOff x="5365048" y="479821"/>
            <a:chExt cx="8036930" cy="9108010"/>
          </a:xfrm>
          <a:solidFill>
            <a:schemeClr val="bg1"/>
          </a:solidFill>
        </p:grpSpPr>
        <p:sp>
          <p:nvSpPr>
            <p:cNvPr id="185" name="Freeform: Shape 184">
              <a:extLst>
                <a:ext uri="{FF2B5EF4-FFF2-40B4-BE49-F238E27FC236}">
                  <a16:creationId xmlns:a16="http://schemas.microsoft.com/office/drawing/2014/main" id="{E6B6247B-8047-4235-B6F8-3440BBC68CA0}"/>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6" name="Freeform: Shape 185">
              <a:extLst>
                <a:ext uri="{FF2B5EF4-FFF2-40B4-BE49-F238E27FC236}">
                  <a16:creationId xmlns:a16="http://schemas.microsoft.com/office/drawing/2014/main" id="{5266B661-78EE-4E7A-81F5-0DF5C892AFDA}"/>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7" name="Freeform: Shape 186">
              <a:extLst>
                <a:ext uri="{FF2B5EF4-FFF2-40B4-BE49-F238E27FC236}">
                  <a16:creationId xmlns:a16="http://schemas.microsoft.com/office/drawing/2014/main" id="{8542EACC-3920-40D7-85B2-145B7C6AC5A1}"/>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8" name="Freeform: Shape 187">
              <a:extLst>
                <a:ext uri="{FF2B5EF4-FFF2-40B4-BE49-F238E27FC236}">
                  <a16:creationId xmlns:a16="http://schemas.microsoft.com/office/drawing/2014/main" id="{B9925278-DC6F-44DF-A6EB-D389E20E49FD}"/>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9" name="Freeform: Shape 188">
              <a:extLst>
                <a:ext uri="{FF2B5EF4-FFF2-40B4-BE49-F238E27FC236}">
                  <a16:creationId xmlns:a16="http://schemas.microsoft.com/office/drawing/2014/main" id="{04CE3A87-9FDA-4DA0-94DD-D7B91FDAF6B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0" name="Freeform: Shape 189">
              <a:extLst>
                <a:ext uri="{FF2B5EF4-FFF2-40B4-BE49-F238E27FC236}">
                  <a16:creationId xmlns:a16="http://schemas.microsoft.com/office/drawing/2014/main" id="{D33F9D3B-E10E-4D6A-80E3-04E3CD2E9BBD}"/>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1" name="Freeform: Shape 190">
              <a:extLst>
                <a:ext uri="{FF2B5EF4-FFF2-40B4-BE49-F238E27FC236}">
                  <a16:creationId xmlns:a16="http://schemas.microsoft.com/office/drawing/2014/main" id="{26121400-D24B-4F7C-A723-008BEC68C39E}"/>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92" name="Group 191">
            <a:extLst>
              <a:ext uri="{FF2B5EF4-FFF2-40B4-BE49-F238E27FC236}">
                <a16:creationId xmlns:a16="http://schemas.microsoft.com/office/drawing/2014/main" id="{39D1874C-DCC6-4BF8-AAD2-AC964CC84F5E}"/>
              </a:ext>
            </a:extLst>
          </p:cNvPr>
          <p:cNvGrpSpPr/>
          <p:nvPr/>
        </p:nvGrpSpPr>
        <p:grpSpPr>
          <a:xfrm rot="842146" flipH="1">
            <a:off x="7288831" y="1939360"/>
            <a:ext cx="381294" cy="262605"/>
            <a:chOff x="3667032" y="1708483"/>
            <a:chExt cx="8105829" cy="5582653"/>
          </a:xfrm>
          <a:solidFill>
            <a:schemeClr val="bg1"/>
          </a:solidFill>
        </p:grpSpPr>
        <p:sp>
          <p:nvSpPr>
            <p:cNvPr id="193" name="Freeform: Shape 192">
              <a:extLst>
                <a:ext uri="{FF2B5EF4-FFF2-40B4-BE49-F238E27FC236}">
                  <a16:creationId xmlns:a16="http://schemas.microsoft.com/office/drawing/2014/main" id="{C5BA82D3-40D4-4128-A390-B0F162EEEEBD}"/>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4" name="Freeform: Shape 193">
              <a:extLst>
                <a:ext uri="{FF2B5EF4-FFF2-40B4-BE49-F238E27FC236}">
                  <a16:creationId xmlns:a16="http://schemas.microsoft.com/office/drawing/2014/main" id="{66D1F0F1-E97B-4EEA-B425-C7770D59F327}"/>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5" name="Freeform: Shape 194">
              <a:extLst>
                <a:ext uri="{FF2B5EF4-FFF2-40B4-BE49-F238E27FC236}">
                  <a16:creationId xmlns:a16="http://schemas.microsoft.com/office/drawing/2014/main" id="{7CEE08F0-4B77-4E02-BCED-A0E338B9AEA4}"/>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6" name="Freeform: Shape 195">
              <a:extLst>
                <a:ext uri="{FF2B5EF4-FFF2-40B4-BE49-F238E27FC236}">
                  <a16:creationId xmlns:a16="http://schemas.microsoft.com/office/drawing/2014/main" id="{7BAAF478-29E8-42E8-9FD2-02B7E60BAD00}"/>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7" name="Freeform: Shape 196">
              <a:extLst>
                <a:ext uri="{FF2B5EF4-FFF2-40B4-BE49-F238E27FC236}">
                  <a16:creationId xmlns:a16="http://schemas.microsoft.com/office/drawing/2014/main" id="{5647DFB9-C8FD-4EFE-87EB-7DCFF38CA6BD}"/>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8" name="Freeform: Shape 197">
              <a:extLst>
                <a:ext uri="{FF2B5EF4-FFF2-40B4-BE49-F238E27FC236}">
                  <a16:creationId xmlns:a16="http://schemas.microsoft.com/office/drawing/2014/main" id="{DCF0F118-8C1E-420C-92F0-B0BE21DDE526}"/>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9" name="Freeform: Shape 198">
              <a:extLst>
                <a:ext uri="{FF2B5EF4-FFF2-40B4-BE49-F238E27FC236}">
                  <a16:creationId xmlns:a16="http://schemas.microsoft.com/office/drawing/2014/main" id="{CF56C4A7-EA29-4AE9-B450-D21C7029FED1}"/>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00" name="Group 199">
            <a:extLst>
              <a:ext uri="{FF2B5EF4-FFF2-40B4-BE49-F238E27FC236}">
                <a16:creationId xmlns:a16="http://schemas.microsoft.com/office/drawing/2014/main" id="{8416BEC0-8F65-4CC0-A299-682A5E1893FE}"/>
              </a:ext>
            </a:extLst>
          </p:cNvPr>
          <p:cNvGrpSpPr/>
          <p:nvPr/>
        </p:nvGrpSpPr>
        <p:grpSpPr>
          <a:xfrm rot="842146" flipH="1">
            <a:off x="7053128" y="2851681"/>
            <a:ext cx="381294" cy="262605"/>
            <a:chOff x="3667032" y="1708483"/>
            <a:chExt cx="8105829" cy="5582653"/>
          </a:xfrm>
          <a:solidFill>
            <a:schemeClr val="bg1"/>
          </a:solidFill>
        </p:grpSpPr>
        <p:sp>
          <p:nvSpPr>
            <p:cNvPr id="201" name="Freeform: Shape 200">
              <a:extLst>
                <a:ext uri="{FF2B5EF4-FFF2-40B4-BE49-F238E27FC236}">
                  <a16:creationId xmlns:a16="http://schemas.microsoft.com/office/drawing/2014/main" id="{916B6DBD-8A72-4506-89AD-0D3A9C818AD8}"/>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2" name="Freeform: Shape 201">
              <a:extLst>
                <a:ext uri="{FF2B5EF4-FFF2-40B4-BE49-F238E27FC236}">
                  <a16:creationId xmlns:a16="http://schemas.microsoft.com/office/drawing/2014/main" id="{D942D169-C4A1-4DA9-B215-D6FE9DB61517}"/>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3" name="Freeform: Shape 202">
              <a:extLst>
                <a:ext uri="{FF2B5EF4-FFF2-40B4-BE49-F238E27FC236}">
                  <a16:creationId xmlns:a16="http://schemas.microsoft.com/office/drawing/2014/main" id="{E8E2AF4C-3B68-429A-9B47-14B6AD513670}"/>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4" name="Freeform: Shape 203">
              <a:extLst>
                <a:ext uri="{FF2B5EF4-FFF2-40B4-BE49-F238E27FC236}">
                  <a16:creationId xmlns:a16="http://schemas.microsoft.com/office/drawing/2014/main" id="{34C8C9A2-14F7-48F7-9033-EF4F5296FF05}"/>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5" name="Freeform: Shape 204">
              <a:extLst>
                <a:ext uri="{FF2B5EF4-FFF2-40B4-BE49-F238E27FC236}">
                  <a16:creationId xmlns:a16="http://schemas.microsoft.com/office/drawing/2014/main" id="{DDFAB1EF-5381-4EA7-AD47-8E5AC268535C}"/>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6" name="Freeform: Shape 205">
              <a:extLst>
                <a:ext uri="{FF2B5EF4-FFF2-40B4-BE49-F238E27FC236}">
                  <a16:creationId xmlns:a16="http://schemas.microsoft.com/office/drawing/2014/main" id="{36265A52-4E60-4F7A-B426-4FAD835472E5}"/>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7" name="Freeform: Shape 206">
              <a:extLst>
                <a:ext uri="{FF2B5EF4-FFF2-40B4-BE49-F238E27FC236}">
                  <a16:creationId xmlns:a16="http://schemas.microsoft.com/office/drawing/2014/main" id="{8FE17014-4B27-48CA-92F9-9A903515C6B8}"/>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08" name="Group 207">
            <a:extLst>
              <a:ext uri="{FF2B5EF4-FFF2-40B4-BE49-F238E27FC236}">
                <a16:creationId xmlns:a16="http://schemas.microsoft.com/office/drawing/2014/main" id="{D7AF4550-9DF4-4B71-93C9-F20D197EB91A}"/>
              </a:ext>
            </a:extLst>
          </p:cNvPr>
          <p:cNvGrpSpPr/>
          <p:nvPr/>
        </p:nvGrpSpPr>
        <p:grpSpPr>
          <a:xfrm rot="74106" flipH="1">
            <a:off x="7557876" y="2228312"/>
            <a:ext cx="381469" cy="456253"/>
            <a:chOff x="5704433" y="717502"/>
            <a:chExt cx="7365528" cy="8809481"/>
          </a:xfrm>
          <a:solidFill>
            <a:schemeClr val="bg1"/>
          </a:solidFill>
        </p:grpSpPr>
        <p:sp>
          <p:nvSpPr>
            <p:cNvPr id="209" name="Freeform: Shape 208">
              <a:extLst>
                <a:ext uri="{FF2B5EF4-FFF2-40B4-BE49-F238E27FC236}">
                  <a16:creationId xmlns:a16="http://schemas.microsoft.com/office/drawing/2014/main" id="{30D5C499-2643-466D-9CB2-D98CB18ED9B7}"/>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0" name="Freeform: Shape 209">
              <a:extLst>
                <a:ext uri="{FF2B5EF4-FFF2-40B4-BE49-F238E27FC236}">
                  <a16:creationId xmlns:a16="http://schemas.microsoft.com/office/drawing/2014/main" id="{6D9774C3-4F43-4480-B884-D7D0ADCF063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1" name="Freeform: Shape 210">
              <a:extLst>
                <a:ext uri="{FF2B5EF4-FFF2-40B4-BE49-F238E27FC236}">
                  <a16:creationId xmlns:a16="http://schemas.microsoft.com/office/drawing/2014/main" id="{E2B0BA3B-86CF-4004-8A4F-203423F423BD}"/>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2" name="Freeform: Shape 211">
              <a:extLst>
                <a:ext uri="{FF2B5EF4-FFF2-40B4-BE49-F238E27FC236}">
                  <a16:creationId xmlns:a16="http://schemas.microsoft.com/office/drawing/2014/main" id="{0534FA50-4A37-41DF-A0C0-AA105736490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3" name="Freeform: Shape 212">
              <a:extLst>
                <a:ext uri="{FF2B5EF4-FFF2-40B4-BE49-F238E27FC236}">
                  <a16:creationId xmlns:a16="http://schemas.microsoft.com/office/drawing/2014/main" id="{EDBB6F68-BC5E-4480-B09D-9DCC11218897}"/>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4" name="Freeform: Shape 213">
              <a:extLst>
                <a:ext uri="{FF2B5EF4-FFF2-40B4-BE49-F238E27FC236}">
                  <a16:creationId xmlns:a16="http://schemas.microsoft.com/office/drawing/2014/main" id="{097C96D1-E361-4686-8946-E807115B194E}"/>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5" name="Freeform: Shape 214">
              <a:extLst>
                <a:ext uri="{FF2B5EF4-FFF2-40B4-BE49-F238E27FC236}">
                  <a16:creationId xmlns:a16="http://schemas.microsoft.com/office/drawing/2014/main" id="{9E5D2AF4-D4D4-480B-A374-2129111A4101}"/>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25" name="Group 224">
            <a:extLst>
              <a:ext uri="{FF2B5EF4-FFF2-40B4-BE49-F238E27FC236}">
                <a16:creationId xmlns:a16="http://schemas.microsoft.com/office/drawing/2014/main" id="{4822FB65-9C5C-4BF1-B72C-8A623B6EE6C9}"/>
              </a:ext>
            </a:extLst>
          </p:cNvPr>
          <p:cNvGrpSpPr/>
          <p:nvPr/>
        </p:nvGrpSpPr>
        <p:grpSpPr>
          <a:xfrm rot="74106" flipH="1">
            <a:off x="6791910" y="2911481"/>
            <a:ext cx="381469" cy="456253"/>
            <a:chOff x="5704433" y="717502"/>
            <a:chExt cx="7365528" cy="8809481"/>
          </a:xfrm>
          <a:solidFill>
            <a:schemeClr val="bg1"/>
          </a:solidFill>
        </p:grpSpPr>
        <p:sp>
          <p:nvSpPr>
            <p:cNvPr id="226" name="Freeform: Shape 225">
              <a:extLst>
                <a:ext uri="{FF2B5EF4-FFF2-40B4-BE49-F238E27FC236}">
                  <a16:creationId xmlns:a16="http://schemas.microsoft.com/office/drawing/2014/main" id="{3E625DB7-2944-4C42-A06F-CD4C34382DC1}"/>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7" name="Freeform: Shape 226">
              <a:extLst>
                <a:ext uri="{FF2B5EF4-FFF2-40B4-BE49-F238E27FC236}">
                  <a16:creationId xmlns:a16="http://schemas.microsoft.com/office/drawing/2014/main" id="{F8FAEE35-4333-49F8-A477-62EB8C52BEE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8" name="Freeform: Shape 227">
              <a:extLst>
                <a:ext uri="{FF2B5EF4-FFF2-40B4-BE49-F238E27FC236}">
                  <a16:creationId xmlns:a16="http://schemas.microsoft.com/office/drawing/2014/main" id="{D4C942B1-D9B4-4829-A673-7DA70BCBDBDD}"/>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9" name="Freeform: Shape 228">
              <a:extLst>
                <a:ext uri="{FF2B5EF4-FFF2-40B4-BE49-F238E27FC236}">
                  <a16:creationId xmlns:a16="http://schemas.microsoft.com/office/drawing/2014/main" id="{21808599-FD89-432B-A645-94CF127C12B3}"/>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0" name="Freeform: Shape 229">
              <a:extLst>
                <a:ext uri="{FF2B5EF4-FFF2-40B4-BE49-F238E27FC236}">
                  <a16:creationId xmlns:a16="http://schemas.microsoft.com/office/drawing/2014/main" id="{29D78C90-4EAE-4DA8-8033-3EC534868C69}"/>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1" name="Freeform: Shape 230">
              <a:extLst>
                <a:ext uri="{FF2B5EF4-FFF2-40B4-BE49-F238E27FC236}">
                  <a16:creationId xmlns:a16="http://schemas.microsoft.com/office/drawing/2014/main" id="{23D0FCFB-3536-4C6F-8AC2-414DAE47294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2" name="Freeform: Shape 231">
              <a:extLst>
                <a:ext uri="{FF2B5EF4-FFF2-40B4-BE49-F238E27FC236}">
                  <a16:creationId xmlns:a16="http://schemas.microsoft.com/office/drawing/2014/main" id="{738F85BF-4904-4666-9CD2-D1D8F54B4556}"/>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grp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233" name="Rectangle 232">
            <a:extLst>
              <a:ext uri="{FF2B5EF4-FFF2-40B4-BE49-F238E27FC236}">
                <a16:creationId xmlns:a16="http://schemas.microsoft.com/office/drawing/2014/main" id="{242D44D8-D53D-4A85-B211-5BA48D93F57B}"/>
              </a:ext>
            </a:extLst>
          </p:cNvPr>
          <p:cNvSpPr/>
          <p:nvPr/>
        </p:nvSpPr>
        <p:spPr>
          <a:xfrm>
            <a:off x="11582400" y="53"/>
            <a:ext cx="609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6" name="Rounded Rectangle 215"/>
          <p:cNvSpPr/>
          <p:nvPr/>
        </p:nvSpPr>
        <p:spPr>
          <a:xfrm>
            <a:off x="5518691" y="138272"/>
            <a:ext cx="5913342" cy="575452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id-ID" sz="8000" b="1" dirty="0">
              <a:latin typeface="Times New Roman" pitchFamily="18" charset="0"/>
              <a:cs typeface="Times New Roman" pitchFamily="18" charset="0"/>
            </a:endParaRPr>
          </a:p>
          <a:p>
            <a:pPr lvl="0" algn="ctr"/>
            <a:r>
              <a:rPr lang="id-ID" sz="8000" b="1" dirty="0">
                <a:latin typeface="Times New Roman" pitchFamily="18" charset="0"/>
                <a:cs typeface="Times New Roman" pitchFamily="18" charset="0"/>
              </a:rPr>
              <a:t>IV</a:t>
            </a:r>
          </a:p>
          <a:p>
            <a:pPr algn="ctr"/>
            <a:r>
              <a:rPr lang="id-ID" b="1" dirty="0">
                <a:latin typeface="Times New Roman" pitchFamily="18" charset="0"/>
                <a:cs typeface="Times New Roman" pitchFamily="18" charset="0"/>
              </a:rPr>
              <a:t>Judul Buku Sesuaikan dengan kepentingan yang akan dipublikasi serta sasaran pembaca buku.</a:t>
            </a:r>
          </a:p>
          <a:p>
            <a:pPr algn="ctr"/>
            <a:endParaRPr lang="id-ID" dirty="0">
              <a:latin typeface="Times New Roman" pitchFamily="18" charset="0"/>
              <a:cs typeface="Times New Roman" pitchFamily="18" charset="0"/>
            </a:endParaRPr>
          </a:p>
          <a:p>
            <a:r>
              <a:rPr lang="id-ID" dirty="0">
                <a:latin typeface="Times New Roman" pitchFamily="18" charset="0"/>
                <a:cs typeface="Times New Roman" pitchFamily="18" charset="0"/>
              </a:rPr>
              <a:t>Contoh: </a:t>
            </a:r>
          </a:p>
          <a:p>
            <a:r>
              <a:rPr lang="id-ID" dirty="0">
                <a:latin typeface="Times New Roman" pitchFamily="18" charset="0"/>
                <a:cs typeface="Times New Roman" pitchFamily="18" charset="0"/>
              </a:rPr>
              <a:t>	Buku Ajar (Khusus untuk mata kuliah, mengajar mahasiswa), jadi judulnya harus sesuai dengan mata kuliah yang diampu, namun sub bab boleh dikembangkan secara spesifik, untuk membedakan buku yang ditulis penulis saat ini dengan penulis sebelumnya. Misalnya mengajar mata kuliah Pengantar Bisnis, maka judul bukunya “Pengantar Bisnis: Kajian dari Sisi Usaha Mikro, Kecil dan Menengah di Wilayah Jawa Timur” – artinya ada bab selain yang ada dalam kurikulum, ditambahkan dalam bab tersendiri studi kasus UMKM di Jawa Timur.</a:t>
            </a:r>
          </a:p>
          <a:p>
            <a:endParaRPr lang="id-ID" dirty="0">
              <a:latin typeface="Times New Roman" pitchFamily="18" charset="0"/>
              <a:cs typeface="Times New Roman" pitchFamily="18" charset="0"/>
            </a:endParaRPr>
          </a:p>
          <a:p>
            <a:pPr algn="ctr"/>
            <a:endParaRPr lang="id-ID" dirty="0">
              <a:latin typeface="Times New Roman" pitchFamily="18" charset="0"/>
              <a:cs typeface="Times New Roman" pitchFamily="18" charset="0"/>
            </a:endParaRPr>
          </a:p>
          <a:p>
            <a:pPr algn="ctr"/>
            <a:endParaRPr lang="id-ID" dirty="0">
              <a:latin typeface="Times New Roman" pitchFamily="18" charset="0"/>
              <a:cs typeface="Times New Roman" pitchFamily="18" charset="0"/>
            </a:endParaRPr>
          </a:p>
          <a:p>
            <a:pPr lvl="0" algn="ctr"/>
            <a:endParaRPr lang="id-ID" b="1" dirty="0">
              <a:latin typeface="Times New Roman" pitchFamily="18" charset="0"/>
              <a:cs typeface="Times New Roman" pitchFamily="18" charset="0"/>
            </a:endParaRPr>
          </a:p>
        </p:txBody>
      </p:sp>
      <p:pic>
        <p:nvPicPr>
          <p:cNvPr id="5" name="Picture 4"/>
          <p:cNvPicPr>
            <a:picLocks noChangeAspect="1"/>
          </p:cNvPicPr>
          <p:nvPr/>
        </p:nvPicPr>
        <p:blipFill>
          <a:blip r:embed="rId2"/>
          <a:stretch>
            <a:fillRect/>
          </a:stretch>
        </p:blipFill>
        <p:spPr>
          <a:xfrm>
            <a:off x="741602" y="4143618"/>
            <a:ext cx="3948653" cy="2561671"/>
          </a:xfrm>
          <a:prstGeom prst="rect">
            <a:avLst/>
          </a:prstGeom>
        </p:spPr>
      </p:pic>
    </p:spTree>
    <p:extLst>
      <p:ext uri="{BB962C8B-B14F-4D97-AF65-F5344CB8AC3E}">
        <p14:creationId xmlns:p14="http://schemas.microsoft.com/office/powerpoint/2010/main" val="1380172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4133" y="620887"/>
            <a:ext cx="5057423" cy="1200329"/>
          </a:xfrm>
          <a:prstGeom prst="rect">
            <a:avLst/>
          </a:prstGeom>
        </p:spPr>
        <p:txBody>
          <a:bodyPr wrap="square">
            <a:spAutoFit/>
          </a:bodyPr>
          <a:lstStyle/>
          <a:p>
            <a:pPr algn="ctr"/>
            <a:r>
              <a:rPr lang="id-ID" sz="2400" b="1" dirty="0">
                <a:latin typeface="Times New Roman" pitchFamily="18" charset="0"/>
                <a:cs typeface="Times New Roman" pitchFamily="18" charset="0"/>
              </a:rPr>
              <a:t>BAGIAN II</a:t>
            </a:r>
            <a:endParaRPr lang="id-ID" sz="2400" dirty="0">
              <a:latin typeface="Times New Roman" pitchFamily="18" charset="0"/>
              <a:cs typeface="Times New Roman" pitchFamily="18" charset="0"/>
            </a:endParaRPr>
          </a:p>
          <a:p>
            <a:pPr algn="ctr"/>
            <a:r>
              <a:rPr lang="id-ID" sz="2400" b="1" dirty="0">
                <a:latin typeface="Times New Roman" pitchFamily="18" charset="0"/>
                <a:cs typeface="Times New Roman" pitchFamily="18" charset="0"/>
              </a:rPr>
              <a:t>BAGAIMANA MEMBUAT KATA PENGANTAR DALAM BUKU?</a:t>
            </a:r>
            <a:endParaRPr lang="id-ID" sz="2400" dirty="0">
              <a:latin typeface="Times New Roman" pitchFamily="18" charset="0"/>
              <a:cs typeface="Times New Roman" pitchFamily="18" charset="0"/>
            </a:endParaRPr>
          </a:p>
        </p:txBody>
      </p:sp>
      <p:sp>
        <p:nvSpPr>
          <p:cNvPr id="11" name="TextBox 10"/>
          <p:cNvSpPr txBox="1"/>
          <p:nvPr/>
        </p:nvSpPr>
        <p:spPr>
          <a:xfrm>
            <a:off x="5956021" y="1095020"/>
            <a:ext cx="6134380" cy="1908215"/>
          </a:xfrm>
          <a:prstGeom prst="rect">
            <a:avLst/>
          </a:prstGeom>
          <a:solidFill>
            <a:schemeClr val="accent1">
              <a:lumMod val="20000"/>
              <a:lumOff val="80000"/>
            </a:schemeClr>
          </a:solidFill>
          <a:ln>
            <a:solidFill>
              <a:schemeClr val="tx1"/>
            </a:solidFill>
          </a:ln>
        </p:spPr>
        <p:txBody>
          <a:bodyPr wrap="square" rtlCol="0">
            <a:spAutoFit/>
          </a:bodyPr>
          <a:lstStyle/>
          <a:p>
            <a:r>
              <a:rPr lang="id-ID" sz="2000" dirty="0">
                <a:solidFill>
                  <a:schemeClr val="bg2">
                    <a:lumMod val="10000"/>
                  </a:schemeClr>
                </a:solidFill>
                <a:latin typeface="Times New Roman" pitchFamily="18" charset="0"/>
                <a:cs typeface="Times New Roman" pitchFamily="18" charset="0"/>
              </a:rPr>
              <a:t>Setiap buku, wajib ada kata pengantar dari penulis. Bisa juga ada kata sambutan dari orang lain misalnya, pakar di bidang buku yang ditulis, rektor, dekan dan sebagainya. Di bawah ini akan disampaikan secara singkat strategi membuat kata pengantar dalam buku:</a:t>
            </a:r>
          </a:p>
          <a:p>
            <a:endParaRPr lang="id-ID" dirty="0">
              <a:solidFill>
                <a:schemeClr val="bg2">
                  <a:lumMod val="10000"/>
                </a:schemeClr>
              </a:solidFill>
              <a:latin typeface="Times New Roman" pitchFamily="18" charset="0"/>
              <a:cs typeface="Times New Roman" pitchFamily="18" charset="0"/>
            </a:endParaRPr>
          </a:p>
        </p:txBody>
      </p:sp>
      <p:sp>
        <p:nvSpPr>
          <p:cNvPr id="12" name="Flowchart: Alternate Process 11"/>
          <p:cNvSpPr/>
          <p:nvPr/>
        </p:nvSpPr>
        <p:spPr>
          <a:xfrm>
            <a:off x="5956021" y="3258636"/>
            <a:ext cx="6134380" cy="2069719"/>
          </a:xfrm>
          <a:prstGeom prst="flowChartAlternate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id-ID" sz="6000" b="1" dirty="0">
                <a:latin typeface="Times New Roman" pitchFamily="18" charset="0"/>
                <a:cs typeface="Times New Roman" pitchFamily="18" charset="0"/>
              </a:rPr>
              <a:t>I</a:t>
            </a:r>
          </a:p>
          <a:p>
            <a:pPr lvl="0"/>
            <a:r>
              <a:rPr lang="id-ID" sz="2000" b="1" dirty="0">
                <a:latin typeface="Times New Roman" pitchFamily="18" charset="0"/>
                <a:cs typeface="Times New Roman" pitchFamily="18" charset="0"/>
              </a:rPr>
              <a:t>Lebih baik satu halaman saja. Dibuat minimal 3 paragraph, maksimal 4 paragraph.</a:t>
            </a:r>
          </a:p>
          <a:p>
            <a:endParaRPr lang="id-ID"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599" y="1821216"/>
            <a:ext cx="3369734" cy="4677274"/>
          </a:xfrm>
          <a:prstGeom prst="rect">
            <a:avLst/>
          </a:prstGeom>
        </p:spPr>
      </p:pic>
    </p:spTree>
    <p:extLst>
      <p:ext uri="{BB962C8B-B14F-4D97-AF65-F5344CB8AC3E}">
        <p14:creationId xmlns:p14="http://schemas.microsoft.com/office/powerpoint/2010/main" val="302377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ntagon 5"/>
          <p:cNvSpPr/>
          <p:nvPr/>
        </p:nvSpPr>
        <p:spPr>
          <a:xfrm>
            <a:off x="498284" y="428777"/>
            <a:ext cx="7560840" cy="302637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5400" dirty="0"/>
              <a:t>II</a:t>
            </a:r>
          </a:p>
          <a:p>
            <a:pPr lvl="0"/>
            <a:r>
              <a:rPr lang="id-ID" sz="2400" dirty="0"/>
              <a:t>Paragraph pertama berisikan ucapan syukur kepada Tuhan bahwa buku yang ditulis telah selesai dan ucapan kepada pihak-pihak yang telah berjasa membantu penyelesaian buku ini, atau sponsor yang mendanai. </a:t>
            </a:r>
          </a:p>
          <a:p>
            <a:endParaRPr lang="id-ID" sz="2400" dirty="0"/>
          </a:p>
        </p:txBody>
      </p:sp>
      <p:sp>
        <p:nvSpPr>
          <p:cNvPr id="7" name="TextBox 6"/>
          <p:cNvSpPr txBox="1"/>
          <p:nvPr/>
        </p:nvSpPr>
        <p:spPr>
          <a:xfrm>
            <a:off x="498284" y="3455147"/>
            <a:ext cx="7560840" cy="3108543"/>
          </a:xfrm>
          <a:prstGeom prst="rect">
            <a:avLst/>
          </a:prstGeom>
          <a:noFill/>
        </p:spPr>
        <p:txBody>
          <a:bodyPr wrap="square" rtlCol="0">
            <a:spAutoFit/>
          </a:bodyPr>
          <a:lstStyle/>
          <a:p>
            <a:endParaRPr lang="id-ID" dirty="0"/>
          </a:p>
          <a:p>
            <a:r>
              <a:rPr lang="id-ID" sz="2000" dirty="0"/>
              <a:t>Contoh singkat:  Puji syukur kehadirat Tuhan Yang Maha Pengasih dan Penyayang, buku yang berjudul Teori Ekonomi Makro ini telah diselesaikan. Penulis mengucapkan terima kasih setinggi-tingginya kepada Rektor Universitas Tribhuwana Tunggadewi yang telah memberikan dorongan dan dana dalam penerbitan buku. Tak lupa kepada para mahasiswa dan rekan-rekan dosen serta pihak-pihak lain yang tidak dapat disebutkan satu persatu di sini yang telah berkontribusi dalam penulisan dan penyelesaian buku.</a:t>
            </a:r>
          </a:p>
          <a:p>
            <a:endParaRPr lang="id-ID" dirty="0"/>
          </a:p>
        </p:txBody>
      </p:sp>
      <p:pic>
        <p:nvPicPr>
          <p:cNvPr id="2" name="Picture 1"/>
          <p:cNvPicPr>
            <a:picLocks noChangeAspect="1"/>
          </p:cNvPicPr>
          <p:nvPr/>
        </p:nvPicPr>
        <p:blipFill>
          <a:blip r:embed="rId2"/>
          <a:stretch>
            <a:fillRect/>
          </a:stretch>
        </p:blipFill>
        <p:spPr>
          <a:xfrm>
            <a:off x="8284901" y="574849"/>
            <a:ext cx="3767303" cy="2281239"/>
          </a:xfrm>
          <a:prstGeom prst="rect">
            <a:avLst/>
          </a:prstGeom>
        </p:spPr>
      </p:pic>
      <p:pic>
        <p:nvPicPr>
          <p:cNvPr id="3" name="Picture 2"/>
          <p:cNvPicPr>
            <a:picLocks noChangeAspect="1"/>
          </p:cNvPicPr>
          <p:nvPr/>
        </p:nvPicPr>
        <p:blipFill>
          <a:blip r:embed="rId3"/>
          <a:stretch>
            <a:fillRect/>
          </a:stretch>
        </p:blipFill>
        <p:spPr>
          <a:xfrm>
            <a:off x="8284902" y="3455147"/>
            <a:ext cx="3815818" cy="2539253"/>
          </a:xfrm>
          <a:prstGeom prst="rect">
            <a:avLst/>
          </a:prstGeom>
        </p:spPr>
      </p:pic>
    </p:spTree>
    <p:extLst>
      <p:ext uri="{BB962C8B-B14F-4D97-AF65-F5344CB8AC3E}">
        <p14:creationId xmlns:p14="http://schemas.microsoft.com/office/powerpoint/2010/main" val="5934926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a:off x="541087" y="320162"/>
            <a:ext cx="7704856" cy="23042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5400" dirty="0"/>
              <a:t>III</a:t>
            </a:r>
          </a:p>
          <a:p>
            <a:pPr lvl="0" algn="ctr"/>
            <a:r>
              <a:rPr lang="id-ID" sz="2400" dirty="0"/>
              <a:t>Paragraph kedua berisikan Buku ini tulis untuk kepentingan atau untuk target pembaca</a:t>
            </a:r>
          </a:p>
          <a:p>
            <a:pPr algn="ctr"/>
            <a:endParaRPr lang="id-ID" sz="2400" dirty="0"/>
          </a:p>
        </p:txBody>
      </p:sp>
      <p:sp>
        <p:nvSpPr>
          <p:cNvPr id="6" name="TextBox 5"/>
          <p:cNvSpPr txBox="1"/>
          <p:nvPr/>
        </p:nvSpPr>
        <p:spPr>
          <a:xfrm>
            <a:off x="541087" y="3063482"/>
            <a:ext cx="7488832" cy="2246769"/>
          </a:xfrm>
          <a:prstGeom prst="rect">
            <a:avLst/>
          </a:prstGeom>
          <a:noFill/>
        </p:spPr>
        <p:txBody>
          <a:bodyPr wrap="square" rtlCol="0">
            <a:spAutoFit/>
          </a:bodyPr>
          <a:lstStyle/>
          <a:p>
            <a:r>
              <a:rPr lang="id-ID" sz="2000" dirty="0"/>
              <a:t>Contoh: Buku yang berjudul Teori Ekonomi Makro ini merupakan buku pegangan bagi mahas</a:t>
            </a:r>
            <a:r>
              <a:rPr lang="en-US" sz="2000" dirty="0" err="1"/>
              <a:t>i</a:t>
            </a:r>
            <a:r>
              <a:rPr lang="id-ID" sz="2000" dirty="0"/>
              <a:t>swa Fakultas Ekonomi yang mempelajari keilmuan Ekonomi Makro. Di samping itu buku ini dapat dibaca atau digunakan oleh selain mahasiswa Fakultas Ekonomi yang mengkaji toeri-teori Ekonomi Makro. Bagi para praktisi bisnis, buku ini juga dapat digunakan untuk tambahan keilmuan dalam konteks Ekonomi Makro di sebuah negara.</a:t>
            </a:r>
          </a:p>
        </p:txBody>
      </p:sp>
      <p:pic>
        <p:nvPicPr>
          <p:cNvPr id="2" name="Picture 1"/>
          <p:cNvPicPr>
            <a:picLocks noChangeAspect="1"/>
          </p:cNvPicPr>
          <p:nvPr/>
        </p:nvPicPr>
        <p:blipFill>
          <a:blip r:embed="rId2"/>
          <a:stretch>
            <a:fillRect/>
          </a:stretch>
        </p:blipFill>
        <p:spPr>
          <a:xfrm>
            <a:off x="8347543" y="400676"/>
            <a:ext cx="3341689" cy="2223742"/>
          </a:xfrm>
          <a:prstGeom prst="rect">
            <a:avLst/>
          </a:prstGeom>
        </p:spPr>
      </p:pic>
      <p:pic>
        <p:nvPicPr>
          <p:cNvPr id="3" name="Picture 2"/>
          <p:cNvPicPr>
            <a:picLocks noChangeAspect="1"/>
          </p:cNvPicPr>
          <p:nvPr/>
        </p:nvPicPr>
        <p:blipFill>
          <a:blip r:embed="rId3"/>
          <a:stretch>
            <a:fillRect/>
          </a:stretch>
        </p:blipFill>
        <p:spPr>
          <a:xfrm>
            <a:off x="8245943" y="3033807"/>
            <a:ext cx="3528487" cy="2276443"/>
          </a:xfrm>
          <a:prstGeom prst="rect">
            <a:avLst/>
          </a:prstGeom>
        </p:spPr>
      </p:pic>
    </p:spTree>
    <p:extLst>
      <p:ext uri="{BB962C8B-B14F-4D97-AF65-F5344CB8AC3E}">
        <p14:creationId xmlns:p14="http://schemas.microsoft.com/office/powerpoint/2010/main" val="43622187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a:off x="510778" y="154903"/>
            <a:ext cx="7632848" cy="15898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5400" dirty="0"/>
              <a:t>IV</a:t>
            </a:r>
            <a:endParaRPr lang="id-ID" sz="2800" dirty="0"/>
          </a:p>
          <a:p>
            <a:pPr lvl="0" algn="ctr"/>
            <a:r>
              <a:rPr lang="id-ID" sz="2800" dirty="0"/>
              <a:t>Paragraph Ketiga berisikan penutup atau saran kritik buk</a:t>
            </a:r>
            <a:r>
              <a:rPr lang="en-US" sz="2800" dirty="0"/>
              <a:t>u</a:t>
            </a:r>
            <a:endParaRPr lang="id-ID" sz="2800" dirty="0"/>
          </a:p>
        </p:txBody>
      </p:sp>
      <p:sp>
        <p:nvSpPr>
          <p:cNvPr id="5" name="TextBox 4"/>
          <p:cNvSpPr txBox="1"/>
          <p:nvPr/>
        </p:nvSpPr>
        <p:spPr>
          <a:xfrm>
            <a:off x="510779" y="1919597"/>
            <a:ext cx="6883443" cy="1200329"/>
          </a:xfrm>
          <a:prstGeom prst="rect">
            <a:avLst/>
          </a:prstGeom>
          <a:noFill/>
        </p:spPr>
        <p:txBody>
          <a:bodyPr wrap="square" rtlCol="0">
            <a:spAutoFit/>
          </a:bodyPr>
          <a:lstStyle/>
          <a:p>
            <a:r>
              <a:rPr lang="id-ID" dirty="0"/>
              <a:t>Contoh: Penulis menyadari bahwa buku ini masih banyak kekurangan, Untuk itu penulis mengharapkan saran dan kiritik dari berbagai pihak untuk perbaikan buku ini. Semoga buku ini dapat bermanfaat bagi perkembangan ilmu pengetahuan di Indoonesia, amien.</a:t>
            </a:r>
          </a:p>
        </p:txBody>
      </p:sp>
      <p:sp>
        <p:nvSpPr>
          <p:cNvPr id="6" name="Pentagon 5"/>
          <p:cNvSpPr/>
          <p:nvPr/>
        </p:nvSpPr>
        <p:spPr>
          <a:xfrm>
            <a:off x="510778" y="3225744"/>
            <a:ext cx="7632848" cy="238194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5400" dirty="0"/>
              <a:t>V</a:t>
            </a:r>
            <a:endParaRPr lang="id-ID" sz="2800" dirty="0"/>
          </a:p>
          <a:p>
            <a:pPr lvl="0"/>
            <a:r>
              <a:rPr lang="id-ID" sz="2800" dirty="0"/>
              <a:t>Ditutup dengan nama kota, tanggal bulan dan tahun serta penulis. Malang, 2 Mei 2018 .... penulis (di bawah tulisan tanggal dan tahun).</a:t>
            </a:r>
          </a:p>
        </p:txBody>
      </p:sp>
      <p:pic>
        <p:nvPicPr>
          <p:cNvPr id="2" name="Picture 1"/>
          <p:cNvPicPr>
            <a:picLocks noChangeAspect="1"/>
          </p:cNvPicPr>
          <p:nvPr/>
        </p:nvPicPr>
        <p:blipFill>
          <a:blip r:embed="rId2"/>
          <a:stretch>
            <a:fillRect/>
          </a:stretch>
        </p:blipFill>
        <p:spPr>
          <a:xfrm>
            <a:off x="8267523" y="3119926"/>
            <a:ext cx="3514457" cy="2487762"/>
          </a:xfrm>
          <a:prstGeom prst="rect">
            <a:avLst/>
          </a:prstGeom>
        </p:spPr>
      </p:pic>
      <p:pic>
        <p:nvPicPr>
          <p:cNvPr id="3" name="Picture 2"/>
          <p:cNvPicPr>
            <a:picLocks noChangeAspect="1"/>
          </p:cNvPicPr>
          <p:nvPr/>
        </p:nvPicPr>
        <p:blipFill>
          <a:blip r:embed="rId3"/>
          <a:stretch>
            <a:fillRect/>
          </a:stretch>
        </p:blipFill>
        <p:spPr>
          <a:xfrm>
            <a:off x="8267522" y="220759"/>
            <a:ext cx="3371321" cy="1524000"/>
          </a:xfrm>
          <a:prstGeom prst="rect">
            <a:avLst/>
          </a:prstGeom>
        </p:spPr>
      </p:pic>
    </p:spTree>
    <p:extLst>
      <p:ext uri="{BB962C8B-B14F-4D97-AF65-F5344CB8AC3E}">
        <p14:creationId xmlns:p14="http://schemas.microsoft.com/office/powerpoint/2010/main" val="16829082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preferRelativeResize="0">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10" name="Flowchart: Process 9"/>
          <p:cNvSpPr/>
          <p:nvPr/>
        </p:nvSpPr>
        <p:spPr>
          <a:xfrm>
            <a:off x="3356626" y="188640"/>
            <a:ext cx="7272808" cy="1368152"/>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r>
              <a:rPr lang="id-ID" sz="2400" b="1" dirty="0"/>
              <a:t>BAGIAN III</a:t>
            </a:r>
            <a:endParaRPr lang="id-ID" sz="2400" dirty="0"/>
          </a:p>
          <a:p>
            <a:r>
              <a:rPr lang="id-ID" sz="2400" b="1" dirty="0"/>
              <a:t>BAGAIMANA MEMBUAT DAFTAR ISI BUKU?</a:t>
            </a:r>
            <a:endParaRPr lang="id-ID" sz="2400" dirty="0"/>
          </a:p>
        </p:txBody>
      </p:sp>
      <p:sp>
        <p:nvSpPr>
          <p:cNvPr id="11" name="TextBox 10"/>
          <p:cNvSpPr txBox="1"/>
          <p:nvPr/>
        </p:nvSpPr>
        <p:spPr>
          <a:xfrm>
            <a:off x="3356626" y="1767877"/>
            <a:ext cx="7272808" cy="1323439"/>
          </a:xfrm>
          <a:prstGeom prst="rect">
            <a:avLst/>
          </a:prstGeom>
          <a:noFill/>
        </p:spPr>
        <p:txBody>
          <a:bodyPr wrap="square" rtlCol="0">
            <a:spAutoFit/>
          </a:bodyPr>
          <a:lstStyle/>
          <a:p>
            <a:r>
              <a:rPr lang="id-ID" sz="2000" dirty="0"/>
              <a:t>Daftar isi buku merupakan hal yang esensi untuk mengarahkan pembaca dalam uraian bab per bab dari awal hingga akhir buku.  Adapaun langkah-langkah untuk membuat isi buku adalah sebagai berikut:</a:t>
            </a:r>
          </a:p>
        </p:txBody>
      </p:sp>
      <p:sp>
        <p:nvSpPr>
          <p:cNvPr id="12" name="Flowchart: Alternate Process 11"/>
          <p:cNvSpPr/>
          <p:nvPr/>
        </p:nvSpPr>
        <p:spPr>
          <a:xfrm>
            <a:off x="4467711" y="3302401"/>
            <a:ext cx="4032448" cy="57606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2400" b="1" dirty="0"/>
              <a:t>1. Bagian awal Daftar Isi </a:t>
            </a:r>
          </a:p>
        </p:txBody>
      </p:sp>
      <p:sp>
        <p:nvSpPr>
          <p:cNvPr id="14" name="TextBox 13"/>
          <p:cNvSpPr txBox="1"/>
          <p:nvPr/>
        </p:nvSpPr>
        <p:spPr>
          <a:xfrm>
            <a:off x="4467711" y="3999945"/>
            <a:ext cx="6480720" cy="2246769"/>
          </a:xfrm>
          <a:prstGeom prst="rect">
            <a:avLst/>
          </a:prstGeom>
          <a:noFill/>
        </p:spPr>
        <p:txBody>
          <a:bodyPr wrap="square" rtlCol="0">
            <a:spAutoFit/>
          </a:bodyPr>
          <a:lstStyle/>
          <a:p>
            <a:r>
              <a:rPr lang="id-ID" sz="2000" dirty="0"/>
              <a:t>Halaman Judul ..................................................................... i</a:t>
            </a:r>
          </a:p>
          <a:p>
            <a:r>
              <a:rPr lang="id-ID" sz="2000" dirty="0"/>
              <a:t>Kata Pengantar .....................................................................ii</a:t>
            </a:r>
          </a:p>
          <a:p>
            <a:r>
              <a:rPr lang="id-ID" sz="2000" dirty="0"/>
              <a:t>Kata Sambutan ....................................................................iii</a:t>
            </a:r>
          </a:p>
          <a:p>
            <a:r>
              <a:rPr lang="id-ID" sz="2000" dirty="0"/>
              <a:t>Daftar Isi.............................................................................</a:t>
            </a:r>
            <a:r>
              <a:rPr lang="en-US" sz="2000" dirty="0"/>
              <a:t>...</a:t>
            </a:r>
            <a:r>
              <a:rPr lang="id-ID" sz="2000" dirty="0"/>
              <a:t>.iv</a:t>
            </a:r>
          </a:p>
          <a:p>
            <a:r>
              <a:rPr lang="id-ID" sz="2000" dirty="0"/>
              <a:t>Daftar Tabel.........................................................................</a:t>
            </a:r>
            <a:r>
              <a:rPr lang="en-US" sz="2000" dirty="0"/>
              <a:t>. </a:t>
            </a:r>
            <a:r>
              <a:rPr lang="id-ID" sz="2000" dirty="0"/>
              <a:t>v</a:t>
            </a:r>
          </a:p>
          <a:p>
            <a:r>
              <a:rPr lang="id-ID" sz="2000" dirty="0"/>
              <a:t>Daftar Gamba</a:t>
            </a:r>
            <a:r>
              <a:rPr lang="en-US" sz="2000" dirty="0"/>
              <a:t>r</a:t>
            </a:r>
            <a:r>
              <a:rPr lang="id-ID" sz="2000" dirty="0"/>
              <a:t>..................................................................... vi</a:t>
            </a:r>
          </a:p>
          <a:p>
            <a:endParaRPr lang="id-ID" sz="2000" dirty="0"/>
          </a:p>
        </p:txBody>
      </p:sp>
    </p:spTree>
    <p:extLst>
      <p:ext uri="{BB962C8B-B14F-4D97-AF65-F5344CB8AC3E}">
        <p14:creationId xmlns:p14="http://schemas.microsoft.com/office/powerpoint/2010/main" val="183644233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circle(in)">
                                      <p:cBhvr>
                                        <p:cTn id="2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preferRelativeResize="0">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p:spPr>
      </p:pic>
      <p:sp>
        <p:nvSpPr>
          <p:cNvPr id="10" name="Flowchart: Process 9"/>
          <p:cNvSpPr/>
          <p:nvPr/>
        </p:nvSpPr>
        <p:spPr>
          <a:xfrm rot="21358322">
            <a:off x="3030560" y="861964"/>
            <a:ext cx="2224319" cy="2791627"/>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4800" b="1" dirty="0" err="1"/>
              <a:t>Contoh</a:t>
            </a:r>
            <a:r>
              <a:rPr lang="en-US" sz="4800" b="1" dirty="0"/>
              <a:t> </a:t>
            </a:r>
            <a:r>
              <a:rPr lang="en-US" sz="4800" b="1" dirty="0" err="1"/>
              <a:t>Daftar</a:t>
            </a:r>
            <a:r>
              <a:rPr lang="en-US" sz="4800" b="1" dirty="0"/>
              <a:t> </a:t>
            </a:r>
            <a:r>
              <a:rPr lang="en-US" sz="4800" b="1" dirty="0" err="1"/>
              <a:t>isi</a:t>
            </a:r>
            <a:endParaRPr lang="id-ID" sz="4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3657" y="94320"/>
            <a:ext cx="5286432" cy="6669360"/>
          </a:xfrm>
          <a:prstGeom prst="rect">
            <a:avLst/>
          </a:prstGeom>
        </p:spPr>
      </p:pic>
      <p:sp>
        <p:nvSpPr>
          <p:cNvPr id="3" name="Right Arrow 2"/>
          <p:cNvSpPr/>
          <p:nvPr/>
        </p:nvSpPr>
        <p:spPr>
          <a:xfrm>
            <a:off x="5524500" y="1648178"/>
            <a:ext cx="831144"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9827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preferRelativeResize="0">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4178" y="0"/>
            <a:ext cx="9144000" cy="6858000"/>
          </a:xfrm>
        </p:spPr>
      </p:pic>
      <p:sp>
        <p:nvSpPr>
          <p:cNvPr id="6" name="Flowchart: Alternate Process 5"/>
          <p:cNvSpPr/>
          <p:nvPr/>
        </p:nvSpPr>
        <p:spPr>
          <a:xfrm>
            <a:off x="3040944" y="151532"/>
            <a:ext cx="3759008" cy="67255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t>2. Bagian Tengah Daftar Isi</a:t>
            </a:r>
          </a:p>
        </p:txBody>
      </p:sp>
      <p:sp>
        <p:nvSpPr>
          <p:cNvPr id="7" name="TextBox 6"/>
          <p:cNvSpPr txBox="1"/>
          <p:nvPr/>
        </p:nvSpPr>
        <p:spPr>
          <a:xfrm>
            <a:off x="3040944" y="975621"/>
            <a:ext cx="8947856" cy="4524315"/>
          </a:xfrm>
          <a:prstGeom prst="rect">
            <a:avLst/>
          </a:prstGeom>
          <a:noFill/>
        </p:spPr>
        <p:txBody>
          <a:bodyPr wrap="square" rtlCol="0">
            <a:spAutoFit/>
          </a:bodyPr>
          <a:lstStyle/>
          <a:p>
            <a:r>
              <a:rPr lang="id-ID" sz="2400" b="1" dirty="0"/>
              <a:t>Bab I Pendahuluan ............................................................................1</a:t>
            </a:r>
            <a:endParaRPr lang="id-ID" sz="2000" b="1" dirty="0"/>
          </a:p>
          <a:p>
            <a:pPr lvl="1"/>
            <a:r>
              <a:rPr lang="id-ID" sz="2400" b="1" dirty="0"/>
              <a:t>1.1. Pentingnya Mempelajari Manajemen Produksi </a:t>
            </a:r>
          </a:p>
          <a:p>
            <a:pPr lvl="1"/>
            <a:r>
              <a:rPr lang="id-ID" sz="2400" b="1" dirty="0"/>
              <a:t>       dan Operasional....................................................................1</a:t>
            </a:r>
            <a:endParaRPr lang="id-ID" sz="2000" b="1" dirty="0"/>
          </a:p>
          <a:p>
            <a:pPr lvl="1"/>
            <a:r>
              <a:rPr lang="id-ID" sz="2400" b="1" dirty="0"/>
              <a:t>1.2. Ruang Lingkup Manajemen ...............................................</a:t>
            </a:r>
            <a:r>
              <a:rPr lang="en-US" sz="2400" b="1" dirty="0"/>
              <a:t>...</a:t>
            </a:r>
            <a:r>
              <a:rPr lang="id-ID" sz="2400" b="1" dirty="0"/>
              <a:t>3</a:t>
            </a:r>
            <a:endParaRPr lang="id-ID" sz="2000" b="1" dirty="0"/>
          </a:p>
          <a:p>
            <a:pPr lvl="1"/>
            <a:r>
              <a:rPr lang="id-ID" sz="2400" b="1" dirty="0"/>
              <a:t>1.3. Ringkasan..............................................................................4</a:t>
            </a:r>
            <a:endParaRPr lang="id-ID" sz="2000" b="1" dirty="0"/>
          </a:p>
          <a:p>
            <a:endParaRPr lang="en-US" sz="2400" b="1" dirty="0"/>
          </a:p>
          <a:p>
            <a:r>
              <a:rPr lang="id-ID" sz="2400" b="1" dirty="0"/>
              <a:t>Bab II Definisi Manajemen Produksi dan Opesiona..........</a:t>
            </a:r>
            <a:r>
              <a:rPr lang="en-US" sz="2400" b="1" dirty="0"/>
              <a:t>.................</a:t>
            </a:r>
            <a:r>
              <a:rPr lang="id-ID" sz="2400" b="1" dirty="0"/>
              <a:t>5</a:t>
            </a:r>
            <a:endParaRPr lang="id-ID" sz="2000" b="1" dirty="0"/>
          </a:p>
          <a:p>
            <a:r>
              <a:rPr lang="id-ID" sz="2400" b="1" dirty="0"/>
              <a:t>	Dan seterusnya..</a:t>
            </a:r>
            <a:endParaRPr lang="id-ID" sz="2000" b="1" dirty="0"/>
          </a:p>
          <a:p>
            <a:r>
              <a:rPr lang="id-ID" sz="2400" b="1" dirty="0"/>
              <a:t> </a:t>
            </a:r>
            <a:endParaRPr lang="en-US" sz="2400" b="1" dirty="0"/>
          </a:p>
          <a:p>
            <a:r>
              <a:rPr lang="id-ID" sz="2400" b="1" dirty="0"/>
              <a:t>Bab X  Penutup..................................................................</a:t>
            </a:r>
            <a:r>
              <a:rPr lang="en-US" sz="2400" b="1" dirty="0"/>
              <a:t>.............</a:t>
            </a:r>
            <a:r>
              <a:rPr lang="id-ID" sz="2400" b="1" dirty="0"/>
              <a:t>201</a:t>
            </a:r>
            <a:endParaRPr lang="id-ID" sz="2000" b="1" dirty="0"/>
          </a:p>
          <a:p>
            <a:r>
              <a:rPr lang="id-ID" sz="2400" b="1" dirty="0"/>
              <a:t>	Daftar Pustaka ..................................................................</a:t>
            </a:r>
            <a:r>
              <a:rPr lang="en-US" sz="2400" b="1" dirty="0"/>
              <a:t>.</a:t>
            </a:r>
            <a:r>
              <a:rPr lang="id-ID" sz="2400" b="1" dirty="0"/>
              <a:t>203</a:t>
            </a:r>
            <a:endParaRPr lang="id-ID" sz="2000" b="1" dirty="0"/>
          </a:p>
          <a:p>
            <a:endParaRPr lang="id-ID" sz="2400" b="1" dirty="0"/>
          </a:p>
        </p:txBody>
      </p:sp>
    </p:spTree>
    <p:extLst>
      <p:ext uri="{BB962C8B-B14F-4D97-AF65-F5344CB8AC3E}">
        <p14:creationId xmlns:p14="http://schemas.microsoft.com/office/powerpoint/2010/main" val="870004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preferRelativeResize="0">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4178" y="0"/>
            <a:ext cx="9144000" cy="6858000"/>
          </a:xfrm>
        </p:spPr>
      </p:pic>
      <p:sp>
        <p:nvSpPr>
          <p:cNvPr id="6" name="Flowchart: Alternate Process 5"/>
          <p:cNvSpPr/>
          <p:nvPr/>
        </p:nvSpPr>
        <p:spPr>
          <a:xfrm>
            <a:off x="3040944" y="151532"/>
            <a:ext cx="3759008" cy="67255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a:t>2. Bagian Tengah Daftar Isi</a:t>
            </a:r>
          </a:p>
        </p:txBody>
      </p:sp>
      <p:sp>
        <p:nvSpPr>
          <p:cNvPr id="7" name="TextBox 6"/>
          <p:cNvSpPr txBox="1"/>
          <p:nvPr/>
        </p:nvSpPr>
        <p:spPr>
          <a:xfrm>
            <a:off x="3040944" y="975621"/>
            <a:ext cx="8947856" cy="4524315"/>
          </a:xfrm>
          <a:prstGeom prst="rect">
            <a:avLst/>
          </a:prstGeom>
          <a:noFill/>
        </p:spPr>
        <p:txBody>
          <a:bodyPr wrap="square" rtlCol="0">
            <a:spAutoFit/>
          </a:bodyPr>
          <a:lstStyle/>
          <a:p>
            <a:r>
              <a:rPr lang="id-ID" sz="2400" b="1" dirty="0"/>
              <a:t>Bab I Pendahuluan ............................................................................1</a:t>
            </a:r>
            <a:endParaRPr lang="id-ID" sz="2000" b="1" dirty="0"/>
          </a:p>
          <a:p>
            <a:pPr lvl="1"/>
            <a:r>
              <a:rPr lang="id-ID" sz="2400" b="1" dirty="0"/>
              <a:t>1.1. Pentingnya Mempelajari Manajemen Produksi </a:t>
            </a:r>
          </a:p>
          <a:p>
            <a:pPr lvl="1"/>
            <a:r>
              <a:rPr lang="id-ID" sz="2400" b="1" dirty="0"/>
              <a:t>       dan Operasional....................................................................1</a:t>
            </a:r>
            <a:endParaRPr lang="id-ID" sz="2000" b="1" dirty="0"/>
          </a:p>
          <a:p>
            <a:pPr lvl="1"/>
            <a:r>
              <a:rPr lang="id-ID" sz="2400" b="1" dirty="0"/>
              <a:t>1.2. Ruang Lingkup Manajemen ...............................................</a:t>
            </a:r>
            <a:r>
              <a:rPr lang="en-US" sz="2400" b="1" dirty="0"/>
              <a:t>...</a:t>
            </a:r>
            <a:r>
              <a:rPr lang="id-ID" sz="2400" b="1" dirty="0"/>
              <a:t>3</a:t>
            </a:r>
            <a:endParaRPr lang="id-ID" sz="2000" b="1" dirty="0"/>
          </a:p>
          <a:p>
            <a:pPr lvl="1"/>
            <a:r>
              <a:rPr lang="id-ID" sz="2400" b="1" dirty="0"/>
              <a:t>1.3. Ringkasan..............................................................................4</a:t>
            </a:r>
            <a:endParaRPr lang="id-ID" sz="2000" b="1" dirty="0"/>
          </a:p>
          <a:p>
            <a:endParaRPr lang="en-US" sz="2400" b="1" dirty="0"/>
          </a:p>
          <a:p>
            <a:r>
              <a:rPr lang="id-ID" sz="2400" b="1" dirty="0"/>
              <a:t>Bab II Definisi Manajemen Produksi dan Opesiona..........</a:t>
            </a:r>
            <a:r>
              <a:rPr lang="en-US" sz="2400" b="1" dirty="0"/>
              <a:t>.................</a:t>
            </a:r>
            <a:r>
              <a:rPr lang="id-ID" sz="2400" b="1" dirty="0"/>
              <a:t>5</a:t>
            </a:r>
            <a:endParaRPr lang="id-ID" sz="2000" b="1" dirty="0"/>
          </a:p>
          <a:p>
            <a:r>
              <a:rPr lang="id-ID" sz="2400" b="1" dirty="0"/>
              <a:t>	Dan seterusnya..</a:t>
            </a:r>
            <a:endParaRPr lang="id-ID" sz="2000" b="1" dirty="0"/>
          </a:p>
          <a:p>
            <a:r>
              <a:rPr lang="id-ID" sz="2400" b="1" dirty="0"/>
              <a:t> </a:t>
            </a:r>
            <a:endParaRPr lang="en-US" sz="2400" b="1" dirty="0"/>
          </a:p>
          <a:p>
            <a:r>
              <a:rPr lang="id-ID" sz="2400" b="1" dirty="0"/>
              <a:t>Bab X  Penutup..................................................................</a:t>
            </a:r>
            <a:r>
              <a:rPr lang="en-US" sz="2400" b="1" dirty="0"/>
              <a:t>.............</a:t>
            </a:r>
            <a:r>
              <a:rPr lang="id-ID" sz="2400" b="1" dirty="0"/>
              <a:t>201</a:t>
            </a:r>
            <a:endParaRPr lang="id-ID" sz="2000" b="1" dirty="0"/>
          </a:p>
          <a:p>
            <a:r>
              <a:rPr lang="id-ID" sz="2400" b="1" dirty="0"/>
              <a:t>	Daftar Pustaka ..................................................................</a:t>
            </a:r>
            <a:r>
              <a:rPr lang="en-US" sz="2400" b="1" dirty="0"/>
              <a:t>.</a:t>
            </a:r>
            <a:r>
              <a:rPr lang="id-ID" sz="2400" b="1" dirty="0"/>
              <a:t>203</a:t>
            </a:r>
            <a:endParaRPr lang="id-ID" sz="2000" b="1" dirty="0"/>
          </a:p>
          <a:p>
            <a:endParaRPr lang="id-ID" sz="2400" b="1" dirty="0"/>
          </a:p>
        </p:txBody>
      </p:sp>
    </p:spTree>
    <p:extLst>
      <p:ext uri="{BB962C8B-B14F-4D97-AF65-F5344CB8AC3E}">
        <p14:creationId xmlns:p14="http://schemas.microsoft.com/office/powerpoint/2010/main" val="2661629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p:cNvSpPr/>
          <p:nvPr/>
        </p:nvSpPr>
        <p:spPr>
          <a:xfrm>
            <a:off x="757899" y="1116341"/>
            <a:ext cx="4248472" cy="57606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2400" b="1" dirty="0"/>
              <a:t>3. Bagian Akhir Daftar Isi </a:t>
            </a:r>
          </a:p>
        </p:txBody>
      </p:sp>
      <p:sp>
        <p:nvSpPr>
          <p:cNvPr id="5" name="TextBox 4"/>
          <p:cNvSpPr txBox="1"/>
          <p:nvPr/>
        </p:nvSpPr>
        <p:spPr>
          <a:xfrm>
            <a:off x="519436" y="2020656"/>
            <a:ext cx="7560840" cy="1323439"/>
          </a:xfrm>
          <a:prstGeom prst="rect">
            <a:avLst/>
          </a:prstGeom>
          <a:noFill/>
        </p:spPr>
        <p:txBody>
          <a:bodyPr wrap="square" rtlCol="0">
            <a:spAutoFit/>
          </a:bodyPr>
          <a:lstStyle/>
          <a:p>
            <a:r>
              <a:rPr lang="id-ID" sz="2000" b="1" dirty="0"/>
              <a:t>Glosarium..............................................................................</a:t>
            </a:r>
            <a:r>
              <a:rPr lang="en-US" sz="2000" b="1" dirty="0"/>
              <a:t> </a:t>
            </a:r>
            <a:r>
              <a:rPr lang="id-ID" sz="2000" b="1" dirty="0"/>
              <a:t>........</a:t>
            </a:r>
            <a:r>
              <a:rPr lang="en-US" sz="2000" b="1" dirty="0"/>
              <a:t>  </a:t>
            </a:r>
            <a:r>
              <a:rPr lang="id-ID" sz="2000" b="1" dirty="0"/>
              <a:t>vii</a:t>
            </a:r>
          </a:p>
          <a:p>
            <a:r>
              <a:rPr lang="id-ID" sz="2000" b="1" dirty="0"/>
              <a:t>Inde</a:t>
            </a:r>
            <a:r>
              <a:rPr lang="en-US" sz="2000" b="1" dirty="0" err="1"/>
              <a:t>ks</a:t>
            </a:r>
            <a:r>
              <a:rPr lang="id-ID" sz="2000" b="1" dirty="0"/>
              <a:t>.............................................................................................. viii</a:t>
            </a:r>
          </a:p>
          <a:p>
            <a:r>
              <a:rPr lang="id-ID" sz="2000" b="1" dirty="0"/>
              <a:t>Biodata Penulis................................................................................  ix</a:t>
            </a:r>
          </a:p>
          <a:p>
            <a:endParaRPr lang="id-ID" sz="2000" b="1" dirty="0"/>
          </a:p>
        </p:txBody>
      </p:sp>
      <p:sp>
        <p:nvSpPr>
          <p:cNvPr id="6" name="Flowchart: Alternate Process 5"/>
          <p:cNvSpPr/>
          <p:nvPr/>
        </p:nvSpPr>
        <p:spPr>
          <a:xfrm>
            <a:off x="519436" y="3344095"/>
            <a:ext cx="7560840" cy="204119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b="1" dirty="0"/>
              <a:t>4. Di cover belakang buku, penulis semestinya       	menuliskan sinopsis buku (target pembaca 	buku, isi buku secara singkat – biasanya satu 	paragraph saja)</a:t>
            </a:r>
          </a:p>
          <a:p>
            <a:pPr lvl="0"/>
            <a:endParaRPr lang="id-ID" sz="24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1717" y="1512587"/>
            <a:ext cx="3858683" cy="5144911"/>
          </a:xfrm>
          <a:prstGeom prst="rect">
            <a:avLst/>
          </a:prstGeom>
        </p:spPr>
      </p:pic>
      <p:sp>
        <p:nvSpPr>
          <p:cNvPr id="3" name="TextBox 2"/>
          <p:cNvSpPr txBox="1"/>
          <p:nvPr/>
        </p:nvSpPr>
        <p:spPr>
          <a:xfrm>
            <a:off x="8629120" y="344602"/>
            <a:ext cx="3063876" cy="646331"/>
          </a:xfrm>
          <a:prstGeom prst="rect">
            <a:avLst/>
          </a:prstGeom>
          <a:solidFill>
            <a:schemeClr val="accent2">
              <a:lumMod val="60000"/>
              <a:lumOff val="40000"/>
            </a:schemeClr>
          </a:solidFill>
        </p:spPr>
        <p:txBody>
          <a:bodyPr wrap="square" rtlCol="0">
            <a:spAutoFit/>
          </a:bodyPr>
          <a:lstStyle/>
          <a:p>
            <a:r>
              <a:rPr lang="en-US" b="1" dirty="0" err="1"/>
              <a:t>Contoh</a:t>
            </a:r>
            <a:r>
              <a:rPr lang="en-US" b="1" dirty="0"/>
              <a:t> Cover </a:t>
            </a:r>
            <a:r>
              <a:rPr lang="en-US" b="1" dirty="0" err="1"/>
              <a:t>Belakang</a:t>
            </a:r>
            <a:r>
              <a:rPr lang="en-US" b="1" dirty="0"/>
              <a:t> </a:t>
            </a:r>
            <a:r>
              <a:rPr lang="en-US" b="1" dirty="0" err="1"/>
              <a:t>Buku</a:t>
            </a:r>
            <a:endParaRPr lang="en-US" b="1" dirty="0"/>
          </a:p>
          <a:p>
            <a:endParaRPr lang="en-US" dirty="0"/>
          </a:p>
        </p:txBody>
      </p:sp>
      <p:sp>
        <p:nvSpPr>
          <p:cNvPr id="7" name="Down Arrow 6"/>
          <p:cNvSpPr/>
          <p:nvPr/>
        </p:nvSpPr>
        <p:spPr>
          <a:xfrm>
            <a:off x="10008658" y="1063999"/>
            <a:ext cx="304800" cy="3755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91430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1201" t="-165" r="10381" b="6338"/>
          <a:stretch/>
        </p:blipFill>
        <p:spPr>
          <a:xfrm>
            <a:off x="101600" y="134054"/>
            <a:ext cx="3905955" cy="6550378"/>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770" t="-823" r="3951" b="247"/>
          <a:stretch/>
        </p:blipFill>
        <p:spPr>
          <a:xfrm>
            <a:off x="7857066" y="76198"/>
            <a:ext cx="4189491" cy="6640691"/>
          </a:xfrm>
          <a:prstGeom prst="rect">
            <a:avLst/>
          </a:prstGeom>
        </p:spPr>
      </p:pic>
      <p:sp>
        <p:nvSpPr>
          <p:cNvPr id="7" name="TextBox 6"/>
          <p:cNvSpPr txBox="1"/>
          <p:nvPr/>
        </p:nvSpPr>
        <p:spPr>
          <a:xfrm>
            <a:off x="5283199" y="1407910"/>
            <a:ext cx="2325512" cy="369332"/>
          </a:xfrm>
          <a:prstGeom prst="rect">
            <a:avLst/>
          </a:prstGeom>
          <a:solidFill>
            <a:schemeClr val="accent2">
              <a:lumMod val="20000"/>
              <a:lumOff val="80000"/>
            </a:schemeClr>
          </a:solidFill>
        </p:spPr>
        <p:txBody>
          <a:bodyPr wrap="square" rtlCol="0">
            <a:spAutoFit/>
          </a:bodyPr>
          <a:lstStyle/>
          <a:p>
            <a:r>
              <a:rPr lang="en-US" dirty="0">
                <a:solidFill>
                  <a:schemeClr val="bg1"/>
                </a:solidFill>
              </a:rPr>
              <a:t>CONTOH INDEKS</a:t>
            </a:r>
          </a:p>
        </p:txBody>
      </p:sp>
      <p:sp>
        <p:nvSpPr>
          <p:cNvPr id="11" name="Right Arrow 10"/>
          <p:cNvSpPr/>
          <p:nvPr/>
        </p:nvSpPr>
        <p:spPr>
          <a:xfrm rot="10800000">
            <a:off x="4340576" y="1407910"/>
            <a:ext cx="733778" cy="4515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6366933" y="3093154"/>
            <a:ext cx="1241778" cy="632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255910" y="3093154"/>
            <a:ext cx="2020712" cy="646331"/>
          </a:xfrm>
          <a:prstGeom prst="rect">
            <a:avLst/>
          </a:prstGeom>
          <a:solidFill>
            <a:schemeClr val="accent2">
              <a:lumMod val="20000"/>
              <a:lumOff val="80000"/>
            </a:schemeClr>
          </a:solidFill>
        </p:spPr>
        <p:txBody>
          <a:bodyPr wrap="square" rtlCol="0">
            <a:spAutoFit/>
          </a:bodyPr>
          <a:lstStyle/>
          <a:p>
            <a:r>
              <a:rPr lang="en-US" dirty="0">
                <a:solidFill>
                  <a:schemeClr val="bg1"/>
                </a:solidFill>
              </a:rPr>
              <a:t>CONTOH GLOSARIUM</a:t>
            </a:r>
          </a:p>
        </p:txBody>
      </p:sp>
    </p:spTree>
    <p:extLst>
      <p:ext uri="{BB962C8B-B14F-4D97-AF65-F5344CB8AC3E}">
        <p14:creationId xmlns:p14="http://schemas.microsoft.com/office/powerpoint/2010/main" val="41401608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ocess 3"/>
          <p:cNvSpPr/>
          <p:nvPr/>
        </p:nvSpPr>
        <p:spPr>
          <a:xfrm>
            <a:off x="780291" y="895013"/>
            <a:ext cx="7272808" cy="1368152"/>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r>
              <a:rPr lang="id-ID" sz="2400" b="1" dirty="0"/>
              <a:t>BAGIAN IV</a:t>
            </a:r>
            <a:endParaRPr lang="id-ID" sz="2400" dirty="0"/>
          </a:p>
          <a:p>
            <a:r>
              <a:rPr lang="id-ID" sz="2400" b="1" dirty="0"/>
              <a:t>BAGAIMANA MERANGKAI KALIMAT DAN SITASI DALAM PARAGRAPH?</a:t>
            </a:r>
            <a:endParaRPr lang="id-ID" sz="2400" dirty="0"/>
          </a:p>
        </p:txBody>
      </p:sp>
      <p:sp>
        <p:nvSpPr>
          <p:cNvPr id="6" name="TextBox 5"/>
          <p:cNvSpPr txBox="1"/>
          <p:nvPr/>
        </p:nvSpPr>
        <p:spPr>
          <a:xfrm>
            <a:off x="780291" y="2398967"/>
            <a:ext cx="7344816" cy="1323439"/>
          </a:xfrm>
          <a:prstGeom prst="rect">
            <a:avLst/>
          </a:prstGeom>
          <a:noFill/>
        </p:spPr>
        <p:txBody>
          <a:bodyPr wrap="square" rtlCol="0">
            <a:spAutoFit/>
          </a:bodyPr>
          <a:lstStyle/>
          <a:p>
            <a:r>
              <a:rPr lang="id-ID" sz="2000" dirty="0">
                <a:solidFill>
                  <a:schemeClr val="tx1">
                    <a:lumMod val="95000"/>
                    <a:lumOff val="5000"/>
                  </a:schemeClr>
                </a:solidFill>
              </a:rPr>
              <a:t>Da</a:t>
            </a:r>
            <a:r>
              <a:rPr lang="en-US" sz="2000" dirty="0">
                <a:solidFill>
                  <a:schemeClr val="tx1">
                    <a:lumMod val="95000"/>
                    <a:lumOff val="5000"/>
                  </a:schemeClr>
                </a:solidFill>
              </a:rPr>
              <a:t>l</a:t>
            </a:r>
            <a:r>
              <a:rPr lang="id-ID" sz="2000" dirty="0">
                <a:solidFill>
                  <a:schemeClr val="tx1">
                    <a:lumMod val="95000"/>
                    <a:lumOff val="5000"/>
                  </a:schemeClr>
                </a:solidFill>
              </a:rPr>
              <a:t>am setiap bab di buku, untuk merangkai kalimat dan sitasi dari berbagai sumber dapat dilakukan langkah-langkah sebagai berikut:</a:t>
            </a:r>
          </a:p>
          <a:p>
            <a:endParaRPr lang="id-ID" sz="2000" dirty="0">
              <a:solidFill>
                <a:schemeClr val="tx1">
                  <a:lumMod val="95000"/>
                  <a:lumOff val="5000"/>
                </a:schemeClr>
              </a:solidFill>
            </a:endParaRPr>
          </a:p>
        </p:txBody>
      </p:sp>
      <p:sp>
        <p:nvSpPr>
          <p:cNvPr id="7" name="Flowchart: Process 6"/>
          <p:cNvSpPr/>
          <p:nvPr/>
        </p:nvSpPr>
        <p:spPr>
          <a:xfrm>
            <a:off x="943694" y="3639006"/>
            <a:ext cx="576064" cy="1000562"/>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r>
              <a:rPr lang="id-ID" sz="5400" b="1" dirty="0"/>
              <a:t>1</a:t>
            </a:r>
          </a:p>
        </p:txBody>
      </p:sp>
      <p:sp>
        <p:nvSpPr>
          <p:cNvPr id="8" name="Flowchart: Process 7"/>
          <p:cNvSpPr/>
          <p:nvPr/>
        </p:nvSpPr>
        <p:spPr>
          <a:xfrm>
            <a:off x="1702213" y="3611348"/>
            <a:ext cx="6480720" cy="1904438"/>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id-ID" sz="2400" b="1" dirty="0"/>
              <a:t>Setiap paragraph minimal 3 (tiga) kalimat, maksimal 10 kalimat (atau setidaknya seperempat dalam satu halaman, jangan sampai satu halaman satu paragraph).</a:t>
            </a:r>
          </a:p>
        </p:txBody>
      </p:sp>
    </p:spTree>
    <p:extLst>
      <p:ext uri="{BB962C8B-B14F-4D97-AF65-F5344CB8AC3E}">
        <p14:creationId xmlns:p14="http://schemas.microsoft.com/office/powerpoint/2010/main" val="39623153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ocess 3"/>
          <p:cNvSpPr/>
          <p:nvPr/>
        </p:nvSpPr>
        <p:spPr>
          <a:xfrm>
            <a:off x="574953" y="412214"/>
            <a:ext cx="576064" cy="1000562"/>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r>
              <a:rPr lang="id-ID" sz="5400" b="1" dirty="0"/>
              <a:t>2</a:t>
            </a:r>
          </a:p>
        </p:txBody>
      </p:sp>
      <p:sp>
        <p:nvSpPr>
          <p:cNvPr id="5" name="Flowchart: Process 4"/>
          <p:cNvSpPr/>
          <p:nvPr/>
        </p:nvSpPr>
        <p:spPr>
          <a:xfrm>
            <a:off x="1274865" y="412214"/>
            <a:ext cx="7560840" cy="1743964"/>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id-ID" sz="2000" b="1" dirty="0"/>
              <a:t>Dalam setiap bab dalam isi buku, misalnya Bab IV membahas Perlindungan Tenaga Kerja Indonesia, maka semua sitasi yang berasal dari buku, jurnal, prosiding, hasil seminar, surat kabar dan website semuanya tertuju pada konteks perlindungan tenaga kerja.</a:t>
            </a:r>
          </a:p>
        </p:txBody>
      </p:sp>
      <p:sp>
        <p:nvSpPr>
          <p:cNvPr id="6" name="TextBox 5"/>
          <p:cNvSpPr txBox="1"/>
          <p:nvPr/>
        </p:nvSpPr>
        <p:spPr>
          <a:xfrm>
            <a:off x="574953" y="2346120"/>
            <a:ext cx="7560840" cy="400110"/>
          </a:xfrm>
          <a:prstGeom prst="rect">
            <a:avLst/>
          </a:prstGeom>
          <a:solidFill>
            <a:schemeClr val="bg1"/>
          </a:solidFill>
          <a:ln>
            <a:solidFill>
              <a:schemeClr val="tx1"/>
            </a:solidFill>
          </a:ln>
        </p:spPr>
        <p:txBody>
          <a:bodyPr wrap="square" rtlCol="0">
            <a:spAutoFit/>
          </a:bodyPr>
          <a:lstStyle/>
          <a:p>
            <a:r>
              <a:rPr lang="id-ID" sz="2000" b="1" dirty="0"/>
              <a:t>Contoh: Gabungan 4 (buku) dalam satu paragraph</a:t>
            </a:r>
          </a:p>
        </p:txBody>
      </p:sp>
      <p:sp>
        <p:nvSpPr>
          <p:cNvPr id="8" name="Rectangle 7"/>
          <p:cNvSpPr/>
          <p:nvPr/>
        </p:nvSpPr>
        <p:spPr>
          <a:xfrm>
            <a:off x="574953" y="2870408"/>
            <a:ext cx="7560840" cy="3693319"/>
          </a:xfrm>
          <a:prstGeom prst="rect">
            <a:avLst/>
          </a:prstGeom>
          <a:ln>
            <a:solidFill>
              <a:schemeClr val="tx1"/>
            </a:solidFill>
          </a:ln>
        </p:spPr>
        <p:txBody>
          <a:bodyPr wrap="square">
            <a:spAutoFit/>
          </a:bodyPr>
          <a:lstStyle/>
          <a:p>
            <a:pPr algn="just"/>
            <a:r>
              <a:rPr lang="id-ID" b="1" dirty="0"/>
              <a:t>	Tenaga Kerja Indonesia (TKI) yang bekerja di luar negeri banyak mengalami tantangan baik secara fisik dan mental. Pemerintah Indonesia sudah mengeluarkan Undang-Undang Perlindungan Tenaga Kerja Migran Nomor 18 tahun 2017 memang merupakan payung hukum nntuk melindungi TKI di negara tujuan migrasi. Namun demikian Gunawan (2017: 231), Suherman (2017: 52) dan Jasman (2017: 72) masih melihat celah kelemahan Undang-Undang tersebut. Misalnya belum dijelaskan secara detail bagaimana TKI yang tinggal dengan majikan di apartemen, di mana sangat sulit TKI tersebut berkomunikasi dengan dunia luar termasuk Keduataan Besar Republik Indonesia di sebuah negara tujuan. Sehingga hal ini masih menyisakan penderitaan TKI yang mengalami kekerasan fisik dari majikan (Hermawati, 2018: 22).</a:t>
            </a:r>
          </a:p>
        </p:txBody>
      </p:sp>
      <p:pic>
        <p:nvPicPr>
          <p:cNvPr id="2" name="Picture 1"/>
          <p:cNvPicPr>
            <a:picLocks noChangeAspect="1"/>
          </p:cNvPicPr>
          <p:nvPr/>
        </p:nvPicPr>
        <p:blipFill>
          <a:blip r:embed="rId2"/>
          <a:stretch>
            <a:fillRect/>
          </a:stretch>
        </p:blipFill>
        <p:spPr>
          <a:xfrm>
            <a:off x="8443912" y="2346120"/>
            <a:ext cx="2619375" cy="1743075"/>
          </a:xfrm>
          <a:prstGeom prst="rect">
            <a:avLst/>
          </a:prstGeom>
        </p:spPr>
      </p:pic>
      <p:pic>
        <p:nvPicPr>
          <p:cNvPr id="3" name="Picture 2"/>
          <p:cNvPicPr>
            <a:picLocks noChangeAspect="1"/>
          </p:cNvPicPr>
          <p:nvPr/>
        </p:nvPicPr>
        <p:blipFill>
          <a:blip r:embed="rId3"/>
          <a:stretch>
            <a:fillRect/>
          </a:stretch>
        </p:blipFill>
        <p:spPr>
          <a:xfrm>
            <a:off x="8443912" y="4527493"/>
            <a:ext cx="2619375" cy="1743075"/>
          </a:xfrm>
          <a:prstGeom prst="rect">
            <a:avLst/>
          </a:prstGeom>
        </p:spPr>
      </p:pic>
    </p:spTree>
    <p:extLst>
      <p:ext uri="{BB962C8B-B14F-4D97-AF65-F5344CB8AC3E}">
        <p14:creationId xmlns:p14="http://schemas.microsoft.com/office/powerpoint/2010/main" val="40732442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985599" y="5119840"/>
            <a:ext cx="3829050" cy="1183253"/>
          </a:xfrm>
          <a:custGeom>
            <a:avLst/>
            <a:gdLst>
              <a:gd name="connsiteX0" fmla="*/ 0 w 3114675"/>
              <a:gd name="connsiteY0" fmla="*/ 1143000 h 1143000"/>
              <a:gd name="connsiteX1" fmla="*/ 647700 w 3114675"/>
              <a:gd name="connsiteY1" fmla="*/ 28575 h 1143000"/>
              <a:gd name="connsiteX2" fmla="*/ 2457450 w 3114675"/>
              <a:gd name="connsiteY2" fmla="*/ 0 h 1143000"/>
              <a:gd name="connsiteX3" fmla="*/ 3114675 w 3114675"/>
              <a:gd name="connsiteY3" fmla="*/ 1047750 h 1143000"/>
              <a:gd name="connsiteX4" fmla="*/ 57150 w 3114675"/>
              <a:gd name="connsiteY4" fmla="*/ 104775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4675" h="1143000">
                <a:moveTo>
                  <a:pt x="0" y="1143000"/>
                </a:moveTo>
                <a:lnTo>
                  <a:pt x="647700" y="28575"/>
                </a:lnTo>
                <a:lnTo>
                  <a:pt x="2457450" y="0"/>
                </a:lnTo>
                <a:lnTo>
                  <a:pt x="3114675" y="1047750"/>
                </a:lnTo>
                <a:lnTo>
                  <a:pt x="57150" y="1047750"/>
                </a:lnTo>
              </a:path>
            </a:pathLst>
          </a:custGeom>
          <a:solidFill>
            <a:schemeClr val="tx1"/>
          </a:solidFill>
          <a:ln>
            <a:noFill/>
          </a:ln>
          <a:effectLst>
            <a:softEdge rad="127000"/>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grpSp>
        <p:nvGrpSpPr>
          <p:cNvPr id="5" name="Group 4"/>
          <p:cNvGrpSpPr/>
          <p:nvPr/>
        </p:nvGrpSpPr>
        <p:grpSpPr>
          <a:xfrm>
            <a:off x="950929" y="3251380"/>
            <a:ext cx="2580320" cy="3354417"/>
            <a:chOff x="3491880" y="3356992"/>
            <a:chExt cx="2160240" cy="2808312"/>
          </a:xfrm>
        </p:grpSpPr>
        <p:sp>
          <p:nvSpPr>
            <p:cNvPr id="3" name="Rounded Rectangle 2"/>
            <p:cNvSpPr/>
            <p:nvPr/>
          </p:nvSpPr>
          <p:spPr>
            <a:xfrm>
              <a:off x="3491880" y="3356992"/>
              <a:ext cx="2160240" cy="2808312"/>
            </a:xfrm>
            <a:prstGeom prst="roundRect">
              <a:avLst>
                <a:gd name="adj" fmla="val 6085"/>
              </a:avLst>
            </a:prstGeom>
            <a:solidFill>
              <a:schemeClr val="accent1"/>
            </a:solidFill>
            <a:ln w="269875">
              <a:solidFill>
                <a:schemeClr val="tx1">
                  <a:lumMod val="75000"/>
                  <a:lumOff val="25000"/>
                </a:schemeClr>
              </a:solidFill>
            </a:ln>
            <a:scene3d>
              <a:camera prst="perspectiveRelaxed" fov="5700000">
                <a:rot lat="17373598" lon="0" rev="0"/>
              </a:camera>
              <a:lightRig rig="threePt" dir="t"/>
            </a:scene3d>
            <a:sp3d extrusionH="82550">
              <a:bevelT w="127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 name="Oval 3"/>
            <p:cNvSpPr/>
            <p:nvPr/>
          </p:nvSpPr>
          <p:spPr>
            <a:xfrm>
              <a:off x="4391981" y="5415869"/>
              <a:ext cx="360040"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105" name="Group 104">
            <a:extLst>
              <a:ext uri="{FF2B5EF4-FFF2-40B4-BE49-F238E27FC236}">
                <a16:creationId xmlns:a16="http://schemas.microsoft.com/office/drawing/2014/main" id="{CA2F6623-A14F-4FD6-B005-9700D467190F}"/>
              </a:ext>
            </a:extLst>
          </p:cNvPr>
          <p:cNvGrpSpPr/>
          <p:nvPr/>
        </p:nvGrpSpPr>
        <p:grpSpPr>
          <a:xfrm rot="490439" flipH="1">
            <a:off x="2169934" y="255340"/>
            <a:ext cx="1514451" cy="1716282"/>
            <a:chOff x="5365048" y="479821"/>
            <a:chExt cx="8036930" cy="9108010"/>
          </a:xfrm>
          <a:solidFill>
            <a:schemeClr val="accent2"/>
          </a:solidFill>
          <a:effectLst>
            <a:outerShdw blurRad="50800" dist="38100" dir="5400000" algn="t" rotWithShape="0">
              <a:prstClr val="black">
                <a:alpha val="40000"/>
              </a:prstClr>
            </a:outerShdw>
          </a:effectLst>
        </p:grpSpPr>
        <p:sp>
          <p:nvSpPr>
            <p:cNvPr id="111" name="Freeform: Shape 110">
              <a:extLst>
                <a:ext uri="{FF2B5EF4-FFF2-40B4-BE49-F238E27FC236}">
                  <a16:creationId xmlns:a16="http://schemas.microsoft.com/office/drawing/2014/main" id="{92E5E59B-BE66-49A7-B5FE-A675D11618F7}"/>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accent2">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4" name="Freeform: Shape 143">
              <a:extLst>
                <a:ext uri="{FF2B5EF4-FFF2-40B4-BE49-F238E27FC236}">
                  <a16:creationId xmlns:a16="http://schemas.microsoft.com/office/drawing/2014/main" id="{95B9F772-65A5-47A4-9F93-277F91567119}"/>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45" name="Freeform: Shape 144">
              <a:extLst>
                <a:ext uri="{FF2B5EF4-FFF2-40B4-BE49-F238E27FC236}">
                  <a16:creationId xmlns:a16="http://schemas.microsoft.com/office/drawing/2014/main" id="{1E7DA1DE-73AA-4873-AE53-0B24D03B9B4A}"/>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accent2">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6" name="Freeform: Shape 145">
              <a:extLst>
                <a:ext uri="{FF2B5EF4-FFF2-40B4-BE49-F238E27FC236}">
                  <a16:creationId xmlns:a16="http://schemas.microsoft.com/office/drawing/2014/main" id="{46B7DE31-BF08-4DE3-BBF6-E11CABFA18A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7" name="Freeform: Shape 146">
              <a:extLst>
                <a:ext uri="{FF2B5EF4-FFF2-40B4-BE49-F238E27FC236}">
                  <a16:creationId xmlns:a16="http://schemas.microsoft.com/office/drawing/2014/main" id="{F338CE76-65F4-413D-B689-D91A07D400D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9" name="Freeform: Shape 148">
              <a:extLst>
                <a:ext uri="{FF2B5EF4-FFF2-40B4-BE49-F238E27FC236}">
                  <a16:creationId xmlns:a16="http://schemas.microsoft.com/office/drawing/2014/main" id="{89889A0C-0D86-429C-917B-ACFE72D10C09}"/>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0" name="Freeform: Shape 149">
              <a:extLst>
                <a:ext uri="{FF2B5EF4-FFF2-40B4-BE49-F238E27FC236}">
                  <a16:creationId xmlns:a16="http://schemas.microsoft.com/office/drawing/2014/main" id="{BDB21B25-9C97-4F13-B1D6-1AF86BD60881}"/>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accent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5" name="Group 14">
            <a:extLst>
              <a:ext uri="{FF2B5EF4-FFF2-40B4-BE49-F238E27FC236}">
                <a16:creationId xmlns:a16="http://schemas.microsoft.com/office/drawing/2014/main" id="{68F94D4D-662B-44BA-B8CE-2FF65A9ED4D9}"/>
              </a:ext>
            </a:extLst>
          </p:cNvPr>
          <p:cNvGrpSpPr/>
          <p:nvPr/>
        </p:nvGrpSpPr>
        <p:grpSpPr>
          <a:xfrm>
            <a:off x="487456" y="2231556"/>
            <a:ext cx="3692953" cy="2494635"/>
            <a:chOff x="1833759" y="3643755"/>
            <a:chExt cx="4334877" cy="2928263"/>
          </a:xfrm>
          <a:solidFill>
            <a:schemeClr val="bg1"/>
          </a:solidFill>
          <a:effectLst>
            <a:outerShdw blurRad="50800" dist="38100" dir="8100000" algn="tr" rotWithShape="0">
              <a:prstClr val="black">
                <a:alpha val="40000"/>
              </a:prstClr>
            </a:outerShdw>
          </a:effectLst>
        </p:grpSpPr>
        <p:sp>
          <p:nvSpPr>
            <p:cNvPr id="68" name="Oval 67"/>
            <p:cNvSpPr/>
            <p:nvPr/>
          </p:nvSpPr>
          <p:spPr>
            <a:xfrm>
              <a:off x="2935813" y="4359988"/>
              <a:ext cx="627775" cy="62777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8" name="Oval 87"/>
            <p:cNvSpPr/>
            <p:nvPr/>
          </p:nvSpPr>
          <p:spPr>
            <a:xfrm rot="1674395" flipV="1">
              <a:off x="6001266" y="3735041"/>
              <a:ext cx="167370" cy="156958"/>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9" name="Oval 88"/>
            <p:cNvSpPr/>
            <p:nvPr/>
          </p:nvSpPr>
          <p:spPr>
            <a:xfrm rot="3427127" flipV="1">
              <a:off x="3709847" y="5109832"/>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1" name="Oval 90"/>
            <p:cNvSpPr/>
            <p:nvPr/>
          </p:nvSpPr>
          <p:spPr>
            <a:xfrm rot="1357576" flipV="1">
              <a:off x="3484424" y="5267574"/>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3" name="Oval 62"/>
            <p:cNvSpPr/>
            <p:nvPr/>
          </p:nvSpPr>
          <p:spPr>
            <a:xfrm>
              <a:off x="3709472" y="3759648"/>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Oval 6"/>
            <p:cNvSpPr/>
            <p:nvPr/>
          </p:nvSpPr>
          <p:spPr>
            <a:xfrm rot="20700000">
              <a:off x="2356342" y="5533887"/>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3" name="Oval 32"/>
            <p:cNvSpPr/>
            <p:nvPr/>
          </p:nvSpPr>
          <p:spPr>
            <a:xfrm rot="20821637">
              <a:off x="3200975" y="5036131"/>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4" name="Oval 33"/>
            <p:cNvSpPr/>
            <p:nvPr/>
          </p:nvSpPr>
          <p:spPr>
            <a:xfrm rot="14329967">
              <a:off x="4052262" y="5562323"/>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5" name="Oval 34"/>
            <p:cNvSpPr/>
            <p:nvPr/>
          </p:nvSpPr>
          <p:spPr>
            <a:xfrm rot="5177028">
              <a:off x="4181696" y="4718512"/>
              <a:ext cx="811739" cy="8117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8" name="Oval 37"/>
            <p:cNvSpPr/>
            <p:nvPr/>
          </p:nvSpPr>
          <p:spPr>
            <a:xfrm rot="11551301">
              <a:off x="2108239" y="5056350"/>
              <a:ext cx="811739" cy="8117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9" name="Oval 38"/>
            <p:cNvSpPr/>
            <p:nvPr/>
          </p:nvSpPr>
          <p:spPr>
            <a:xfrm rot="1600492">
              <a:off x="4732373" y="4411106"/>
              <a:ext cx="811739" cy="8117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0" name="Oval 39"/>
            <p:cNvSpPr/>
            <p:nvPr/>
          </p:nvSpPr>
          <p:spPr>
            <a:xfrm rot="2074166">
              <a:off x="3550760" y="4204083"/>
              <a:ext cx="627775" cy="62777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2" name="Oval 41"/>
            <p:cNvSpPr/>
            <p:nvPr/>
          </p:nvSpPr>
          <p:spPr>
            <a:xfrm rot="4582526">
              <a:off x="4267719" y="3644413"/>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3" name="Oval 42"/>
            <p:cNvSpPr/>
            <p:nvPr/>
          </p:nvSpPr>
          <p:spPr>
            <a:xfrm rot="17693314">
              <a:off x="4979297" y="3807952"/>
              <a:ext cx="627775" cy="62777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3" name="Oval 52"/>
            <p:cNvSpPr/>
            <p:nvPr/>
          </p:nvSpPr>
          <p:spPr>
            <a:xfrm rot="4187020">
              <a:off x="3155392" y="4106323"/>
              <a:ext cx="363843" cy="36384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4" name="Oval 53"/>
            <p:cNvSpPr/>
            <p:nvPr/>
          </p:nvSpPr>
          <p:spPr>
            <a:xfrm rot="1357576">
              <a:off x="5382780" y="4747088"/>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54"/>
            <p:cNvSpPr/>
            <p:nvPr/>
          </p:nvSpPr>
          <p:spPr>
            <a:xfrm rot="15834631">
              <a:off x="1833759" y="5947674"/>
              <a:ext cx="403709" cy="4037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1" name="Oval 60"/>
            <p:cNvSpPr/>
            <p:nvPr/>
          </p:nvSpPr>
          <p:spPr>
            <a:xfrm>
              <a:off x="1911104" y="5226455"/>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4" name="Oval 63"/>
            <p:cNvSpPr/>
            <p:nvPr/>
          </p:nvSpPr>
          <p:spPr>
            <a:xfrm rot="2084131">
              <a:off x="3659929" y="6157116"/>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7" name="Oval 66"/>
            <p:cNvSpPr/>
            <p:nvPr/>
          </p:nvSpPr>
          <p:spPr>
            <a:xfrm rot="20242620" flipV="1">
              <a:off x="4356746" y="5669185"/>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9" name="Oval 68"/>
            <p:cNvSpPr/>
            <p:nvPr/>
          </p:nvSpPr>
          <p:spPr>
            <a:xfrm rot="4259599" flipV="1">
              <a:off x="5065661" y="3643755"/>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1" name="Oval 70"/>
            <p:cNvSpPr/>
            <p:nvPr/>
          </p:nvSpPr>
          <p:spPr>
            <a:xfrm rot="18981222" flipV="1">
              <a:off x="5694406" y="4354087"/>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2" name="Oval 71"/>
            <p:cNvSpPr/>
            <p:nvPr/>
          </p:nvSpPr>
          <p:spPr>
            <a:xfrm rot="18989564" flipV="1">
              <a:off x="3517919" y="4080099"/>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3" name="Oval 72"/>
            <p:cNvSpPr/>
            <p:nvPr/>
          </p:nvSpPr>
          <p:spPr>
            <a:xfrm flipV="1">
              <a:off x="4000009" y="6377375"/>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4" name="Oval 73"/>
            <p:cNvSpPr/>
            <p:nvPr/>
          </p:nvSpPr>
          <p:spPr>
            <a:xfrm rot="18981222" flipV="1">
              <a:off x="4962389" y="5403886"/>
              <a:ext cx="328240" cy="32824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1" name="Oval 80"/>
            <p:cNvSpPr/>
            <p:nvPr/>
          </p:nvSpPr>
          <p:spPr>
            <a:xfrm rot="2013011" flipV="1">
              <a:off x="5093761" y="3916688"/>
              <a:ext cx="180331" cy="170184"/>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Oval 81"/>
            <p:cNvSpPr/>
            <p:nvPr/>
          </p:nvSpPr>
          <p:spPr>
            <a:xfrm rot="21326706" flipV="1">
              <a:off x="5650624" y="3666575"/>
              <a:ext cx="323556" cy="323556"/>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5" name="Oval 84"/>
            <p:cNvSpPr/>
            <p:nvPr/>
          </p:nvSpPr>
          <p:spPr>
            <a:xfrm rot="20616082" flipV="1">
              <a:off x="4009697" y="3654822"/>
              <a:ext cx="354610" cy="354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2" name="Oval 91"/>
            <p:cNvSpPr/>
            <p:nvPr/>
          </p:nvSpPr>
          <p:spPr>
            <a:xfrm rot="13925549" flipV="1">
              <a:off x="5306163" y="5393204"/>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3" name="Oval 92"/>
            <p:cNvSpPr/>
            <p:nvPr/>
          </p:nvSpPr>
          <p:spPr>
            <a:xfrm flipV="1">
              <a:off x="4697542" y="4318715"/>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4" name="Oval 93"/>
            <p:cNvSpPr/>
            <p:nvPr/>
          </p:nvSpPr>
          <p:spPr>
            <a:xfrm rot="19098113" flipV="1">
              <a:off x="3475524" y="4964500"/>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5" name="Oval 94"/>
            <p:cNvSpPr/>
            <p:nvPr/>
          </p:nvSpPr>
          <p:spPr>
            <a:xfrm rot="1357576" flipV="1">
              <a:off x="3894298" y="6048725"/>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0" name="Oval 99"/>
            <p:cNvSpPr/>
            <p:nvPr/>
          </p:nvSpPr>
          <p:spPr>
            <a:xfrm rot="19876340" flipV="1">
              <a:off x="5047771" y="5013179"/>
              <a:ext cx="272312" cy="2723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3" name="Oval 102"/>
            <p:cNvSpPr/>
            <p:nvPr/>
          </p:nvSpPr>
          <p:spPr>
            <a:xfrm rot="16720534" flipV="1">
              <a:off x="4055831" y="4354832"/>
              <a:ext cx="354610" cy="354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04" name="Oval 103"/>
            <p:cNvSpPr/>
            <p:nvPr/>
          </p:nvSpPr>
          <p:spPr>
            <a:xfrm rot="19876340" flipV="1">
              <a:off x="3889214" y="5353656"/>
              <a:ext cx="250048" cy="25004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5" name="Oval 124"/>
            <p:cNvSpPr/>
            <p:nvPr/>
          </p:nvSpPr>
          <p:spPr>
            <a:xfrm flipV="1">
              <a:off x="4581882" y="5288625"/>
              <a:ext cx="255830" cy="25583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6" name="Oval 125"/>
            <p:cNvSpPr/>
            <p:nvPr/>
          </p:nvSpPr>
          <p:spPr>
            <a:xfrm flipV="1">
              <a:off x="2389915" y="4683836"/>
              <a:ext cx="267754" cy="2677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5" name="Oval 74"/>
            <p:cNvSpPr/>
            <p:nvPr/>
          </p:nvSpPr>
          <p:spPr>
            <a:xfrm rot="18837230" flipV="1">
              <a:off x="2970002" y="5732390"/>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12" name="Rectangle 16">
            <a:extLst>
              <a:ext uri="{FF2B5EF4-FFF2-40B4-BE49-F238E27FC236}">
                <a16:creationId xmlns:a16="http://schemas.microsoft.com/office/drawing/2014/main" id="{567F2724-D05B-413A-B7D3-0356BAE33486}"/>
              </a:ext>
            </a:extLst>
          </p:cNvPr>
          <p:cNvSpPr/>
          <p:nvPr/>
        </p:nvSpPr>
        <p:spPr>
          <a:xfrm>
            <a:off x="3575966" y="3977894"/>
            <a:ext cx="219174" cy="13991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9" name="Rectangle 9">
            <a:extLst>
              <a:ext uri="{FF2B5EF4-FFF2-40B4-BE49-F238E27FC236}">
                <a16:creationId xmlns:a16="http://schemas.microsoft.com/office/drawing/2014/main" id="{06B9E90E-EBF7-47ED-9818-5F6BAC5DB54C}"/>
              </a:ext>
            </a:extLst>
          </p:cNvPr>
          <p:cNvSpPr/>
          <p:nvPr/>
        </p:nvSpPr>
        <p:spPr>
          <a:xfrm>
            <a:off x="3931786" y="4868846"/>
            <a:ext cx="261784" cy="23802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8" name="Donut 39">
            <a:extLst>
              <a:ext uri="{FF2B5EF4-FFF2-40B4-BE49-F238E27FC236}">
                <a16:creationId xmlns:a16="http://schemas.microsoft.com/office/drawing/2014/main" id="{0FC70545-D8D2-41DC-ABC0-37D0F3CB4956}"/>
              </a:ext>
            </a:extLst>
          </p:cNvPr>
          <p:cNvSpPr/>
          <p:nvPr/>
        </p:nvSpPr>
        <p:spPr>
          <a:xfrm>
            <a:off x="4003930" y="3839630"/>
            <a:ext cx="249835" cy="249835"/>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23" name="TextBox 122">
            <a:extLst>
              <a:ext uri="{FF2B5EF4-FFF2-40B4-BE49-F238E27FC236}">
                <a16:creationId xmlns:a16="http://schemas.microsoft.com/office/drawing/2014/main" id="{120A9B7E-8A19-42E9-8898-68D30F2FEDF4}"/>
              </a:ext>
            </a:extLst>
          </p:cNvPr>
          <p:cNvSpPr txBox="1"/>
          <p:nvPr/>
        </p:nvSpPr>
        <p:spPr>
          <a:xfrm>
            <a:off x="6566878" y="4143239"/>
            <a:ext cx="199749" cy="215444"/>
          </a:xfrm>
          <a:prstGeom prst="rect">
            <a:avLst/>
          </a:prstGeom>
          <a:noFill/>
        </p:spPr>
        <p:txBody>
          <a:bodyPr wrap="square" tIns="0" bIns="0" rtlCol="0" anchor="ctr">
            <a:spAutoFit/>
          </a:bodyPr>
          <a:lstStyle/>
          <a:p>
            <a:pPr algn="ctr"/>
            <a:r>
              <a:rPr lang="en-US" altLang="ko-KR" sz="1400" b="1" dirty="0">
                <a:solidFill>
                  <a:schemeClr val="accent1"/>
                </a:solidFill>
                <a:cs typeface="Arial" pitchFamily="34" charset="0"/>
              </a:rPr>
              <a:t>2</a:t>
            </a:r>
          </a:p>
        </p:txBody>
      </p:sp>
      <p:sp>
        <p:nvSpPr>
          <p:cNvPr id="142" name="TextBox 141">
            <a:extLst>
              <a:ext uri="{FF2B5EF4-FFF2-40B4-BE49-F238E27FC236}">
                <a16:creationId xmlns:a16="http://schemas.microsoft.com/office/drawing/2014/main" id="{CA0C39BF-F23B-4BD5-970E-8A35C20FB9B2}"/>
              </a:ext>
            </a:extLst>
          </p:cNvPr>
          <p:cNvSpPr txBox="1"/>
          <p:nvPr/>
        </p:nvSpPr>
        <p:spPr>
          <a:xfrm>
            <a:off x="6566878" y="4921131"/>
            <a:ext cx="199749" cy="215444"/>
          </a:xfrm>
          <a:prstGeom prst="rect">
            <a:avLst/>
          </a:prstGeom>
          <a:noFill/>
        </p:spPr>
        <p:txBody>
          <a:bodyPr wrap="square" tIns="0" bIns="0" rtlCol="0" anchor="ctr">
            <a:spAutoFit/>
          </a:bodyPr>
          <a:lstStyle/>
          <a:p>
            <a:pPr algn="ctr"/>
            <a:r>
              <a:rPr lang="en-US" altLang="ko-KR" sz="1400" b="1" dirty="0">
                <a:solidFill>
                  <a:schemeClr val="accent1"/>
                </a:solidFill>
                <a:cs typeface="Arial" pitchFamily="34" charset="0"/>
              </a:rPr>
              <a:t>3</a:t>
            </a:r>
          </a:p>
        </p:txBody>
      </p:sp>
      <p:sp>
        <p:nvSpPr>
          <p:cNvPr id="152" name="TextBox 151">
            <a:extLst>
              <a:ext uri="{FF2B5EF4-FFF2-40B4-BE49-F238E27FC236}">
                <a16:creationId xmlns:a16="http://schemas.microsoft.com/office/drawing/2014/main" id="{1D495D18-F19F-49C0-8CA0-DD83C42695D4}"/>
              </a:ext>
            </a:extLst>
          </p:cNvPr>
          <p:cNvSpPr txBox="1"/>
          <p:nvPr/>
        </p:nvSpPr>
        <p:spPr>
          <a:xfrm>
            <a:off x="6566878" y="5699023"/>
            <a:ext cx="199749" cy="215444"/>
          </a:xfrm>
          <a:prstGeom prst="rect">
            <a:avLst/>
          </a:prstGeom>
          <a:noFill/>
        </p:spPr>
        <p:txBody>
          <a:bodyPr wrap="square" tIns="0" bIns="0" rtlCol="0" anchor="ctr">
            <a:spAutoFit/>
          </a:bodyPr>
          <a:lstStyle/>
          <a:p>
            <a:pPr algn="ctr"/>
            <a:r>
              <a:rPr lang="en-US" altLang="ko-KR" sz="1400" b="1" dirty="0">
                <a:solidFill>
                  <a:schemeClr val="accent1"/>
                </a:solidFill>
                <a:cs typeface="Arial" pitchFamily="34" charset="0"/>
              </a:rPr>
              <a:t>4</a:t>
            </a:r>
          </a:p>
        </p:txBody>
      </p:sp>
      <p:sp>
        <p:nvSpPr>
          <p:cNvPr id="77" name="Rectangle 76"/>
          <p:cNvSpPr/>
          <p:nvPr/>
        </p:nvSpPr>
        <p:spPr>
          <a:xfrm>
            <a:off x="4594106" y="1905917"/>
            <a:ext cx="7302619" cy="4708981"/>
          </a:xfrm>
          <a:prstGeom prst="rect">
            <a:avLst/>
          </a:prstGeom>
        </p:spPr>
        <p:txBody>
          <a:bodyPr wrap="square">
            <a:spAutoFit/>
          </a:bodyPr>
          <a:lstStyle/>
          <a:p>
            <a:pPr algn="just"/>
            <a:r>
              <a:rPr lang="id-ID" sz="2000" b="1" dirty="0"/>
              <a:t>Contoh gabungan 5 jurnal internasional dan nasional.</a:t>
            </a:r>
          </a:p>
          <a:p>
            <a:pPr algn="just"/>
            <a:r>
              <a:rPr lang="id-ID" sz="2000" dirty="0"/>
              <a:t>	</a:t>
            </a:r>
            <a:endParaRPr lang="en-US" sz="2000" dirty="0"/>
          </a:p>
          <a:p>
            <a:pPr algn="just"/>
            <a:r>
              <a:rPr lang="en-US" sz="2000" dirty="0"/>
              <a:t>	</a:t>
            </a:r>
            <a:r>
              <a:rPr lang="id-ID" sz="2400" dirty="0"/>
              <a:t>Kuar dalam penelitiannya yang berjudul “The Protection for Indonesian Domestic Workers in Malaysia and Singapore” menekankan bahwa perlindungan TKI khususnya tenaga kerja migran perempuan masih rentan dari kekerasan fisik dan mental para majikan (Kaur, 2017). Demikian juga Raharto dan Mujib (2017) menyatakan bahwa tenaga kerja migran perempuan masih belum mendapatkan perlindungan yang maksimal. Statemen Raharto dan Mujib didukung oleh Sani (2017), Sumantri (2018), Paijo (2018).</a:t>
            </a:r>
          </a:p>
          <a:p>
            <a:endParaRPr lang="id-ID" sz="2000" b="1" dirty="0"/>
          </a:p>
        </p:txBody>
      </p:sp>
    </p:spTree>
    <p:extLst>
      <p:ext uri="{BB962C8B-B14F-4D97-AF65-F5344CB8AC3E}">
        <p14:creationId xmlns:p14="http://schemas.microsoft.com/office/powerpoint/2010/main" val="207993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2000"/>
                                        <p:tgtEl>
                                          <p:spTgt spid="77"/>
                                        </p:tgtEl>
                                      </p:cBhvr>
                                    </p:animEffect>
                                    <p:anim calcmode="lin" valueType="num">
                                      <p:cBhvr>
                                        <p:cTn id="8" dur="2000" fill="hold"/>
                                        <p:tgtEl>
                                          <p:spTgt spid="77"/>
                                        </p:tgtEl>
                                        <p:attrNameLst>
                                          <p:attrName>ppt_w</p:attrName>
                                        </p:attrNameLst>
                                      </p:cBhvr>
                                      <p:tavLst>
                                        <p:tav tm="0" fmla="#ppt_w*sin(2.5*pi*$)">
                                          <p:val>
                                            <p:fltVal val="0"/>
                                          </p:val>
                                        </p:tav>
                                        <p:tav tm="100000">
                                          <p:val>
                                            <p:fltVal val="1"/>
                                          </p:val>
                                        </p:tav>
                                      </p:tavLst>
                                    </p:anim>
                                    <p:anim calcmode="lin" valueType="num">
                                      <p:cBhvr>
                                        <p:cTn id="9" dur="2000" fill="hold"/>
                                        <p:tgtEl>
                                          <p:spTgt spid="7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Freeform 27">
            <a:extLst>
              <a:ext uri="{FF2B5EF4-FFF2-40B4-BE49-F238E27FC236}">
                <a16:creationId xmlns:a16="http://schemas.microsoft.com/office/drawing/2014/main" id="{9B2DDCA0-7924-4466-953D-B1BFFEC4F6B0}"/>
              </a:ext>
            </a:extLst>
          </p:cNvPr>
          <p:cNvSpPr>
            <a:spLocks noChangeAspect="1"/>
          </p:cNvSpPr>
          <p:nvPr/>
        </p:nvSpPr>
        <p:spPr>
          <a:xfrm flipH="1">
            <a:off x="879107" y="5414238"/>
            <a:ext cx="1164623" cy="627480"/>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82" name="Freeform 11">
            <a:extLst>
              <a:ext uri="{FF2B5EF4-FFF2-40B4-BE49-F238E27FC236}">
                <a16:creationId xmlns:a16="http://schemas.microsoft.com/office/drawing/2014/main" id="{AD4EF9A4-E98E-45CB-8E89-BF7DFA2C4C02}"/>
              </a:ext>
            </a:extLst>
          </p:cNvPr>
          <p:cNvSpPr/>
          <p:nvPr/>
        </p:nvSpPr>
        <p:spPr>
          <a:xfrm>
            <a:off x="1722544" y="1823381"/>
            <a:ext cx="815636" cy="489969"/>
          </a:xfrm>
          <a:custGeom>
            <a:avLst/>
            <a:gdLst>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52425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39911 h 1539911"/>
              <a:gd name="connsiteX1" fmla="*/ 1952625 w 2305050"/>
              <a:gd name="connsiteY1" fmla="*/ 1473236 h 1539911"/>
              <a:gd name="connsiteX2" fmla="*/ 2305050 w 2305050"/>
              <a:gd name="connsiteY2" fmla="*/ 844586 h 1539911"/>
              <a:gd name="connsiteX3" fmla="*/ 1762125 w 2305050"/>
              <a:gd name="connsiteY3" fmla="*/ 854111 h 1539911"/>
              <a:gd name="connsiteX4" fmla="*/ 2047875 w 2305050"/>
              <a:gd name="connsiteY4" fmla="*/ 377861 h 1539911"/>
              <a:gd name="connsiteX5" fmla="*/ 1581150 w 2305050"/>
              <a:gd name="connsiteY5" fmla="*/ 358811 h 1539911"/>
              <a:gd name="connsiteX6" fmla="*/ 1495425 w 2305050"/>
              <a:gd name="connsiteY6" fmla="*/ 987461 h 1539911"/>
              <a:gd name="connsiteX7" fmla="*/ 1195910 w 2305050"/>
              <a:gd name="connsiteY7" fmla="*/ 0 h 1539911"/>
              <a:gd name="connsiteX8" fmla="*/ 542925 w 2305050"/>
              <a:gd name="connsiteY8" fmla="*/ 347139 h 1539911"/>
              <a:gd name="connsiteX9" fmla="*/ 1028700 w 2305050"/>
              <a:gd name="connsiteY9" fmla="*/ 892211 h 1539911"/>
              <a:gd name="connsiteX10" fmla="*/ 0 w 2305050"/>
              <a:gd name="connsiteY10" fmla="*/ 663611 h 1539911"/>
              <a:gd name="connsiteX11" fmla="*/ 590550 w 2305050"/>
              <a:gd name="connsiteY11" fmla="*/ 1539911 h 1539911"/>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42925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21783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56076 h 1556076"/>
              <a:gd name="connsiteX1" fmla="*/ 1952625 w 2305050"/>
              <a:gd name="connsiteY1" fmla="*/ 1489401 h 1556076"/>
              <a:gd name="connsiteX2" fmla="*/ 2305050 w 2305050"/>
              <a:gd name="connsiteY2" fmla="*/ 860751 h 1556076"/>
              <a:gd name="connsiteX3" fmla="*/ 1762125 w 2305050"/>
              <a:gd name="connsiteY3" fmla="*/ 870276 h 1556076"/>
              <a:gd name="connsiteX4" fmla="*/ 2047875 w 2305050"/>
              <a:gd name="connsiteY4" fmla="*/ 394026 h 1556076"/>
              <a:gd name="connsiteX5" fmla="*/ 1581150 w 2305050"/>
              <a:gd name="connsiteY5" fmla="*/ 374976 h 1556076"/>
              <a:gd name="connsiteX6" fmla="*/ 1495425 w 2305050"/>
              <a:gd name="connsiteY6" fmla="*/ 1003626 h 1556076"/>
              <a:gd name="connsiteX7" fmla="*/ 1195910 w 2305050"/>
              <a:gd name="connsiteY7" fmla="*/ 16165 h 1556076"/>
              <a:gd name="connsiteX8" fmla="*/ 521783 w 2305050"/>
              <a:gd name="connsiteY8" fmla="*/ 363304 h 1556076"/>
              <a:gd name="connsiteX9" fmla="*/ 1028700 w 2305050"/>
              <a:gd name="connsiteY9" fmla="*/ 908376 h 1556076"/>
              <a:gd name="connsiteX10" fmla="*/ 0 w 2305050"/>
              <a:gd name="connsiteY10" fmla="*/ 679776 h 1556076"/>
              <a:gd name="connsiteX11" fmla="*/ 590550 w 2305050"/>
              <a:gd name="connsiteY11" fmla="*/ 1556076 h 1556076"/>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495425 w 2305050"/>
              <a:gd name="connsiteY6" fmla="*/ 1004889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822"/>
              <a:gd name="connsiteY0" fmla="*/ 1557339 h 1557339"/>
              <a:gd name="connsiteX1" fmla="*/ 1960576 w 2389822"/>
              <a:gd name="connsiteY1" fmla="*/ 1510542 h 1557339"/>
              <a:gd name="connsiteX2" fmla="*/ 2384564 w 2389822"/>
              <a:gd name="connsiteY2" fmla="*/ 1040919 h 1557339"/>
              <a:gd name="connsiteX3" fmla="*/ 1846694 w 2389822"/>
              <a:gd name="connsiteY3" fmla="*/ 818683 h 1557339"/>
              <a:gd name="connsiteX4" fmla="*/ 2144446 w 2389822"/>
              <a:gd name="connsiteY4" fmla="*/ 775628 h 1557339"/>
              <a:gd name="connsiteX5" fmla="*/ 2047875 w 2389822"/>
              <a:gd name="connsiteY5" fmla="*/ 395289 h 1557339"/>
              <a:gd name="connsiteX6" fmla="*/ 1597007 w 2389822"/>
              <a:gd name="connsiteY6" fmla="*/ 370953 h 1557339"/>
              <a:gd name="connsiteX7" fmla="*/ 1537710 w 2389822"/>
              <a:gd name="connsiteY7" fmla="*/ 878035 h 1557339"/>
              <a:gd name="connsiteX8" fmla="*/ 1195910 w 2389822"/>
              <a:gd name="connsiteY8" fmla="*/ 17428 h 1557339"/>
              <a:gd name="connsiteX9" fmla="*/ 521783 w 2389822"/>
              <a:gd name="connsiteY9" fmla="*/ 364567 h 1557339"/>
              <a:gd name="connsiteX10" fmla="*/ 1028700 w 2389822"/>
              <a:gd name="connsiteY10" fmla="*/ 909639 h 1557339"/>
              <a:gd name="connsiteX11" fmla="*/ 0 w 2389822"/>
              <a:gd name="connsiteY11" fmla="*/ 681039 h 1557339"/>
              <a:gd name="connsiteX12" fmla="*/ 590550 w 2389822"/>
              <a:gd name="connsiteY12" fmla="*/ 1557339 h 1557339"/>
              <a:gd name="connsiteX0" fmla="*/ 590550 w 2396855"/>
              <a:gd name="connsiteY0" fmla="*/ 1557339 h 1557339"/>
              <a:gd name="connsiteX1" fmla="*/ 1960576 w 2396855"/>
              <a:gd name="connsiteY1" fmla="*/ 1510542 h 1557339"/>
              <a:gd name="connsiteX2" fmla="*/ 2384564 w 2396855"/>
              <a:gd name="connsiteY2" fmla="*/ 1040919 h 1557339"/>
              <a:gd name="connsiteX3" fmla="*/ 1846694 w 2396855"/>
              <a:gd name="connsiteY3" fmla="*/ 818683 h 1557339"/>
              <a:gd name="connsiteX4" fmla="*/ 2144446 w 2396855"/>
              <a:gd name="connsiteY4" fmla="*/ 775628 h 1557339"/>
              <a:gd name="connsiteX5" fmla="*/ 2047875 w 2396855"/>
              <a:gd name="connsiteY5" fmla="*/ 395289 h 1557339"/>
              <a:gd name="connsiteX6" fmla="*/ 1597007 w 2396855"/>
              <a:gd name="connsiteY6" fmla="*/ 370953 h 1557339"/>
              <a:gd name="connsiteX7" fmla="*/ 1537710 w 2396855"/>
              <a:gd name="connsiteY7" fmla="*/ 878035 h 1557339"/>
              <a:gd name="connsiteX8" fmla="*/ 1195910 w 2396855"/>
              <a:gd name="connsiteY8" fmla="*/ 17428 h 1557339"/>
              <a:gd name="connsiteX9" fmla="*/ 521783 w 2396855"/>
              <a:gd name="connsiteY9" fmla="*/ 364567 h 1557339"/>
              <a:gd name="connsiteX10" fmla="*/ 1028700 w 2396855"/>
              <a:gd name="connsiteY10" fmla="*/ 909639 h 1557339"/>
              <a:gd name="connsiteX11" fmla="*/ 0 w 2396855"/>
              <a:gd name="connsiteY11" fmla="*/ 681039 h 1557339"/>
              <a:gd name="connsiteX12" fmla="*/ 590550 w 2396855"/>
              <a:gd name="connsiteY12" fmla="*/ 1557339 h 1557339"/>
              <a:gd name="connsiteX0" fmla="*/ 590550 w 2396855"/>
              <a:gd name="connsiteY0" fmla="*/ 1513607 h 1513607"/>
              <a:gd name="connsiteX1" fmla="*/ 1960576 w 2396855"/>
              <a:gd name="connsiteY1" fmla="*/ 1510542 h 1513607"/>
              <a:gd name="connsiteX2" fmla="*/ 2384564 w 2396855"/>
              <a:gd name="connsiteY2" fmla="*/ 1040919 h 1513607"/>
              <a:gd name="connsiteX3" fmla="*/ 1846694 w 2396855"/>
              <a:gd name="connsiteY3" fmla="*/ 818683 h 1513607"/>
              <a:gd name="connsiteX4" fmla="*/ 2144446 w 2396855"/>
              <a:gd name="connsiteY4" fmla="*/ 775628 h 1513607"/>
              <a:gd name="connsiteX5" fmla="*/ 2047875 w 2396855"/>
              <a:gd name="connsiteY5" fmla="*/ 395289 h 1513607"/>
              <a:gd name="connsiteX6" fmla="*/ 1597007 w 2396855"/>
              <a:gd name="connsiteY6" fmla="*/ 370953 h 1513607"/>
              <a:gd name="connsiteX7" fmla="*/ 1537710 w 2396855"/>
              <a:gd name="connsiteY7" fmla="*/ 878035 h 1513607"/>
              <a:gd name="connsiteX8" fmla="*/ 1195910 w 2396855"/>
              <a:gd name="connsiteY8" fmla="*/ 17428 h 1513607"/>
              <a:gd name="connsiteX9" fmla="*/ 521783 w 2396855"/>
              <a:gd name="connsiteY9" fmla="*/ 364567 h 1513607"/>
              <a:gd name="connsiteX10" fmla="*/ 1028700 w 2396855"/>
              <a:gd name="connsiteY10" fmla="*/ 909639 h 1513607"/>
              <a:gd name="connsiteX11" fmla="*/ 0 w 2396855"/>
              <a:gd name="connsiteY11" fmla="*/ 681039 h 1513607"/>
              <a:gd name="connsiteX12" fmla="*/ 590550 w 2396855"/>
              <a:gd name="connsiteY12" fmla="*/ 1513607 h 1513607"/>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22355 w 2416733"/>
              <a:gd name="connsiteY0" fmla="*/ 1517583 h 1517583"/>
              <a:gd name="connsiteX1" fmla="*/ 1980454 w 2416733"/>
              <a:gd name="connsiteY1" fmla="*/ 1510542 h 1517583"/>
              <a:gd name="connsiteX2" fmla="*/ 2404442 w 2416733"/>
              <a:gd name="connsiteY2" fmla="*/ 1040919 h 1517583"/>
              <a:gd name="connsiteX3" fmla="*/ 1866572 w 2416733"/>
              <a:gd name="connsiteY3" fmla="*/ 818683 h 1517583"/>
              <a:gd name="connsiteX4" fmla="*/ 2164324 w 2416733"/>
              <a:gd name="connsiteY4" fmla="*/ 775628 h 1517583"/>
              <a:gd name="connsiteX5" fmla="*/ 2067753 w 2416733"/>
              <a:gd name="connsiteY5" fmla="*/ 395289 h 1517583"/>
              <a:gd name="connsiteX6" fmla="*/ 1616885 w 2416733"/>
              <a:gd name="connsiteY6" fmla="*/ 370953 h 1517583"/>
              <a:gd name="connsiteX7" fmla="*/ 1557588 w 2416733"/>
              <a:gd name="connsiteY7" fmla="*/ 878035 h 1517583"/>
              <a:gd name="connsiteX8" fmla="*/ 1215788 w 2416733"/>
              <a:gd name="connsiteY8" fmla="*/ 17428 h 1517583"/>
              <a:gd name="connsiteX9" fmla="*/ 541661 w 2416733"/>
              <a:gd name="connsiteY9" fmla="*/ 364567 h 1517583"/>
              <a:gd name="connsiteX10" fmla="*/ 1048578 w 2416733"/>
              <a:gd name="connsiteY10" fmla="*/ 909639 h 1517583"/>
              <a:gd name="connsiteX11" fmla="*/ 0 w 2416733"/>
              <a:gd name="connsiteY11" fmla="*/ 681039 h 1517583"/>
              <a:gd name="connsiteX12" fmla="*/ 622355 w 2416733"/>
              <a:gd name="connsiteY12" fmla="*/ 1517583 h 1517583"/>
              <a:gd name="connsiteX0" fmla="*/ 695331 w 2489709"/>
              <a:gd name="connsiteY0" fmla="*/ 1517583 h 1517583"/>
              <a:gd name="connsiteX1" fmla="*/ 2053430 w 2489709"/>
              <a:gd name="connsiteY1" fmla="*/ 1510542 h 1517583"/>
              <a:gd name="connsiteX2" fmla="*/ 2477418 w 2489709"/>
              <a:gd name="connsiteY2" fmla="*/ 1040919 h 1517583"/>
              <a:gd name="connsiteX3" fmla="*/ 1939548 w 2489709"/>
              <a:gd name="connsiteY3" fmla="*/ 818683 h 1517583"/>
              <a:gd name="connsiteX4" fmla="*/ 2237300 w 2489709"/>
              <a:gd name="connsiteY4" fmla="*/ 775628 h 1517583"/>
              <a:gd name="connsiteX5" fmla="*/ 2140729 w 2489709"/>
              <a:gd name="connsiteY5" fmla="*/ 395289 h 1517583"/>
              <a:gd name="connsiteX6" fmla="*/ 1689861 w 2489709"/>
              <a:gd name="connsiteY6" fmla="*/ 370953 h 1517583"/>
              <a:gd name="connsiteX7" fmla="*/ 1630564 w 2489709"/>
              <a:gd name="connsiteY7" fmla="*/ 878035 h 1517583"/>
              <a:gd name="connsiteX8" fmla="*/ 1288764 w 2489709"/>
              <a:gd name="connsiteY8" fmla="*/ 17428 h 1517583"/>
              <a:gd name="connsiteX9" fmla="*/ 614637 w 2489709"/>
              <a:gd name="connsiteY9" fmla="*/ 364567 h 1517583"/>
              <a:gd name="connsiteX10" fmla="*/ 1121554 w 2489709"/>
              <a:gd name="connsiteY10" fmla="*/ 909639 h 1517583"/>
              <a:gd name="connsiteX11" fmla="*/ 72976 w 2489709"/>
              <a:gd name="connsiteY11" fmla="*/ 681039 h 1517583"/>
              <a:gd name="connsiteX12" fmla="*/ 695331 w 2489709"/>
              <a:gd name="connsiteY12" fmla="*/ 1517583 h 1517583"/>
              <a:gd name="connsiteX0" fmla="*/ 690276 w 2484654"/>
              <a:gd name="connsiteY0" fmla="*/ 1517583 h 1517676"/>
              <a:gd name="connsiteX1" fmla="*/ 2048375 w 2484654"/>
              <a:gd name="connsiteY1" fmla="*/ 1510542 h 1517676"/>
              <a:gd name="connsiteX2" fmla="*/ 2472363 w 2484654"/>
              <a:gd name="connsiteY2" fmla="*/ 1040919 h 1517676"/>
              <a:gd name="connsiteX3" fmla="*/ 1934493 w 2484654"/>
              <a:gd name="connsiteY3" fmla="*/ 818683 h 1517676"/>
              <a:gd name="connsiteX4" fmla="*/ 2232245 w 2484654"/>
              <a:gd name="connsiteY4" fmla="*/ 775628 h 1517676"/>
              <a:gd name="connsiteX5" fmla="*/ 2135674 w 2484654"/>
              <a:gd name="connsiteY5" fmla="*/ 395289 h 1517676"/>
              <a:gd name="connsiteX6" fmla="*/ 1684806 w 2484654"/>
              <a:gd name="connsiteY6" fmla="*/ 370953 h 1517676"/>
              <a:gd name="connsiteX7" fmla="*/ 1625509 w 2484654"/>
              <a:gd name="connsiteY7" fmla="*/ 878035 h 1517676"/>
              <a:gd name="connsiteX8" fmla="*/ 1283709 w 2484654"/>
              <a:gd name="connsiteY8" fmla="*/ 17428 h 1517676"/>
              <a:gd name="connsiteX9" fmla="*/ 609582 w 2484654"/>
              <a:gd name="connsiteY9" fmla="*/ 364567 h 1517676"/>
              <a:gd name="connsiteX10" fmla="*/ 1116499 w 2484654"/>
              <a:gd name="connsiteY10" fmla="*/ 909639 h 1517676"/>
              <a:gd name="connsiteX11" fmla="*/ 67921 w 2484654"/>
              <a:gd name="connsiteY11" fmla="*/ 681039 h 1517676"/>
              <a:gd name="connsiteX12" fmla="*/ 690276 w 2484654"/>
              <a:gd name="connsiteY12" fmla="*/ 1517583 h 1517676"/>
              <a:gd name="connsiteX0" fmla="*/ 711626 w 2506004"/>
              <a:gd name="connsiteY0" fmla="*/ 1517583 h 1517690"/>
              <a:gd name="connsiteX1" fmla="*/ 2069725 w 2506004"/>
              <a:gd name="connsiteY1" fmla="*/ 1510542 h 1517690"/>
              <a:gd name="connsiteX2" fmla="*/ 2493713 w 2506004"/>
              <a:gd name="connsiteY2" fmla="*/ 1040919 h 1517690"/>
              <a:gd name="connsiteX3" fmla="*/ 1955843 w 2506004"/>
              <a:gd name="connsiteY3" fmla="*/ 818683 h 1517690"/>
              <a:gd name="connsiteX4" fmla="*/ 2253595 w 2506004"/>
              <a:gd name="connsiteY4" fmla="*/ 775628 h 1517690"/>
              <a:gd name="connsiteX5" fmla="*/ 2157024 w 2506004"/>
              <a:gd name="connsiteY5" fmla="*/ 395289 h 1517690"/>
              <a:gd name="connsiteX6" fmla="*/ 1706156 w 2506004"/>
              <a:gd name="connsiteY6" fmla="*/ 370953 h 1517690"/>
              <a:gd name="connsiteX7" fmla="*/ 1646859 w 2506004"/>
              <a:gd name="connsiteY7" fmla="*/ 878035 h 1517690"/>
              <a:gd name="connsiteX8" fmla="*/ 1305059 w 2506004"/>
              <a:gd name="connsiteY8" fmla="*/ 17428 h 1517690"/>
              <a:gd name="connsiteX9" fmla="*/ 630932 w 2506004"/>
              <a:gd name="connsiteY9" fmla="*/ 364567 h 1517690"/>
              <a:gd name="connsiteX10" fmla="*/ 1137849 w 2506004"/>
              <a:gd name="connsiteY10" fmla="*/ 909639 h 1517690"/>
              <a:gd name="connsiteX11" fmla="*/ 65417 w 2506004"/>
              <a:gd name="connsiteY11" fmla="*/ 740674 h 1517690"/>
              <a:gd name="connsiteX12" fmla="*/ 711626 w 2506004"/>
              <a:gd name="connsiteY12" fmla="*/ 1517583 h 1517690"/>
              <a:gd name="connsiteX0" fmla="*/ 677110 w 2471488"/>
              <a:gd name="connsiteY0" fmla="*/ 1517583 h 1517661"/>
              <a:gd name="connsiteX1" fmla="*/ 2035209 w 2471488"/>
              <a:gd name="connsiteY1" fmla="*/ 1510542 h 1517661"/>
              <a:gd name="connsiteX2" fmla="*/ 2459197 w 2471488"/>
              <a:gd name="connsiteY2" fmla="*/ 1040919 h 1517661"/>
              <a:gd name="connsiteX3" fmla="*/ 1921327 w 2471488"/>
              <a:gd name="connsiteY3" fmla="*/ 818683 h 1517661"/>
              <a:gd name="connsiteX4" fmla="*/ 2219079 w 2471488"/>
              <a:gd name="connsiteY4" fmla="*/ 775628 h 1517661"/>
              <a:gd name="connsiteX5" fmla="*/ 2122508 w 2471488"/>
              <a:gd name="connsiteY5" fmla="*/ 395289 h 1517661"/>
              <a:gd name="connsiteX6" fmla="*/ 1671640 w 2471488"/>
              <a:gd name="connsiteY6" fmla="*/ 370953 h 1517661"/>
              <a:gd name="connsiteX7" fmla="*/ 1612343 w 2471488"/>
              <a:gd name="connsiteY7" fmla="*/ 878035 h 1517661"/>
              <a:gd name="connsiteX8" fmla="*/ 1270543 w 2471488"/>
              <a:gd name="connsiteY8" fmla="*/ 17428 h 1517661"/>
              <a:gd name="connsiteX9" fmla="*/ 596416 w 2471488"/>
              <a:gd name="connsiteY9" fmla="*/ 364567 h 1517661"/>
              <a:gd name="connsiteX10" fmla="*/ 1103333 w 2471488"/>
              <a:gd name="connsiteY10" fmla="*/ 909639 h 1517661"/>
              <a:gd name="connsiteX11" fmla="*/ 30901 w 2471488"/>
              <a:gd name="connsiteY11" fmla="*/ 740674 h 1517661"/>
              <a:gd name="connsiteX12" fmla="*/ 677110 w 2471488"/>
              <a:gd name="connsiteY12" fmla="*/ 1517583 h 1517661"/>
              <a:gd name="connsiteX0" fmla="*/ 693833 w 2488211"/>
              <a:gd name="connsiteY0" fmla="*/ 1517583 h 1517698"/>
              <a:gd name="connsiteX1" fmla="*/ 2051932 w 2488211"/>
              <a:gd name="connsiteY1" fmla="*/ 1510542 h 1517698"/>
              <a:gd name="connsiteX2" fmla="*/ 2475920 w 2488211"/>
              <a:gd name="connsiteY2" fmla="*/ 1040919 h 1517698"/>
              <a:gd name="connsiteX3" fmla="*/ 1938050 w 2488211"/>
              <a:gd name="connsiteY3" fmla="*/ 818683 h 1517698"/>
              <a:gd name="connsiteX4" fmla="*/ 2235802 w 2488211"/>
              <a:gd name="connsiteY4" fmla="*/ 775628 h 1517698"/>
              <a:gd name="connsiteX5" fmla="*/ 2139231 w 2488211"/>
              <a:gd name="connsiteY5" fmla="*/ 395289 h 1517698"/>
              <a:gd name="connsiteX6" fmla="*/ 1688363 w 2488211"/>
              <a:gd name="connsiteY6" fmla="*/ 370953 h 1517698"/>
              <a:gd name="connsiteX7" fmla="*/ 1629066 w 2488211"/>
              <a:gd name="connsiteY7" fmla="*/ 878035 h 1517698"/>
              <a:gd name="connsiteX8" fmla="*/ 1287266 w 2488211"/>
              <a:gd name="connsiteY8" fmla="*/ 17428 h 1517698"/>
              <a:gd name="connsiteX9" fmla="*/ 613139 w 2488211"/>
              <a:gd name="connsiteY9" fmla="*/ 364567 h 1517698"/>
              <a:gd name="connsiteX10" fmla="*/ 1120056 w 2488211"/>
              <a:gd name="connsiteY10" fmla="*/ 909639 h 1517698"/>
              <a:gd name="connsiteX11" fmla="*/ 47624 w 2488211"/>
              <a:gd name="connsiteY11" fmla="*/ 740674 h 1517698"/>
              <a:gd name="connsiteX12" fmla="*/ 693833 w 2488211"/>
              <a:gd name="connsiteY12" fmla="*/ 1517583 h 1517698"/>
              <a:gd name="connsiteX0" fmla="*/ 715719 w 2510097"/>
              <a:gd name="connsiteY0" fmla="*/ 1517583 h 1517698"/>
              <a:gd name="connsiteX1" fmla="*/ 2073818 w 2510097"/>
              <a:gd name="connsiteY1" fmla="*/ 1510542 h 1517698"/>
              <a:gd name="connsiteX2" fmla="*/ 2497806 w 2510097"/>
              <a:gd name="connsiteY2" fmla="*/ 1040919 h 1517698"/>
              <a:gd name="connsiteX3" fmla="*/ 1959936 w 2510097"/>
              <a:gd name="connsiteY3" fmla="*/ 818683 h 1517698"/>
              <a:gd name="connsiteX4" fmla="*/ 2257688 w 2510097"/>
              <a:gd name="connsiteY4" fmla="*/ 775628 h 1517698"/>
              <a:gd name="connsiteX5" fmla="*/ 2161117 w 2510097"/>
              <a:gd name="connsiteY5" fmla="*/ 395289 h 1517698"/>
              <a:gd name="connsiteX6" fmla="*/ 1710249 w 2510097"/>
              <a:gd name="connsiteY6" fmla="*/ 370953 h 1517698"/>
              <a:gd name="connsiteX7" fmla="*/ 1650952 w 2510097"/>
              <a:gd name="connsiteY7" fmla="*/ 878035 h 1517698"/>
              <a:gd name="connsiteX8" fmla="*/ 1309152 w 2510097"/>
              <a:gd name="connsiteY8" fmla="*/ 17428 h 1517698"/>
              <a:gd name="connsiteX9" fmla="*/ 635025 w 2510097"/>
              <a:gd name="connsiteY9" fmla="*/ 364567 h 1517698"/>
              <a:gd name="connsiteX10" fmla="*/ 1141942 w 2510097"/>
              <a:gd name="connsiteY10" fmla="*/ 909639 h 1517698"/>
              <a:gd name="connsiteX11" fmla="*/ 45656 w 2510097"/>
              <a:gd name="connsiteY11" fmla="*/ 740674 h 1517698"/>
              <a:gd name="connsiteX12" fmla="*/ 715719 w 2510097"/>
              <a:gd name="connsiteY12" fmla="*/ 1517583 h 1517698"/>
              <a:gd name="connsiteX0" fmla="*/ 693150 w 2487528"/>
              <a:gd name="connsiteY0" fmla="*/ 1517583 h 1517683"/>
              <a:gd name="connsiteX1" fmla="*/ 2051249 w 2487528"/>
              <a:gd name="connsiteY1" fmla="*/ 1510542 h 1517683"/>
              <a:gd name="connsiteX2" fmla="*/ 2475237 w 2487528"/>
              <a:gd name="connsiteY2" fmla="*/ 1040919 h 1517683"/>
              <a:gd name="connsiteX3" fmla="*/ 1937367 w 2487528"/>
              <a:gd name="connsiteY3" fmla="*/ 818683 h 1517683"/>
              <a:gd name="connsiteX4" fmla="*/ 2235119 w 2487528"/>
              <a:gd name="connsiteY4" fmla="*/ 775628 h 1517683"/>
              <a:gd name="connsiteX5" fmla="*/ 2138548 w 2487528"/>
              <a:gd name="connsiteY5" fmla="*/ 395289 h 1517683"/>
              <a:gd name="connsiteX6" fmla="*/ 1687680 w 2487528"/>
              <a:gd name="connsiteY6" fmla="*/ 370953 h 1517683"/>
              <a:gd name="connsiteX7" fmla="*/ 1628383 w 2487528"/>
              <a:gd name="connsiteY7" fmla="*/ 878035 h 1517683"/>
              <a:gd name="connsiteX8" fmla="*/ 1286583 w 2487528"/>
              <a:gd name="connsiteY8" fmla="*/ 17428 h 1517683"/>
              <a:gd name="connsiteX9" fmla="*/ 612456 w 2487528"/>
              <a:gd name="connsiteY9" fmla="*/ 364567 h 1517683"/>
              <a:gd name="connsiteX10" fmla="*/ 1119373 w 2487528"/>
              <a:gd name="connsiteY10" fmla="*/ 909639 h 1517683"/>
              <a:gd name="connsiteX11" fmla="*/ 23087 w 2487528"/>
              <a:gd name="connsiteY11" fmla="*/ 740674 h 1517683"/>
              <a:gd name="connsiteX12" fmla="*/ 693150 w 2487528"/>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19940 w 2491326"/>
              <a:gd name="connsiteY3" fmla="*/ 794445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147193 w 2491326"/>
              <a:gd name="connsiteY3" fmla="*/ 99441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129014 w 2491326"/>
              <a:gd name="connsiteY3" fmla="*/ 842922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74599 w 2491326"/>
              <a:gd name="connsiteY7" fmla="*/ 787140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87140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56420 w 2491326"/>
              <a:gd name="connsiteY7" fmla="*/ 659888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92778 w 2491326"/>
              <a:gd name="connsiteY7" fmla="*/ 70836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135074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20738 w 2485561"/>
              <a:gd name="connsiteY4" fmla="*/ 78168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20738 w 2485561"/>
              <a:gd name="connsiteY4" fmla="*/ 78168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20738 w 2485561"/>
              <a:gd name="connsiteY4" fmla="*/ 78168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341101 w 2485561"/>
              <a:gd name="connsiteY3" fmla="*/ 69749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341101 w 2485561"/>
              <a:gd name="connsiteY3" fmla="*/ 69749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341101 w 2485561"/>
              <a:gd name="connsiteY3" fmla="*/ 69749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1101 w 2526440"/>
              <a:gd name="connsiteY3" fmla="*/ 697491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440" h="1517683">
                <a:moveTo>
                  <a:pt x="696948" y="1517583"/>
                </a:moveTo>
                <a:lnTo>
                  <a:pt x="2055047" y="1510542"/>
                </a:lnTo>
                <a:cubicBezTo>
                  <a:pt x="2429615" y="1503751"/>
                  <a:pt x="2554101" y="1207859"/>
                  <a:pt x="2521453" y="1028800"/>
                </a:cubicBezTo>
                <a:cubicBezTo>
                  <a:pt x="2506695" y="843051"/>
                  <a:pt x="2449201" y="801959"/>
                  <a:pt x="2347161" y="770207"/>
                </a:cubicBezTo>
                <a:cubicBezTo>
                  <a:pt x="2197270" y="723566"/>
                  <a:pt x="2124856" y="935464"/>
                  <a:pt x="2190440" y="799867"/>
                </a:cubicBezTo>
                <a:cubicBezTo>
                  <a:pt x="2234542" y="734587"/>
                  <a:pt x="2245581" y="472540"/>
                  <a:pt x="2142346" y="395289"/>
                </a:cubicBezTo>
                <a:cubicBezTo>
                  <a:pt x="2044729" y="314397"/>
                  <a:pt x="1898493" y="240092"/>
                  <a:pt x="1721776" y="358834"/>
                </a:cubicBezTo>
                <a:cubicBezTo>
                  <a:pt x="1756627" y="497910"/>
                  <a:pt x="1771885" y="555755"/>
                  <a:pt x="1674599" y="726544"/>
                </a:cubicBezTo>
                <a:cubicBezTo>
                  <a:pt x="1824943" y="476673"/>
                  <a:pt x="1779588" y="188015"/>
                  <a:pt x="1290381" y="17428"/>
                </a:cubicBezTo>
                <a:cubicBezTo>
                  <a:pt x="1048053" y="-57138"/>
                  <a:pt x="678873" y="116715"/>
                  <a:pt x="616254" y="364567"/>
                </a:cubicBezTo>
                <a:cubicBezTo>
                  <a:pt x="801129" y="403135"/>
                  <a:pt x="1029735" y="461579"/>
                  <a:pt x="1127147" y="794345"/>
                </a:cubicBezTo>
                <a:cubicBezTo>
                  <a:pt x="1070372" y="588809"/>
                  <a:pt x="907572" y="395952"/>
                  <a:pt x="609565" y="367791"/>
                </a:cubicBezTo>
                <a:cubicBezTo>
                  <a:pt x="363240" y="347581"/>
                  <a:pt x="99786" y="553680"/>
                  <a:pt x="26885" y="740674"/>
                </a:cubicBezTo>
                <a:cubicBezTo>
                  <a:pt x="-86365" y="1122891"/>
                  <a:pt x="162167" y="1524982"/>
                  <a:pt x="696948" y="1517583"/>
                </a:cubicBezTo>
                <a:close/>
              </a:path>
            </a:pathLst>
          </a:custGeom>
          <a:noFill/>
          <a:ln w="50800">
            <a:solidFill>
              <a:schemeClr val="bg1">
                <a:alpha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dirty="0"/>
          </a:p>
        </p:txBody>
      </p:sp>
      <p:sp>
        <p:nvSpPr>
          <p:cNvPr id="5" name="Text Placeholder 1">
            <a:extLst>
              <a:ext uri="{FF2B5EF4-FFF2-40B4-BE49-F238E27FC236}">
                <a16:creationId xmlns:a16="http://schemas.microsoft.com/office/drawing/2014/main" id="{BBCDE17C-780B-4DF7-B395-E81C60286920}"/>
              </a:ext>
            </a:extLst>
          </p:cNvPr>
          <p:cNvSpPr txBox="1">
            <a:spLocks/>
          </p:cNvSpPr>
          <p:nvPr/>
        </p:nvSpPr>
        <p:spPr>
          <a:xfrm>
            <a:off x="112814" y="146796"/>
            <a:ext cx="7055630" cy="897419"/>
          </a:xfrm>
          <a:prstGeom prst="rect">
            <a:avLst/>
          </a:prstGeom>
        </p:spPr>
        <p:txBody>
          <a:bodyPr>
            <a:noAutofit/>
          </a:bodyPr>
          <a:lstStyle>
            <a:lvl1pPr marL="342891" indent="-342891" algn="l" defTabSz="1371566"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675" indent="-342891" algn="l" defTabSz="1371566"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457" indent="-342891" algn="l" defTabSz="1371566"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240"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024"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806"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589"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371"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155"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id-ID" sz="2400" b="1" dirty="0"/>
              <a:t>BAGIAN </a:t>
            </a:r>
            <a:r>
              <a:rPr lang="en-US" sz="2400" b="1" dirty="0"/>
              <a:t>V. B</a:t>
            </a:r>
            <a:r>
              <a:rPr lang="id-ID" sz="2400" b="1" dirty="0"/>
              <a:t>AGAIMANA MENULIS DAFTAR PUSTAKA</a:t>
            </a:r>
            <a:r>
              <a:rPr lang="en-US" sz="2400" b="1" dirty="0"/>
              <a:t> </a:t>
            </a:r>
            <a:r>
              <a:rPr lang="id-ID" sz="2400" b="1" dirty="0"/>
              <a:t>DALAM BUKU</a:t>
            </a:r>
            <a:r>
              <a:rPr lang="en-US" sz="2400" b="1" dirty="0"/>
              <a:t> ?</a:t>
            </a:r>
            <a:endParaRPr lang="id-ID" sz="2400" dirty="0"/>
          </a:p>
          <a:p>
            <a:pPr marL="0" indent="0" algn="ctr">
              <a:buNone/>
            </a:pPr>
            <a:endParaRPr lang="en-US" sz="2400" dirty="0">
              <a:solidFill>
                <a:schemeClr val="bg1"/>
              </a:solidFill>
              <a:latin typeface="+mj-lt"/>
            </a:endParaRPr>
          </a:p>
        </p:txBody>
      </p:sp>
      <p:sp>
        <p:nvSpPr>
          <p:cNvPr id="190" name="Freeform: Shape 189">
            <a:extLst>
              <a:ext uri="{FF2B5EF4-FFF2-40B4-BE49-F238E27FC236}">
                <a16:creationId xmlns:a16="http://schemas.microsoft.com/office/drawing/2014/main" id="{5C4B7512-EF8D-419B-8BD9-BE236A10D0D9}"/>
              </a:ext>
            </a:extLst>
          </p:cNvPr>
          <p:cNvSpPr/>
          <p:nvPr/>
        </p:nvSpPr>
        <p:spPr>
          <a:xfrm rot="20400000">
            <a:off x="-232877" y="4265516"/>
            <a:ext cx="4123178" cy="645805"/>
          </a:xfrm>
          <a:custGeom>
            <a:avLst/>
            <a:gdLst>
              <a:gd name="connsiteX0" fmla="*/ 6762406 w 6762406"/>
              <a:gd name="connsiteY0" fmla="*/ 0 h 1396040"/>
              <a:gd name="connsiteX1" fmla="*/ 6762406 w 6762406"/>
              <a:gd name="connsiteY1" fmla="*/ 1396040 h 1396040"/>
              <a:gd name="connsiteX2" fmla="*/ 0 w 6762406"/>
              <a:gd name="connsiteY2" fmla="*/ 1396040 h 1396040"/>
              <a:gd name="connsiteX3" fmla="*/ 508117 w 6762406"/>
              <a:gd name="connsiteY3" fmla="*/ 1 h 1396040"/>
              <a:gd name="connsiteX0" fmla="*/ 6568324 w 6568324"/>
              <a:gd name="connsiteY0" fmla="*/ 0 h 1410321"/>
              <a:gd name="connsiteX1" fmla="*/ 6568324 w 6568324"/>
              <a:gd name="connsiteY1" fmla="*/ 1396040 h 1410321"/>
              <a:gd name="connsiteX2" fmla="*/ 0 w 6568324"/>
              <a:gd name="connsiteY2" fmla="*/ 1410322 h 1410321"/>
              <a:gd name="connsiteX3" fmla="*/ 314035 w 6568324"/>
              <a:gd name="connsiteY3" fmla="*/ 1 h 1410321"/>
              <a:gd name="connsiteX4" fmla="*/ 6568324 w 6568324"/>
              <a:gd name="connsiteY4" fmla="*/ 0 h 1410321"/>
              <a:gd name="connsiteX0" fmla="*/ 6613487 w 6613487"/>
              <a:gd name="connsiteY0" fmla="*/ 0 h 1408526"/>
              <a:gd name="connsiteX1" fmla="*/ 6613487 w 6613487"/>
              <a:gd name="connsiteY1" fmla="*/ 1396040 h 1408526"/>
              <a:gd name="connsiteX2" fmla="*/ 0 w 6613487"/>
              <a:gd name="connsiteY2" fmla="*/ 1408527 h 1408526"/>
              <a:gd name="connsiteX3" fmla="*/ 359198 w 6613487"/>
              <a:gd name="connsiteY3" fmla="*/ 1 h 1408526"/>
              <a:gd name="connsiteX4" fmla="*/ 6613487 w 6613487"/>
              <a:gd name="connsiteY4" fmla="*/ 0 h 1408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3487" h="1408526">
                <a:moveTo>
                  <a:pt x="6613487" y="0"/>
                </a:moveTo>
                <a:lnTo>
                  <a:pt x="6613487" y="1396040"/>
                </a:lnTo>
                <a:lnTo>
                  <a:pt x="0" y="1408527"/>
                </a:lnTo>
                <a:lnTo>
                  <a:pt x="359198" y="1"/>
                </a:lnTo>
                <a:lnTo>
                  <a:pt x="6613487"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DAFTAR PUSTAKA ITU PENTING !</a:t>
            </a:r>
          </a:p>
        </p:txBody>
      </p:sp>
      <p:grpSp>
        <p:nvGrpSpPr>
          <p:cNvPr id="116" name="Group 115">
            <a:extLst>
              <a:ext uri="{FF2B5EF4-FFF2-40B4-BE49-F238E27FC236}">
                <a16:creationId xmlns:a16="http://schemas.microsoft.com/office/drawing/2014/main" id="{B929E63B-1CBC-46B3-B02C-9151D1FBAF5A}"/>
              </a:ext>
            </a:extLst>
          </p:cNvPr>
          <p:cNvGrpSpPr/>
          <p:nvPr/>
        </p:nvGrpSpPr>
        <p:grpSpPr>
          <a:xfrm rot="20275744" flipH="1">
            <a:off x="1186985" y="2723368"/>
            <a:ext cx="1256602" cy="1424069"/>
            <a:chOff x="5365048" y="479821"/>
            <a:chExt cx="8036930" cy="9108010"/>
          </a:xfrm>
          <a:effectLst/>
        </p:grpSpPr>
        <p:sp>
          <p:nvSpPr>
            <p:cNvPr id="117" name="Freeform: Shape 116">
              <a:extLst>
                <a:ext uri="{FF2B5EF4-FFF2-40B4-BE49-F238E27FC236}">
                  <a16:creationId xmlns:a16="http://schemas.microsoft.com/office/drawing/2014/main" id="{5807A31B-FC58-4B60-884C-9E66FC2B1B21}"/>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8" name="Freeform: Shape 117">
              <a:extLst>
                <a:ext uri="{FF2B5EF4-FFF2-40B4-BE49-F238E27FC236}">
                  <a16:creationId xmlns:a16="http://schemas.microsoft.com/office/drawing/2014/main" id="{11B48938-611C-49BD-922C-72C1AEFFBC3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9" name="Freeform: Shape 118">
              <a:extLst>
                <a:ext uri="{FF2B5EF4-FFF2-40B4-BE49-F238E27FC236}">
                  <a16:creationId xmlns:a16="http://schemas.microsoft.com/office/drawing/2014/main" id="{20E2643A-4FBF-4205-B041-6EB47E2C6ECA}"/>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0" name="Freeform: Shape 119">
              <a:extLst>
                <a:ext uri="{FF2B5EF4-FFF2-40B4-BE49-F238E27FC236}">
                  <a16:creationId xmlns:a16="http://schemas.microsoft.com/office/drawing/2014/main" id="{A201549F-3113-4E87-ADDC-C3228A2F3E9E}"/>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1" name="Freeform: Shape 120">
              <a:extLst>
                <a:ext uri="{FF2B5EF4-FFF2-40B4-BE49-F238E27FC236}">
                  <a16:creationId xmlns:a16="http://schemas.microsoft.com/office/drawing/2014/main" id="{0BD3642F-1CC5-425F-BB7D-A804F9161487}"/>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2" name="Freeform: Shape 121">
              <a:extLst>
                <a:ext uri="{FF2B5EF4-FFF2-40B4-BE49-F238E27FC236}">
                  <a16:creationId xmlns:a16="http://schemas.microsoft.com/office/drawing/2014/main" id="{81B74E68-3EC6-4B9A-8C83-38380846F828}"/>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3" name="Freeform: Shape 122">
              <a:extLst>
                <a:ext uri="{FF2B5EF4-FFF2-40B4-BE49-F238E27FC236}">
                  <a16:creationId xmlns:a16="http://schemas.microsoft.com/office/drawing/2014/main" id="{4C7D52FB-0523-448D-82AE-6FFED831143B}"/>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32" name="Group 131">
            <a:extLst>
              <a:ext uri="{FF2B5EF4-FFF2-40B4-BE49-F238E27FC236}">
                <a16:creationId xmlns:a16="http://schemas.microsoft.com/office/drawing/2014/main" id="{DA0852C1-D8F2-4720-ADC3-C6DA72A31ABA}"/>
              </a:ext>
            </a:extLst>
          </p:cNvPr>
          <p:cNvGrpSpPr/>
          <p:nvPr/>
        </p:nvGrpSpPr>
        <p:grpSpPr>
          <a:xfrm rot="20275744" flipH="1">
            <a:off x="264511" y="1803095"/>
            <a:ext cx="1256602" cy="1424069"/>
            <a:chOff x="5365048" y="479821"/>
            <a:chExt cx="8036930" cy="9108010"/>
          </a:xfrm>
          <a:effectLst/>
        </p:grpSpPr>
        <p:sp>
          <p:nvSpPr>
            <p:cNvPr id="133" name="Freeform: Shape 132">
              <a:extLst>
                <a:ext uri="{FF2B5EF4-FFF2-40B4-BE49-F238E27FC236}">
                  <a16:creationId xmlns:a16="http://schemas.microsoft.com/office/drawing/2014/main" id="{A13EA553-45A0-4FE7-B295-3871E957CEA6}"/>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4" name="Freeform: Shape 133">
              <a:extLst>
                <a:ext uri="{FF2B5EF4-FFF2-40B4-BE49-F238E27FC236}">
                  <a16:creationId xmlns:a16="http://schemas.microsoft.com/office/drawing/2014/main" id="{661EB505-5EC9-4D51-A984-1AD515B96E8E}"/>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5" name="Freeform: Shape 134">
              <a:extLst>
                <a:ext uri="{FF2B5EF4-FFF2-40B4-BE49-F238E27FC236}">
                  <a16:creationId xmlns:a16="http://schemas.microsoft.com/office/drawing/2014/main" id="{5F2E968B-A78F-4380-BA3D-F77C39EF2F2C}"/>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6" name="Freeform: Shape 135">
              <a:extLst>
                <a:ext uri="{FF2B5EF4-FFF2-40B4-BE49-F238E27FC236}">
                  <a16:creationId xmlns:a16="http://schemas.microsoft.com/office/drawing/2014/main" id="{3EC7A939-1E59-4903-A240-14AC0844C506}"/>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7" name="Freeform: Shape 136">
              <a:extLst>
                <a:ext uri="{FF2B5EF4-FFF2-40B4-BE49-F238E27FC236}">
                  <a16:creationId xmlns:a16="http://schemas.microsoft.com/office/drawing/2014/main" id="{5356104A-AA5A-43E1-8314-1252F66431D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8" name="Freeform: Shape 137">
              <a:extLst>
                <a:ext uri="{FF2B5EF4-FFF2-40B4-BE49-F238E27FC236}">
                  <a16:creationId xmlns:a16="http://schemas.microsoft.com/office/drawing/2014/main" id="{666BAC9E-EC3A-4B27-9AD8-CC6C04A408D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9" name="Freeform: Shape 138">
              <a:extLst>
                <a:ext uri="{FF2B5EF4-FFF2-40B4-BE49-F238E27FC236}">
                  <a16:creationId xmlns:a16="http://schemas.microsoft.com/office/drawing/2014/main" id="{3C9B808B-A001-497F-B4F4-63AD834FF406}"/>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76" name="Freeform 13">
            <a:extLst>
              <a:ext uri="{FF2B5EF4-FFF2-40B4-BE49-F238E27FC236}">
                <a16:creationId xmlns:a16="http://schemas.microsoft.com/office/drawing/2014/main" id="{465DD719-5AC3-4DD1-9A9C-F926B4CE8029}"/>
              </a:ext>
            </a:extLst>
          </p:cNvPr>
          <p:cNvSpPr>
            <a:spLocks noChangeAspect="1"/>
          </p:cNvSpPr>
          <p:nvPr/>
        </p:nvSpPr>
        <p:spPr>
          <a:xfrm flipH="1">
            <a:off x="2188310" y="967972"/>
            <a:ext cx="1242669" cy="669529"/>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77" name="Freeform 19">
            <a:extLst>
              <a:ext uri="{FF2B5EF4-FFF2-40B4-BE49-F238E27FC236}">
                <a16:creationId xmlns:a16="http://schemas.microsoft.com/office/drawing/2014/main" id="{346295F9-5B04-4725-83A8-904603566AF9}"/>
              </a:ext>
            </a:extLst>
          </p:cNvPr>
          <p:cNvSpPr>
            <a:spLocks noChangeAspect="1"/>
          </p:cNvSpPr>
          <p:nvPr/>
        </p:nvSpPr>
        <p:spPr>
          <a:xfrm flipH="1">
            <a:off x="406205" y="1100269"/>
            <a:ext cx="1008262" cy="543235"/>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78" name="Freeform 11">
            <a:extLst>
              <a:ext uri="{FF2B5EF4-FFF2-40B4-BE49-F238E27FC236}">
                <a16:creationId xmlns:a16="http://schemas.microsoft.com/office/drawing/2014/main" id="{05E51986-54D9-43ED-91BB-C39F37EAE69B}"/>
              </a:ext>
            </a:extLst>
          </p:cNvPr>
          <p:cNvSpPr/>
          <p:nvPr/>
        </p:nvSpPr>
        <p:spPr>
          <a:xfrm>
            <a:off x="10580134" y="146796"/>
            <a:ext cx="1242669" cy="757017"/>
          </a:xfrm>
          <a:custGeom>
            <a:avLst/>
            <a:gdLst>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52425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39911 h 1539911"/>
              <a:gd name="connsiteX1" fmla="*/ 1952625 w 2305050"/>
              <a:gd name="connsiteY1" fmla="*/ 1473236 h 1539911"/>
              <a:gd name="connsiteX2" fmla="*/ 2305050 w 2305050"/>
              <a:gd name="connsiteY2" fmla="*/ 844586 h 1539911"/>
              <a:gd name="connsiteX3" fmla="*/ 1762125 w 2305050"/>
              <a:gd name="connsiteY3" fmla="*/ 854111 h 1539911"/>
              <a:gd name="connsiteX4" fmla="*/ 2047875 w 2305050"/>
              <a:gd name="connsiteY4" fmla="*/ 377861 h 1539911"/>
              <a:gd name="connsiteX5" fmla="*/ 1581150 w 2305050"/>
              <a:gd name="connsiteY5" fmla="*/ 358811 h 1539911"/>
              <a:gd name="connsiteX6" fmla="*/ 1495425 w 2305050"/>
              <a:gd name="connsiteY6" fmla="*/ 987461 h 1539911"/>
              <a:gd name="connsiteX7" fmla="*/ 1195910 w 2305050"/>
              <a:gd name="connsiteY7" fmla="*/ 0 h 1539911"/>
              <a:gd name="connsiteX8" fmla="*/ 542925 w 2305050"/>
              <a:gd name="connsiteY8" fmla="*/ 347139 h 1539911"/>
              <a:gd name="connsiteX9" fmla="*/ 1028700 w 2305050"/>
              <a:gd name="connsiteY9" fmla="*/ 892211 h 1539911"/>
              <a:gd name="connsiteX10" fmla="*/ 0 w 2305050"/>
              <a:gd name="connsiteY10" fmla="*/ 663611 h 1539911"/>
              <a:gd name="connsiteX11" fmla="*/ 590550 w 2305050"/>
              <a:gd name="connsiteY11" fmla="*/ 1539911 h 1539911"/>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42925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21783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56076 h 1556076"/>
              <a:gd name="connsiteX1" fmla="*/ 1952625 w 2305050"/>
              <a:gd name="connsiteY1" fmla="*/ 1489401 h 1556076"/>
              <a:gd name="connsiteX2" fmla="*/ 2305050 w 2305050"/>
              <a:gd name="connsiteY2" fmla="*/ 860751 h 1556076"/>
              <a:gd name="connsiteX3" fmla="*/ 1762125 w 2305050"/>
              <a:gd name="connsiteY3" fmla="*/ 870276 h 1556076"/>
              <a:gd name="connsiteX4" fmla="*/ 2047875 w 2305050"/>
              <a:gd name="connsiteY4" fmla="*/ 394026 h 1556076"/>
              <a:gd name="connsiteX5" fmla="*/ 1581150 w 2305050"/>
              <a:gd name="connsiteY5" fmla="*/ 374976 h 1556076"/>
              <a:gd name="connsiteX6" fmla="*/ 1495425 w 2305050"/>
              <a:gd name="connsiteY6" fmla="*/ 1003626 h 1556076"/>
              <a:gd name="connsiteX7" fmla="*/ 1195910 w 2305050"/>
              <a:gd name="connsiteY7" fmla="*/ 16165 h 1556076"/>
              <a:gd name="connsiteX8" fmla="*/ 521783 w 2305050"/>
              <a:gd name="connsiteY8" fmla="*/ 363304 h 1556076"/>
              <a:gd name="connsiteX9" fmla="*/ 1028700 w 2305050"/>
              <a:gd name="connsiteY9" fmla="*/ 908376 h 1556076"/>
              <a:gd name="connsiteX10" fmla="*/ 0 w 2305050"/>
              <a:gd name="connsiteY10" fmla="*/ 679776 h 1556076"/>
              <a:gd name="connsiteX11" fmla="*/ 590550 w 2305050"/>
              <a:gd name="connsiteY11" fmla="*/ 1556076 h 1556076"/>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495425 w 2305050"/>
              <a:gd name="connsiteY6" fmla="*/ 1004889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822"/>
              <a:gd name="connsiteY0" fmla="*/ 1557339 h 1557339"/>
              <a:gd name="connsiteX1" fmla="*/ 1960576 w 2389822"/>
              <a:gd name="connsiteY1" fmla="*/ 1510542 h 1557339"/>
              <a:gd name="connsiteX2" fmla="*/ 2384564 w 2389822"/>
              <a:gd name="connsiteY2" fmla="*/ 1040919 h 1557339"/>
              <a:gd name="connsiteX3" fmla="*/ 1846694 w 2389822"/>
              <a:gd name="connsiteY3" fmla="*/ 818683 h 1557339"/>
              <a:gd name="connsiteX4" fmla="*/ 2144446 w 2389822"/>
              <a:gd name="connsiteY4" fmla="*/ 775628 h 1557339"/>
              <a:gd name="connsiteX5" fmla="*/ 2047875 w 2389822"/>
              <a:gd name="connsiteY5" fmla="*/ 395289 h 1557339"/>
              <a:gd name="connsiteX6" fmla="*/ 1597007 w 2389822"/>
              <a:gd name="connsiteY6" fmla="*/ 370953 h 1557339"/>
              <a:gd name="connsiteX7" fmla="*/ 1537710 w 2389822"/>
              <a:gd name="connsiteY7" fmla="*/ 878035 h 1557339"/>
              <a:gd name="connsiteX8" fmla="*/ 1195910 w 2389822"/>
              <a:gd name="connsiteY8" fmla="*/ 17428 h 1557339"/>
              <a:gd name="connsiteX9" fmla="*/ 521783 w 2389822"/>
              <a:gd name="connsiteY9" fmla="*/ 364567 h 1557339"/>
              <a:gd name="connsiteX10" fmla="*/ 1028700 w 2389822"/>
              <a:gd name="connsiteY10" fmla="*/ 909639 h 1557339"/>
              <a:gd name="connsiteX11" fmla="*/ 0 w 2389822"/>
              <a:gd name="connsiteY11" fmla="*/ 681039 h 1557339"/>
              <a:gd name="connsiteX12" fmla="*/ 590550 w 2389822"/>
              <a:gd name="connsiteY12" fmla="*/ 1557339 h 1557339"/>
              <a:gd name="connsiteX0" fmla="*/ 590550 w 2396855"/>
              <a:gd name="connsiteY0" fmla="*/ 1557339 h 1557339"/>
              <a:gd name="connsiteX1" fmla="*/ 1960576 w 2396855"/>
              <a:gd name="connsiteY1" fmla="*/ 1510542 h 1557339"/>
              <a:gd name="connsiteX2" fmla="*/ 2384564 w 2396855"/>
              <a:gd name="connsiteY2" fmla="*/ 1040919 h 1557339"/>
              <a:gd name="connsiteX3" fmla="*/ 1846694 w 2396855"/>
              <a:gd name="connsiteY3" fmla="*/ 818683 h 1557339"/>
              <a:gd name="connsiteX4" fmla="*/ 2144446 w 2396855"/>
              <a:gd name="connsiteY4" fmla="*/ 775628 h 1557339"/>
              <a:gd name="connsiteX5" fmla="*/ 2047875 w 2396855"/>
              <a:gd name="connsiteY5" fmla="*/ 395289 h 1557339"/>
              <a:gd name="connsiteX6" fmla="*/ 1597007 w 2396855"/>
              <a:gd name="connsiteY6" fmla="*/ 370953 h 1557339"/>
              <a:gd name="connsiteX7" fmla="*/ 1537710 w 2396855"/>
              <a:gd name="connsiteY7" fmla="*/ 878035 h 1557339"/>
              <a:gd name="connsiteX8" fmla="*/ 1195910 w 2396855"/>
              <a:gd name="connsiteY8" fmla="*/ 17428 h 1557339"/>
              <a:gd name="connsiteX9" fmla="*/ 521783 w 2396855"/>
              <a:gd name="connsiteY9" fmla="*/ 364567 h 1557339"/>
              <a:gd name="connsiteX10" fmla="*/ 1028700 w 2396855"/>
              <a:gd name="connsiteY10" fmla="*/ 909639 h 1557339"/>
              <a:gd name="connsiteX11" fmla="*/ 0 w 2396855"/>
              <a:gd name="connsiteY11" fmla="*/ 681039 h 1557339"/>
              <a:gd name="connsiteX12" fmla="*/ 590550 w 2396855"/>
              <a:gd name="connsiteY12" fmla="*/ 1557339 h 1557339"/>
              <a:gd name="connsiteX0" fmla="*/ 590550 w 2396855"/>
              <a:gd name="connsiteY0" fmla="*/ 1513607 h 1513607"/>
              <a:gd name="connsiteX1" fmla="*/ 1960576 w 2396855"/>
              <a:gd name="connsiteY1" fmla="*/ 1510542 h 1513607"/>
              <a:gd name="connsiteX2" fmla="*/ 2384564 w 2396855"/>
              <a:gd name="connsiteY2" fmla="*/ 1040919 h 1513607"/>
              <a:gd name="connsiteX3" fmla="*/ 1846694 w 2396855"/>
              <a:gd name="connsiteY3" fmla="*/ 818683 h 1513607"/>
              <a:gd name="connsiteX4" fmla="*/ 2144446 w 2396855"/>
              <a:gd name="connsiteY4" fmla="*/ 775628 h 1513607"/>
              <a:gd name="connsiteX5" fmla="*/ 2047875 w 2396855"/>
              <a:gd name="connsiteY5" fmla="*/ 395289 h 1513607"/>
              <a:gd name="connsiteX6" fmla="*/ 1597007 w 2396855"/>
              <a:gd name="connsiteY6" fmla="*/ 370953 h 1513607"/>
              <a:gd name="connsiteX7" fmla="*/ 1537710 w 2396855"/>
              <a:gd name="connsiteY7" fmla="*/ 878035 h 1513607"/>
              <a:gd name="connsiteX8" fmla="*/ 1195910 w 2396855"/>
              <a:gd name="connsiteY8" fmla="*/ 17428 h 1513607"/>
              <a:gd name="connsiteX9" fmla="*/ 521783 w 2396855"/>
              <a:gd name="connsiteY9" fmla="*/ 364567 h 1513607"/>
              <a:gd name="connsiteX10" fmla="*/ 1028700 w 2396855"/>
              <a:gd name="connsiteY10" fmla="*/ 909639 h 1513607"/>
              <a:gd name="connsiteX11" fmla="*/ 0 w 2396855"/>
              <a:gd name="connsiteY11" fmla="*/ 681039 h 1513607"/>
              <a:gd name="connsiteX12" fmla="*/ 590550 w 2396855"/>
              <a:gd name="connsiteY12" fmla="*/ 1513607 h 1513607"/>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22355 w 2416733"/>
              <a:gd name="connsiteY0" fmla="*/ 1517583 h 1517583"/>
              <a:gd name="connsiteX1" fmla="*/ 1980454 w 2416733"/>
              <a:gd name="connsiteY1" fmla="*/ 1510542 h 1517583"/>
              <a:gd name="connsiteX2" fmla="*/ 2404442 w 2416733"/>
              <a:gd name="connsiteY2" fmla="*/ 1040919 h 1517583"/>
              <a:gd name="connsiteX3" fmla="*/ 1866572 w 2416733"/>
              <a:gd name="connsiteY3" fmla="*/ 818683 h 1517583"/>
              <a:gd name="connsiteX4" fmla="*/ 2164324 w 2416733"/>
              <a:gd name="connsiteY4" fmla="*/ 775628 h 1517583"/>
              <a:gd name="connsiteX5" fmla="*/ 2067753 w 2416733"/>
              <a:gd name="connsiteY5" fmla="*/ 395289 h 1517583"/>
              <a:gd name="connsiteX6" fmla="*/ 1616885 w 2416733"/>
              <a:gd name="connsiteY6" fmla="*/ 370953 h 1517583"/>
              <a:gd name="connsiteX7" fmla="*/ 1557588 w 2416733"/>
              <a:gd name="connsiteY7" fmla="*/ 878035 h 1517583"/>
              <a:gd name="connsiteX8" fmla="*/ 1215788 w 2416733"/>
              <a:gd name="connsiteY8" fmla="*/ 17428 h 1517583"/>
              <a:gd name="connsiteX9" fmla="*/ 541661 w 2416733"/>
              <a:gd name="connsiteY9" fmla="*/ 364567 h 1517583"/>
              <a:gd name="connsiteX10" fmla="*/ 1048578 w 2416733"/>
              <a:gd name="connsiteY10" fmla="*/ 909639 h 1517583"/>
              <a:gd name="connsiteX11" fmla="*/ 0 w 2416733"/>
              <a:gd name="connsiteY11" fmla="*/ 681039 h 1517583"/>
              <a:gd name="connsiteX12" fmla="*/ 622355 w 2416733"/>
              <a:gd name="connsiteY12" fmla="*/ 1517583 h 1517583"/>
              <a:gd name="connsiteX0" fmla="*/ 695331 w 2489709"/>
              <a:gd name="connsiteY0" fmla="*/ 1517583 h 1517583"/>
              <a:gd name="connsiteX1" fmla="*/ 2053430 w 2489709"/>
              <a:gd name="connsiteY1" fmla="*/ 1510542 h 1517583"/>
              <a:gd name="connsiteX2" fmla="*/ 2477418 w 2489709"/>
              <a:gd name="connsiteY2" fmla="*/ 1040919 h 1517583"/>
              <a:gd name="connsiteX3" fmla="*/ 1939548 w 2489709"/>
              <a:gd name="connsiteY3" fmla="*/ 818683 h 1517583"/>
              <a:gd name="connsiteX4" fmla="*/ 2237300 w 2489709"/>
              <a:gd name="connsiteY4" fmla="*/ 775628 h 1517583"/>
              <a:gd name="connsiteX5" fmla="*/ 2140729 w 2489709"/>
              <a:gd name="connsiteY5" fmla="*/ 395289 h 1517583"/>
              <a:gd name="connsiteX6" fmla="*/ 1689861 w 2489709"/>
              <a:gd name="connsiteY6" fmla="*/ 370953 h 1517583"/>
              <a:gd name="connsiteX7" fmla="*/ 1630564 w 2489709"/>
              <a:gd name="connsiteY7" fmla="*/ 878035 h 1517583"/>
              <a:gd name="connsiteX8" fmla="*/ 1288764 w 2489709"/>
              <a:gd name="connsiteY8" fmla="*/ 17428 h 1517583"/>
              <a:gd name="connsiteX9" fmla="*/ 614637 w 2489709"/>
              <a:gd name="connsiteY9" fmla="*/ 364567 h 1517583"/>
              <a:gd name="connsiteX10" fmla="*/ 1121554 w 2489709"/>
              <a:gd name="connsiteY10" fmla="*/ 909639 h 1517583"/>
              <a:gd name="connsiteX11" fmla="*/ 72976 w 2489709"/>
              <a:gd name="connsiteY11" fmla="*/ 681039 h 1517583"/>
              <a:gd name="connsiteX12" fmla="*/ 695331 w 2489709"/>
              <a:gd name="connsiteY12" fmla="*/ 1517583 h 1517583"/>
              <a:gd name="connsiteX0" fmla="*/ 690276 w 2484654"/>
              <a:gd name="connsiteY0" fmla="*/ 1517583 h 1517676"/>
              <a:gd name="connsiteX1" fmla="*/ 2048375 w 2484654"/>
              <a:gd name="connsiteY1" fmla="*/ 1510542 h 1517676"/>
              <a:gd name="connsiteX2" fmla="*/ 2472363 w 2484654"/>
              <a:gd name="connsiteY2" fmla="*/ 1040919 h 1517676"/>
              <a:gd name="connsiteX3" fmla="*/ 1934493 w 2484654"/>
              <a:gd name="connsiteY3" fmla="*/ 818683 h 1517676"/>
              <a:gd name="connsiteX4" fmla="*/ 2232245 w 2484654"/>
              <a:gd name="connsiteY4" fmla="*/ 775628 h 1517676"/>
              <a:gd name="connsiteX5" fmla="*/ 2135674 w 2484654"/>
              <a:gd name="connsiteY5" fmla="*/ 395289 h 1517676"/>
              <a:gd name="connsiteX6" fmla="*/ 1684806 w 2484654"/>
              <a:gd name="connsiteY6" fmla="*/ 370953 h 1517676"/>
              <a:gd name="connsiteX7" fmla="*/ 1625509 w 2484654"/>
              <a:gd name="connsiteY7" fmla="*/ 878035 h 1517676"/>
              <a:gd name="connsiteX8" fmla="*/ 1283709 w 2484654"/>
              <a:gd name="connsiteY8" fmla="*/ 17428 h 1517676"/>
              <a:gd name="connsiteX9" fmla="*/ 609582 w 2484654"/>
              <a:gd name="connsiteY9" fmla="*/ 364567 h 1517676"/>
              <a:gd name="connsiteX10" fmla="*/ 1116499 w 2484654"/>
              <a:gd name="connsiteY10" fmla="*/ 909639 h 1517676"/>
              <a:gd name="connsiteX11" fmla="*/ 67921 w 2484654"/>
              <a:gd name="connsiteY11" fmla="*/ 681039 h 1517676"/>
              <a:gd name="connsiteX12" fmla="*/ 690276 w 2484654"/>
              <a:gd name="connsiteY12" fmla="*/ 1517583 h 1517676"/>
              <a:gd name="connsiteX0" fmla="*/ 711626 w 2506004"/>
              <a:gd name="connsiteY0" fmla="*/ 1517583 h 1517690"/>
              <a:gd name="connsiteX1" fmla="*/ 2069725 w 2506004"/>
              <a:gd name="connsiteY1" fmla="*/ 1510542 h 1517690"/>
              <a:gd name="connsiteX2" fmla="*/ 2493713 w 2506004"/>
              <a:gd name="connsiteY2" fmla="*/ 1040919 h 1517690"/>
              <a:gd name="connsiteX3" fmla="*/ 1955843 w 2506004"/>
              <a:gd name="connsiteY3" fmla="*/ 818683 h 1517690"/>
              <a:gd name="connsiteX4" fmla="*/ 2253595 w 2506004"/>
              <a:gd name="connsiteY4" fmla="*/ 775628 h 1517690"/>
              <a:gd name="connsiteX5" fmla="*/ 2157024 w 2506004"/>
              <a:gd name="connsiteY5" fmla="*/ 395289 h 1517690"/>
              <a:gd name="connsiteX6" fmla="*/ 1706156 w 2506004"/>
              <a:gd name="connsiteY6" fmla="*/ 370953 h 1517690"/>
              <a:gd name="connsiteX7" fmla="*/ 1646859 w 2506004"/>
              <a:gd name="connsiteY7" fmla="*/ 878035 h 1517690"/>
              <a:gd name="connsiteX8" fmla="*/ 1305059 w 2506004"/>
              <a:gd name="connsiteY8" fmla="*/ 17428 h 1517690"/>
              <a:gd name="connsiteX9" fmla="*/ 630932 w 2506004"/>
              <a:gd name="connsiteY9" fmla="*/ 364567 h 1517690"/>
              <a:gd name="connsiteX10" fmla="*/ 1137849 w 2506004"/>
              <a:gd name="connsiteY10" fmla="*/ 909639 h 1517690"/>
              <a:gd name="connsiteX11" fmla="*/ 65417 w 2506004"/>
              <a:gd name="connsiteY11" fmla="*/ 740674 h 1517690"/>
              <a:gd name="connsiteX12" fmla="*/ 711626 w 2506004"/>
              <a:gd name="connsiteY12" fmla="*/ 1517583 h 1517690"/>
              <a:gd name="connsiteX0" fmla="*/ 677110 w 2471488"/>
              <a:gd name="connsiteY0" fmla="*/ 1517583 h 1517661"/>
              <a:gd name="connsiteX1" fmla="*/ 2035209 w 2471488"/>
              <a:gd name="connsiteY1" fmla="*/ 1510542 h 1517661"/>
              <a:gd name="connsiteX2" fmla="*/ 2459197 w 2471488"/>
              <a:gd name="connsiteY2" fmla="*/ 1040919 h 1517661"/>
              <a:gd name="connsiteX3" fmla="*/ 1921327 w 2471488"/>
              <a:gd name="connsiteY3" fmla="*/ 818683 h 1517661"/>
              <a:gd name="connsiteX4" fmla="*/ 2219079 w 2471488"/>
              <a:gd name="connsiteY4" fmla="*/ 775628 h 1517661"/>
              <a:gd name="connsiteX5" fmla="*/ 2122508 w 2471488"/>
              <a:gd name="connsiteY5" fmla="*/ 395289 h 1517661"/>
              <a:gd name="connsiteX6" fmla="*/ 1671640 w 2471488"/>
              <a:gd name="connsiteY6" fmla="*/ 370953 h 1517661"/>
              <a:gd name="connsiteX7" fmla="*/ 1612343 w 2471488"/>
              <a:gd name="connsiteY7" fmla="*/ 878035 h 1517661"/>
              <a:gd name="connsiteX8" fmla="*/ 1270543 w 2471488"/>
              <a:gd name="connsiteY8" fmla="*/ 17428 h 1517661"/>
              <a:gd name="connsiteX9" fmla="*/ 596416 w 2471488"/>
              <a:gd name="connsiteY9" fmla="*/ 364567 h 1517661"/>
              <a:gd name="connsiteX10" fmla="*/ 1103333 w 2471488"/>
              <a:gd name="connsiteY10" fmla="*/ 909639 h 1517661"/>
              <a:gd name="connsiteX11" fmla="*/ 30901 w 2471488"/>
              <a:gd name="connsiteY11" fmla="*/ 740674 h 1517661"/>
              <a:gd name="connsiteX12" fmla="*/ 677110 w 2471488"/>
              <a:gd name="connsiteY12" fmla="*/ 1517583 h 1517661"/>
              <a:gd name="connsiteX0" fmla="*/ 693833 w 2488211"/>
              <a:gd name="connsiteY0" fmla="*/ 1517583 h 1517698"/>
              <a:gd name="connsiteX1" fmla="*/ 2051932 w 2488211"/>
              <a:gd name="connsiteY1" fmla="*/ 1510542 h 1517698"/>
              <a:gd name="connsiteX2" fmla="*/ 2475920 w 2488211"/>
              <a:gd name="connsiteY2" fmla="*/ 1040919 h 1517698"/>
              <a:gd name="connsiteX3" fmla="*/ 1938050 w 2488211"/>
              <a:gd name="connsiteY3" fmla="*/ 818683 h 1517698"/>
              <a:gd name="connsiteX4" fmla="*/ 2235802 w 2488211"/>
              <a:gd name="connsiteY4" fmla="*/ 775628 h 1517698"/>
              <a:gd name="connsiteX5" fmla="*/ 2139231 w 2488211"/>
              <a:gd name="connsiteY5" fmla="*/ 395289 h 1517698"/>
              <a:gd name="connsiteX6" fmla="*/ 1688363 w 2488211"/>
              <a:gd name="connsiteY6" fmla="*/ 370953 h 1517698"/>
              <a:gd name="connsiteX7" fmla="*/ 1629066 w 2488211"/>
              <a:gd name="connsiteY7" fmla="*/ 878035 h 1517698"/>
              <a:gd name="connsiteX8" fmla="*/ 1287266 w 2488211"/>
              <a:gd name="connsiteY8" fmla="*/ 17428 h 1517698"/>
              <a:gd name="connsiteX9" fmla="*/ 613139 w 2488211"/>
              <a:gd name="connsiteY9" fmla="*/ 364567 h 1517698"/>
              <a:gd name="connsiteX10" fmla="*/ 1120056 w 2488211"/>
              <a:gd name="connsiteY10" fmla="*/ 909639 h 1517698"/>
              <a:gd name="connsiteX11" fmla="*/ 47624 w 2488211"/>
              <a:gd name="connsiteY11" fmla="*/ 740674 h 1517698"/>
              <a:gd name="connsiteX12" fmla="*/ 693833 w 2488211"/>
              <a:gd name="connsiteY12" fmla="*/ 1517583 h 1517698"/>
              <a:gd name="connsiteX0" fmla="*/ 715719 w 2510097"/>
              <a:gd name="connsiteY0" fmla="*/ 1517583 h 1517698"/>
              <a:gd name="connsiteX1" fmla="*/ 2073818 w 2510097"/>
              <a:gd name="connsiteY1" fmla="*/ 1510542 h 1517698"/>
              <a:gd name="connsiteX2" fmla="*/ 2497806 w 2510097"/>
              <a:gd name="connsiteY2" fmla="*/ 1040919 h 1517698"/>
              <a:gd name="connsiteX3" fmla="*/ 1959936 w 2510097"/>
              <a:gd name="connsiteY3" fmla="*/ 818683 h 1517698"/>
              <a:gd name="connsiteX4" fmla="*/ 2257688 w 2510097"/>
              <a:gd name="connsiteY4" fmla="*/ 775628 h 1517698"/>
              <a:gd name="connsiteX5" fmla="*/ 2161117 w 2510097"/>
              <a:gd name="connsiteY5" fmla="*/ 395289 h 1517698"/>
              <a:gd name="connsiteX6" fmla="*/ 1710249 w 2510097"/>
              <a:gd name="connsiteY6" fmla="*/ 370953 h 1517698"/>
              <a:gd name="connsiteX7" fmla="*/ 1650952 w 2510097"/>
              <a:gd name="connsiteY7" fmla="*/ 878035 h 1517698"/>
              <a:gd name="connsiteX8" fmla="*/ 1309152 w 2510097"/>
              <a:gd name="connsiteY8" fmla="*/ 17428 h 1517698"/>
              <a:gd name="connsiteX9" fmla="*/ 635025 w 2510097"/>
              <a:gd name="connsiteY9" fmla="*/ 364567 h 1517698"/>
              <a:gd name="connsiteX10" fmla="*/ 1141942 w 2510097"/>
              <a:gd name="connsiteY10" fmla="*/ 909639 h 1517698"/>
              <a:gd name="connsiteX11" fmla="*/ 45656 w 2510097"/>
              <a:gd name="connsiteY11" fmla="*/ 740674 h 1517698"/>
              <a:gd name="connsiteX12" fmla="*/ 715719 w 2510097"/>
              <a:gd name="connsiteY12" fmla="*/ 1517583 h 1517698"/>
              <a:gd name="connsiteX0" fmla="*/ 693150 w 2487528"/>
              <a:gd name="connsiteY0" fmla="*/ 1517583 h 1517683"/>
              <a:gd name="connsiteX1" fmla="*/ 2051249 w 2487528"/>
              <a:gd name="connsiteY1" fmla="*/ 1510542 h 1517683"/>
              <a:gd name="connsiteX2" fmla="*/ 2475237 w 2487528"/>
              <a:gd name="connsiteY2" fmla="*/ 1040919 h 1517683"/>
              <a:gd name="connsiteX3" fmla="*/ 1937367 w 2487528"/>
              <a:gd name="connsiteY3" fmla="*/ 818683 h 1517683"/>
              <a:gd name="connsiteX4" fmla="*/ 2235119 w 2487528"/>
              <a:gd name="connsiteY4" fmla="*/ 775628 h 1517683"/>
              <a:gd name="connsiteX5" fmla="*/ 2138548 w 2487528"/>
              <a:gd name="connsiteY5" fmla="*/ 395289 h 1517683"/>
              <a:gd name="connsiteX6" fmla="*/ 1687680 w 2487528"/>
              <a:gd name="connsiteY6" fmla="*/ 370953 h 1517683"/>
              <a:gd name="connsiteX7" fmla="*/ 1628383 w 2487528"/>
              <a:gd name="connsiteY7" fmla="*/ 878035 h 1517683"/>
              <a:gd name="connsiteX8" fmla="*/ 1286583 w 2487528"/>
              <a:gd name="connsiteY8" fmla="*/ 17428 h 1517683"/>
              <a:gd name="connsiteX9" fmla="*/ 612456 w 2487528"/>
              <a:gd name="connsiteY9" fmla="*/ 364567 h 1517683"/>
              <a:gd name="connsiteX10" fmla="*/ 1119373 w 2487528"/>
              <a:gd name="connsiteY10" fmla="*/ 909639 h 1517683"/>
              <a:gd name="connsiteX11" fmla="*/ 23087 w 2487528"/>
              <a:gd name="connsiteY11" fmla="*/ 740674 h 1517683"/>
              <a:gd name="connsiteX12" fmla="*/ 693150 w 2487528"/>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91326" h="1517683">
                <a:moveTo>
                  <a:pt x="696948" y="1517583"/>
                </a:moveTo>
                <a:lnTo>
                  <a:pt x="2055047" y="1510542"/>
                </a:lnTo>
                <a:cubicBezTo>
                  <a:pt x="2429615" y="1503751"/>
                  <a:pt x="2529862" y="1262395"/>
                  <a:pt x="2479035" y="1040919"/>
                </a:cubicBezTo>
                <a:cubicBezTo>
                  <a:pt x="2409740" y="752156"/>
                  <a:pt x="2054193" y="705906"/>
                  <a:pt x="1941165" y="818683"/>
                </a:cubicBezTo>
                <a:cubicBezTo>
                  <a:pt x="2001609" y="758477"/>
                  <a:pt x="2155153" y="753674"/>
                  <a:pt x="2238917" y="775628"/>
                </a:cubicBezTo>
                <a:cubicBezTo>
                  <a:pt x="2283019" y="710348"/>
                  <a:pt x="2245581" y="472540"/>
                  <a:pt x="2142346" y="395289"/>
                </a:cubicBezTo>
                <a:cubicBezTo>
                  <a:pt x="2044729" y="314397"/>
                  <a:pt x="1868195" y="252211"/>
                  <a:pt x="1691478" y="370953"/>
                </a:cubicBezTo>
                <a:cubicBezTo>
                  <a:pt x="1726329" y="510029"/>
                  <a:pt x="1729467" y="707246"/>
                  <a:pt x="1632181" y="878035"/>
                </a:cubicBezTo>
                <a:cubicBezTo>
                  <a:pt x="1782525" y="628164"/>
                  <a:pt x="1779588" y="188015"/>
                  <a:pt x="1290381" y="17428"/>
                </a:cubicBezTo>
                <a:cubicBezTo>
                  <a:pt x="1048053" y="-57138"/>
                  <a:pt x="678873" y="116715"/>
                  <a:pt x="616254" y="364567"/>
                </a:cubicBezTo>
                <a:cubicBezTo>
                  <a:pt x="801129" y="403135"/>
                  <a:pt x="1029735" y="461579"/>
                  <a:pt x="1127147" y="794345"/>
                </a:cubicBezTo>
                <a:cubicBezTo>
                  <a:pt x="1070372" y="588809"/>
                  <a:pt x="907572" y="395952"/>
                  <a:pt x="609565" y="367791"/>
                </a:cubicBezTo>
                <a:cubicBezTo>
                  <a:pt x="363240" y="347581"/>
                  <a:pt x="99786" y="553680"/>
                  <a:pt x="26885" y="740674"/>
                </a:cubicBezTo>
                <a:cubicBezTo>
                  <a:pt x="-86365" y="1122891"/>
                  <a:pt x="162167" y="1524982"/>
                  <a:pt x="696948" y="1517583"/>
                </a:cubicBezTo>
                <a:close/>
              </a:path>
            </a:pathLst>
          </a:custGeom>
          <a:solidFill>
            <a:schemeClr val="bg1">
              <a:alpha val="40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p>
        </p:txBody>
      </p:sp>
      <p:sp>
        <p:nvSpPr>
          <p:cNvPr id="179" name="Freeform 27">
            <a:extLst>
              <a:ext uri="{FF2B5EF4-FFF2-40B4-BE49-F238E27FC236}">
                <a16:creationId xmlns:a16="http://schemas.microsoft.com/office/drawing/2014/main" id="{BCD8249E-53BA-43BF-A2BB-379E69313366}"/>
              </a:ext>
            </a:extLst>
          </p:cNvPr>
          <p:cNvSpPr>
            <a:spLocks noChangeAspect="1"/>
          </p:cNvSpPr>
          <p:nvPr/>
        </p:nvSpPr>
        <p:spPr>
          <a:xfrm flipH="1">
            <a:off x="7837781" y="155015"/>
            <a:ext cx="1036507" cy="558453"/>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80" name="Freeform 28">
            <a:extLst>
              <a:ext uri="{FF2B5EF4-FFF2-40B4-BE49-F238E27FC236}">
                <a16:creationId xmlns:a16="http://schemas.microsoft.com/office/drawing/2014/main" id="{9D16B694-CDBE-43D3-BA6D-58151A782965}"/>
              </a:ext>
            </a:extLst>
          </p:cNvPr>
          <p:cNvSpPr>
            <a:spLocks noChangeAspect="1"/>
          </p:cNvSpPr>
          <p:nvPr/>
        </p:nvSpPr>
        <p:spPr>
          <a:xfrm flipH="1">
            <a:off x="2733891" y="5983661"/>
            <a:ext cx="884078" cy="476326"/>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71" name="Freeform 19">
            <a:extLst>
              <a:ext uri="{FF2B5EF4-FFF2-40B4-BE49-F238E27FC236}">
                <a16:creationId xmlns:a16="http://schemas.microsoft.com/office/drawing/2014/main" id="{4F513A84-9CAD-4DB8-9F96-33DA578A581A}"/>
              </a:ext>
            </a:extLst>
          </p:cNvPr>
          <p:cNvSpPr>
            <a:spLocks noChangeAspect="1"/>
          </p:cNvSpPr>
          <p:nvPr/>
        </p:nvSpPr>
        <p:spPr>
          <a:xfrm flipH="1">
            <a:off x="2580495" y="2844408"/>
            <a:ext cx="1008262" cy="543235"/>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72" name="Freeform 28">
            <a:extLst>
              <a:ext uri="{FF2B5EF4-FFF2-40B4-BE49-F238E27FC236}">
                <a16:creationId xmlns:a16="http://schemas.microsoft.com/office/drawing/2014/main" id="{F033196F-C09A-4EEB-A0AC-DDEC753D8FAC}"/>
              </a:ext>
            </a:extLst>
          </p:cNvPr>
          <p:cNvSpPr>
            <a:spLocks noChangeAspect="1"/>
          </p:cNvSpPr>
          <p:nvPr/>
        </p:nvSpPr>
        <p:spPr>
          <a:xfrm flipH="1">
            <a:off x="2631167" y="4811971"/>
            <a:ext cx="884078" cy="476326"/>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56" name="Rectangle 55"/>
          <p:cNvSpPr/>
          <p:nvPr/>
        </p:nvSpPr>
        <p:spPr>
          <a:xfrm>
            <a:off x="3525051" y="959876"/>
            <a:ext cx="6169457" cy="1323439"/>
          </a:xfrm>
          <a:prstGeom prst="rect">
            <a:avLst/>
          </a:prstGeom>
          <a:solidFill>
            <a:schemeClr val="bg1"/>
          </a:solidFill>
          <a:ln>
            <a:solidFill>
              <a:schemeClr val="tx1"/>
            </a:solidFill>
          </a:ln>
        </p:spPr>
        <p:txBody>
          <a:bodyPr wrap="square">
            <a:spAutoFit/>
          </a:bodyPr>
          <a:lstStyle/>
          <a:p>
            <a:r>
              <a:rPr lang="id-ID" sz="2000" dirty="0"/>
              <a:t>Menulis daftar pustaka tergantung pada aturan masing-masing pedoman. Misalnya APA 6th edition menjelaskan penulisan daftar pustaka sebagai berikut:</a:t>
            </a:r>
          </a:p>
        </p:txBody>
      </p:sp>
      <p:sp>
        <p:nvSpPr>
          <p:cNvPr id="2" name="Down Arrow 1"/>
          <p:cNvSpPr/>
          <p:nvPr/>
        </p:nvSpPr>
        <p:spPr>
          <a:xfrm>
            <a:off x="6609779" y="2351511"/>
            <a:ext cx="725184" cy="3938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4043550" y="2788619"/>
            <a:ext cx="7626757" cy="1774090"/>
          </a:xfrm>
          <a:prstGeom prst="rect">
            <a:avLst/>
          </a:prstGeom>
        </p:spPr>
      </p:pic>
      <p:pic>
        <p:nvPicPr>
          <p:cNvPr id="4" name="Picture 3"/>
          <p:cNvPicPr>
            <a:picLocks noChangeAspect="1"/>
          </p:cNvPicPr>
          <p:nvPr/>
        </p:nvPicPr>
        <p:blipFill>
          <a:blip r:embed="rId3"/>
          <a:stretch>
            <a:fillRect/>
          </a:stretch>
        </p:blipFill>
        <p:spPr>
          <a:xfrm>
            <a:off x="4024402" y="5068013"/>
            <a:ext cx="7626757" cy="1536325"/>
          </a:xfrm>
          <a:prstGeom prst="rect">
            <a:avLst/>
          </a:prstGeom>
        </p:spPr>
      </p:pic>
      <p:sp>
        <p:nvSpPr>
          <p:cNvPr id="62" name="Down Arrow 61"/>
          <p:cNvSpPr/>
          <p:nvPr/>
        </p:nvSpPr>
        <p:spPr>
          <a:xfrm>
            <a:off x="6609779" y="4613763"/>
            <a:ext cx="725184" cy="3938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725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80">
                                          <p:stCondLst>
                                            <p:cond delay="0"/>
                                          </p:stCondLst>
                                        </p:cTn>
                                        <p:tgtEl>
                                          <p:spTgt spid="56"/>
                                        </p:tgtEl>
                                      </p:cBhvr>
                                    </p:animEffect>
                                    <p:anim calcmode="lin" valueType="num">
                                      <p:cBhvr>
                                        <p:cTn id="8"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13" dur="26">
                                          <p:stCondLst>
                                            <p:cond delay="650"/>
                                          </p:stCondLst>
                                        </p:cTn>
                                        <p:tgtEl>
                                          <p:spTgt spid="56"/>
                                        </p:tgtEl>
                                      </p:cBhvr>
                                      <p:to x="100000" y="60000"/>
                                    </p:animScale>
                                    <p:animScale>
                                      <p:cBhvr>
                                        <p:cTn id="14" dur="166" decel="50000">
                                          <p:stCondLst>
                                            <p:cond delay="676"/>
                                          </p:stCondLst>
                                        </p:cTn>
                                        <p:tgtEl>
                                          <p:spTgt spid="56"/>
                                        </p:tgtEl>
                                      </p:cBhvr>
                                      <p:to x="100000" y="100000"/>
                                    </p:animScale>
                                    <p:animScale>
                                      <p:cBhvr>
                                        <p:cTn id="15" dur="26">
                                          <p:stCondLst>
                                            <p:cond delay="1312"/>
                                          </p:stCondLst>
                                        </p:cTn>
                                        <p:tgtEl>
                                          <p:spTgt spid="56"/>
                                        </p:tgtEl>
                                      </p:cBhvr>
                                      <p:to x="100000" y="80000"/>
                                    </p:animScale>
                                    <p:animScale>
                                      <p:cBhvr>
                                        <p:cTn id="16" dur="166" decel="50000">
                                          <p:stCondLst>
                                            <p:cond delay="1338"/>
                                          </p:stCondLst>
                                        </p:cTn>
                                        <p:tgtEl>
                                          <p:spTgt spid="56"/>
                                        </p:tgtEl>
                                      </p:cBhvr>
                                      <p:to x="100000" y="100000"/>
                                    </p:animScale>
                                    <p:animScale>
                                      <p:cBhvr>
                                        <p:cTn id="17" dur="26">
                                          <p:stCondLst>
                                            <p:cond delay="1642"/>
                                          </p:stCondLst>
                                        </p:cTn>
                                        <p:tgtEl>
                                          <p:spTgt spid="56"/>
                                        </p:tgtEl>
                                      </p:cBhvr>
                                      <p:to x="100000" y="90000"/>
                                    </p:animScale>
                                    <p:animScale>
                                      <p:cBhvr>
                                        <p:cTn id="18" dur="166" decel="50000">
                                          <p:stCondLst>
                                            <p:cond delay="1668"/>
                                          </p:stCondLst>
                                        </p:cTn>
                                        <p:tgtEl>
                                          <p:spTgt spid="56"/>
                                        </p:tgtEl>
                                      </p:cBhvr>
                                      <p:to x="100000" y="100000"/>
                                    </p:animScale>
                                    <p:animScale>
                                      <p:cBhvr>
                                        <p:cTn id="19" dur="26">
                                          <p:stCondLst>
                                            <p:cond delay="1808"/>
                                          </p:stCondLst>
                                        </p:cTn>
                                        <p:tgtEl>
                                          <p:spTgt spid="56"/>
                                        </p:tgtEl>
                                      </p:cBhvr>
                                      <p:to x="100000" y="95000"/>
                                    </p:animScale>
                                    <p:animScale>
                                      <p:cBhvr>
                                        <p:cTn id="20" dur="166" decel="50000">
                                          <p:stCondLst>
                                            <p:cond delay="1834"/>
                                          </p:stCondLst>
                                        </p:cTn>
                                        <p:tgtEl>
                                          <p:spTgt spid="5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Freeform 27">
            <a:extLst>
              <a:ext uri="{FF2B5EF4-FFF2-40B4-BE49-F238E27FC236}">
                <a16:creationId xmlns:a16="http://schemas.microsoft.com/office/drawing/2014/main" id="{9B2DDCA0-7924-4466-953D-B1BFFEC4F6B0}"/>
              </a:ext>
            </a:extLst>
          </p:cNvPr>
          <p:cNvSpPr>
            <a:spLocks noChangeAspect="1"/>
          </p:cNvSpPr>
          <p:nvPr/>
        </p:nvSpPr>
        <p:spPr>
          <a:xfrm flipH="1">
            <a:off x="879107" y="5414238"/>
            <a:ext cx="1164623" cy="627480"/>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82" name="Freeform 11">
            <a:extLst>
              <a:ext uri="{FF2B5EF4-FFF2-40B4-BE49-F238E27FC236}">
                <a16:creationId xmlns:a16="http://schemas.microsoft.com/office/drawing/2014/main" id="{AD4EF9A4-E98E-45CB-8E89-BF7DFA2C4C02}"/>
              </a:ext>
            </a:extLst>
          </p:cNvPr>
          <p:cNvSpPr/>
          <p:nvPr/>
        </p:nvSpPr>
        <p:spPr>
          <a:xfrm>
            <a:off x="1722544" y="1823381"/>
            <a:ext cx="815636" cy="489969"/>
          </a:xfrm>
          <a:custGeom>
            <a:avLst/>
            <a:gdLst>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52425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39911 h 1539911"/>
              <a:gd name="connsiteX1" fmla="*/ 1952625 w 2305050"/>
              <a:gd name="connsiteY1" fmla="*/ 1473236 h 1539911"/>
              <a:gd name="connsiteX2" fmla="*/ 2305050 w 2305050"/>
              <a:gd name="connsiteY2" fmla="*/ 844586 h 1539911"/>
              <a:gd name="connsiteX3" fmla="*/ 1762125 w 2305050"/>
              <a:gd name="connsiteY3" fmla="*/ 854111 h 1539911"/>
              <a:gd name="connsiteX4" fmla="*/ 2047875 w 2305050"/>
              <a:gd name="connsiteY4" fmla="*/ 377861 h 1539911"/>
              <a:gd name="connsiteX5" fmla="*/ 1581150 w 2305050"/>
              <a:gd name="connsiteY5" fmla="*/ 358811 h 1539911"/>
              <a:gd name="connsiteX6" fmla="*/ 1495425 w 2305050"/>
              <a:gd name="connsiteY6" fmla="*/ 987461 h 1539911"/>
              <a:gd name="connsiteX7" fmla="*/ 1195910 w 2305050"/>
              <a:gd name="connsiteY7" fmla="*/ 0 h 1539911"/>
              <a:gd name="connsiteX8" fmla="*/ 542925 w 2305050"/>
              <a:gd name="connsiteY8" fmla="*/ 347139 h 1539911"/>
              <a:gd name="connsiteX9" fmla="*/ 1028700 w 2305050"/>
              <a:gd name="connsiteY9" fmla="*/ 892211 h 1539911"/>
              <a:gd name="connsiteX10" fmla="*/ 0 w 2305050"/>
              <a:gd name="connsiteY10" fmla="*/ 663611 h 1539911"/>
              <a:gd name="connsiteX11" fmla="*/ 590550 w 2305050"/>
              <a:gd name="connsiteY11" fmla="*/ 1539911 h 1539911"/>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42925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21783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56076 h 1556076"/>
              <a:gd name="connsiteX1" fmla="*/ 1952625 w 2305050"/>
              <a:gd name="connsiteY1" fmla="*/ 1489401 h 1556076"/>
              <a:gd name="connsiteX2" fmla="*/ 2305050 w 2305050"/>
              <a:gd name="connsiteY2" fmla="*/ 860751 h 1556076"/>
              <a:gd name="connsiteX3" fmla="*/ 1762125 w 2305050"/>
              <a:gd name="connsiteY3" fmla="*/ 870276 h 1556076"/>
              <a:gd name="connsiteX4" fmla="*/ 2047875 w 2305050"/>
              <a:gd name="connsiteY4" fmla="*/ 394026 h 1556076"/>
              <a:gd name="connsiteX5" fmla="*/ 1581150 w 2305050"/>
              <a:gd name="connsiteY5" fmla="*/ 374976 h 1556076"/>
              <a:gd name="connsiteX6" fmla="*/ 1495425 w 2305050"/>
              <a:gd name="connsiteY6" fmla="*/ 1003626 h 1556076"/>
              <a:gd name="connsiteX7" fmla="*/ 1195910 w 2305050"/>
              <a:gd name="connsiteY7" fmla="*/ 16165 h 1556076"/>
              <a:gd name="connsiteX8" fmla="*/ 521783 w 2305050"/>
              <a:gd name="connsiteY8" fmla="*/ 363304 h 1556076"/>
              <a:gd name="connsiteX9" fmla="*/ 1028700 w 2305050"/>
              <a:gd name="connsiteY9" fmla="*/ 908376 h 1556076"/>
              <a:gd name="connsiteX10" fmla="*/ 0 w 2305050"/>
              <a:gd name="connsiteY10" fmla="*/ 679776 h 1556076"/>
              <a:gd name="connsiteX11" fmla="*/ 590550 w 2305050"/>
              <a:gd name="connsiteY11" fmla="*/ 1556076 h 1556076"/>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495425 w 2305050"/>
              <a:gd name="connsiteY6" fmla="*/ 1004889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822"/>
              <a:gd name="connsiteY0" fmla="*/ 1557339 h 1557339"/>
              <a:gd name="connsiteX1" fmla="*/ 1960576 w 2389822"/>
              <a:gd name="connsiteY1" fmla="*/ 1510542 h 1557339"/>
              <a:gd name="connsiteX2" fmla="*/ 2384564 w 2389822"/>
              <a:gd name="connsiteY2" fmla="*/ 1040919 h 1557339"/>
              <a:gd name="connsiteX3" fmla="*/ 1846694 w 2389822"/>
              <a:gd name="connsiteY3" fmla="*/ 818683 h 1557339"/>
              <a:gd name="connsiteX4" fmla="*/ 2144446 w 2389822"/>
              <a:gd name="connsiteY4" fmla="*/ 775628 h 1557339"/>
              <a:gd name="connsiteX5" fmla="*/ 2047875 w 2389822"/>
              <a:gd name="connsiteY5" fmla="*/ 395289 h 1557339"/>
              <a:gd name="connsiteX6" fmla="*/ 1597007 w 2389822"/>
              <a:gd name="connsiteY6" fmla="*/ 370953 h 1557339"/>
              <a:gd name="connsiteX7" fmla="*/ 1537710 w 2389822"/>
              <a:gd name="connsiteY7" fmla="*/ 878035 h 1557339"/>
              <a:gd name="connsiteX8" fmla="*/ 1195910 w 2389822"/>
              <a:gd name="connsiteY8" fmla="*/ 17428 h 1557339"/>
              <a:gd name="connsiteX9" fmla="*/ 521783 w 2389822"/>
              <a:gd name="connsiteY9" fmla="*/ 364567 h 1557339"/>
              <a:gd name="connsiteX10" fmla="*/ 1028700 w 2389822"/>
              <a:gd name="connsiteY10" fmla="*/ 909639 h 1557339"/>
              <a:gd name="connsiteX11" fmla="*/ 0 w 2389822"/>
              <a:gd name="connsiteY11" fmla="*/ 681039 h 1557339"/>
              <a:gd name="connsiteX12" fmla="*/ 590550 w 2389822"/>
              <a:gd name="connsiteY12" fmla="*/ 1557339 h 1557339"/>
              <a:gd name="connsiteX0" fmla="*/ 590550 w 2396855"/>
              <a:gd name="connsiteY0" fmla="*/ 1557339 h 1557339"/>
              <a:gd name="connsiteX1" fmla="*/ 1960576 w 2396855"/>
              <a:gd name="connsiteY1" fmla="*/ 1510542 h 1557339"/>
              <a:gd name="connsiteX2" fmla="*/ 2384564 w 2396855"/>
              <a:gd name="connsiteY2" fmla="*/ 1040919 h 1557339"/>
              <a:gd name="connsiteX3" fmla="*/ 1846694 w 2396855"/>
              <a:gd name="connsiteY3" fmla="*/ 818683 h 1557339"/>
              <a:gd name="connsiteX4" fmla="*/ 2144446 w 2396855"/>
              <a:gd name="connsiteY4" fmla="*/ 775628 h 1557339"/>
              <a:gd name="connsiteX5" fmla="*/ 2047875 w 2396855"/>
              <a:gd name="connsiteY5" fmla="*/ 395289 h 1557339"/>
              <a:gd name="connsiteX6" fmla="*/ 1597007 w 2396855"/>
              <a:gd name="connsiteY6" fmla="*/ 370953 h 1557339"/>
              <a:gd name="connsiteX7" fmla="*/ 1537710 w 2396855"/>
              <a:gd name="connsiteY7" fmla="*/ 878035 h 1557339"/>
              <a:gd name="connsiteX8" fmla="*/ 1195910 w 2396855"/>
              <a:gd name="connsiteY8" fmla="*/ 17428 h 1557339"/>
              <a:gd name="connsiteX9" fmla="*/ 521783 w 2396855"/>
              <a:gd name="connsiteY9" fmla="*/ 364567 h 1557339"/>
              <a:gd name="connsiteX10" fmla="*/ 1028700 w 2396855"/>
              <a:gd name="connsiteY10" fmla="*/ 909639 h 1557339"/>
              <a:gd name="connsiteX11" fmla="*/ 0 w 2396855"/>
              <a:gd name="connsiteY11" fmla="*/ 681039 h 1557339"/>
              <a:gd name="connsiteX12" fmla="*/ 590550 w 2396855"/>
              <a:gd name="connsiteY12" fmla="*/ 1557339 h 1557339"/>
              <a:gd name="connsiteX0" fmla="*/ 590550 w 2396855"/>
              <a:gd name="connsiteY0" fmla="*/ 1513607 h 1513607"/>
              <a:gd name="connsiteX1" fmla="*/ 1960576 w 2396855"/>
              <a:gd name="connsiteY1" fmla="*/ 1510542 h 1513607"/>
              <a:gd name="connsiteX2" fmla="*/ 2384564 w 2396855"/>
              <a:gd name="connsiteY2" fmla="*/ 1040919 h 1513607"/>
              <a:gd name="connsiteX3" fmla="*/ 1846694 w 2396855"/>
              <a:gd name="connsiteY3" fmla="*/ 818683 h 1513607"/>
              <a:gd name="connsiteX4" fmla="*/ 2144446 w 2396855"/>
              <a:gd name="connsiteY4" fmla="*/ 775628 h 1513607"/>
              <a:gd name="connsiteX5" fmla="*/ 2047875 w 2396855"/>
              <a:gd name="connsiteY5" fmla="*/ 395289 h 1513607"/>
              <a:gd name="connsiteX6" fmla="*/ 1597007 w 2396855"/>
              <a:gd name="connsiteY6" fmla="*/ 370953 h 1513607"/>
              <a:gd name="connsiteX7" fmla="*/ 1537710 w 2396855"/>
              <a:gd name="connsiteY7" fmla="*/ 878035 h 1513607"/>
              <a:gd name="connsiteX8" fmla="*/ 1195910 w 2396855"/>
              <a:gd name="connsiteY8" fmla="*/ 17428 h 1513607"/>
              <a:gd name="connsiteX9" fmla="*/ 521783 w 2396855"/>
              <a:gd name="connsiteY9" fmla="*/ 364567 h 1513607"/>
              <a:gd name="connsiteX10" fmla="*/ 1028700 w 2396855"/>
              <a:gd name="connsiteY10" fmla="*/ 909639 h 1513607"/>
              <a:gd name="connsiteX11" fmla="*/ 0 w 2396855"/>
              <a:gd name="connsiteY11" fmla="*/ 681039 h 1513607"/>
              <a:gd name="connsiteX12" fmla="*/ 590550 w 2396855"/>
              <a:gd name="connsiteY12" fmla="*/ 1513607 h 1513607"/>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22355 w 2416733"/>
              <a:gd name="connsiteY0" fmla="*/ 1517583 h 1517583"/>
              <a:gd name="connsiteX1" fmla="*/ 1980454 w 2416733"/>
              <a:gd name="connsiteY1" fmla="*/ 1510542 h 1517583"/>
              <a:gd name="connsiteX2" fmla="*/ 2404442 w 2416733"/>
              <a:gd name="connsiteY2" fmla="*/ 1040919 h 1517583"/>
              <a:gd name="connsiteX3" fmla="*/ 1866572 w 2416733"/>
              <a:gd name="connsiteY3" fmla="*/ 818683 h 1517583"/>
              <a:gd name="connsiteX4" fmla="*/ 2164324 w 2416733"/>
              <a:gd name="connsiteY4" fmla="*/ 775628 h 1517583"/>
              <a:gd name="connsiteX5" fmla="*/ 2067753 w 2416733"/>
              <a:gd name="connsiteY5" fmla="*/ 395289 h 1517583"/>
              <a:gd name="connsiteX6" fmla="*/ 1616885 w 2416733"/>
              <a:gd name="connsiteY6" fmla="*/ 370953 h 1517583"/>
              <a:gd name="connsiteX7" fmla="*/ 1557588 w 2416733"/>
              <a:gd name="connsiteY7" fmla="*/ 878035 h 1517583"/>
              <a:gd name="connsiteX8" fmla="*/ 1215788 w 2416733"/>
              <a:gd name="connsiteY8" fmla="*/ 17428 h 1517583"/>
              <a:gd name="connsiteX9" fmla="*/ 541661 w 2416733"/>
              <a:gd name="connsiteY9" fmla="*/ 364567 h 1517583"/>
              <a:gd name="connsiteX10" fmla="*/ 1048578 w 2416733"/>
              <a:gd name="connsiteY10" fmla="*/ 909639 h 1517583"/>
              <a:gd name="connsiteX11" fmla="*/ 0 w 2416733"/>
              <a:gd name="connsiteY11" fmla="*/ 681039 h 1517583"/>
              <a:gd name="connsiteX12" fmla="*/ 622355 w 2416733"/>
              <a:gd name="connsiteY12" fmla="*/ 1517583 h 1517583"/>
              <a:gd name="connsiteX0" fmla="*/ 695331 w 2489709"/>
              <a:gd name="connsiteY0" fmla="*/ 1517583 h 1517583"/>
              <a:gd name="connsiteX1" fmla="*/ 2053430 w 2489709"/>
              <a:gd name="connsiteY1" fmla="*/ 1510542 h 1517583"/>
              <a:gd name="connsiteX2" fmla="*/ 2477418 w 2489709"/>
              <a:gd name="connsiteY2" fmla="*/ 1040919 h 1517583"/>
              <a:gd name="connsiteX3" fmla="*/ 1939548 w 2489709"/>
              <a:gd name="connsiteY3" fmla="*/ 818683 h 1517583"/>
              <a:gd name="connsiteX4" fmla="*/ 2237300 w 2489709"/>
              <a:gd name="connsiteY4" fmla="*/ 775628 h 1517583"/>
              <a:gd name="connsiteX5" fmla="*/ 2140729 w 2489709"/>
              <a:gd name="connsiteY5" fmla="*/ 395289 h 1517583"/>
              <a:gd name="connsiteX6" fmla="*/ 1689861 w 2489709"/>
              <a:gd name="connsiteY6" fmla="*/ 370953 h 1517583"/>
              <a:gd name="connsiteX7" fmla="*/ 1630564 w 2489709"/>
              <a:gd name="connsiteY7" fmla="*/ 878035 h 1517583"/>
              <a:gd name="connsiteX8" fmla="*/ 1288764 w 2489709"/>
              <a:gd name="connsiteY8" fmla="*/ 17428 h 1517583"/>
              <a:gd name="connsiteX9" fmla="*/ 614637 w 2489709"/>
              <a:gd name="connsiteY9" fmla="*/ 364567 h 1517583"/>
              <a:gd name="connsiteX10" fmla="*/ 1121554 w 2489709"/>
              <a:gd name="connsiteY10" fmla="*/ 909639 h 1517583"/>
              <a:gd name="connsiteX11" fmla="*/ 72976 w 2489709"/>
              <a:gd name="connsiteY11" fmla="*/ 681039 h 1517583"/>
              <a:gd name="connsiteX12" fmla="*/ 695331 w 2489709"/>
              <a:gd name="connsiteY12" fmla="*/ 1517583 h 1517583"/>
              <a:gd name="connsiteX0" fmla="*/ 690276 w 2484654"/>
              <a:gd name="connsiteY0" fmla="*/ 1517583 h 1517676"/>
              <a:gd name="connsiteX1" fmla="*/ 2048375 w 2484654"/>
              <a:gd name="connsiteY1" fmla="*/ 1510542 h 1517676"/>
              <a:gd name="connsiteX2" fmla="*/ 2472363 w 2484654"/>
              <a:gd name="connsiteY2" fmla="*/ 1040919 h 1517676"/>
              <a:gd name="connsiteX3" fmla="*/ 1934493 w 2484654"/>
              <a:gd name="connsiteY3" fmla="*/ 818683 h 1517676"/>
              <a:gd name="connsiteX4" fmla="*/ 2232245 w 2484654"/>
              <a:gd name="connsiteY4" fmla="*/ 775628 h 1517676"/>
              <a:gd name="connsiteX5" fmla="*/ 2135674 w 2484654"/>
              <a:gd name="connsiteY5" fmla="*/ 395289 h 1517676"/>
              <a:gd name="connsiteX6" fmla="*/ 1684806 w 2484654"/>
              <a:gd name="connsiteY6" fmla="*/ 370953 h 1517676"/>
              <a:gd name="connsiteX7" fmla="*/ 1625509 w 2484654"/>
              <a:gd name="connsiteY7" fmla="*/ 878035 h 1517676"/>
              <a:gd name="connsiteX8" fmla="*/ 1283709 w 2484654"/>
              <a:gd name="connsiteY8" fmla="*/ 17428 h 1517676"/>
              <a:gd name="connsiteX9" fmla="*/ 609582 w 2484654"/>
              <a:gd name="connsiteY9" fmla="*/ 364567 h 1517676"/>
              <a:gd name="connsiteX10" fmla="*/ 1116499 w 2484654"/>
              <a:gd name="connsiteY10" fmla="*/ 909639 h 1517676"/>
              <a:gd name="connsiteX11" fmla="*/ 67921 w 2484654"/>
              <a:gd name="connsiteY11" fmla="*/ 681039 h 1517676"/>
              <a:gd name="connsiteX12" fmla="*/ 690276 w 2484654"/>
              <a:gd name="connsiteY12" fmla="*/ 1517583 h 1517676"/>
              <a:gd name="connsiteX0" fmla="*/ 711626 w 2506004"/>
              <a:gd name="connsiteY0" fmla="*/ 1517583 h 1517690"/>
              <a:gd name="connsiteX1" fmla="*/ 2069725 w 2506004"/>
              <a:gd name="connsiteY1" fmla="*/ 1510542 h 1517690"/>
              <a:gd name="connsiteX2" fmla="*/ 2493713 w 2506004"/>
              <a:gd name="connsiteY2" fmla="*/ 1040919 h 1517690"/>
              <a:gd name="connsiteX3" fmla="*/ 1955843 w 2506004"/>
              <a:gd name="connsiteY3" fmla="*/ 818683 h 1517690"/>
              <a:gd name="connsiteX4" fmla="*/ 2253595 w 2506004"/>
              <a:gd name="connsiteY4" fmla="*/ 775628 h 1517690"/>
              <a:gd name="connsiteX5" fmla="*/ 2157024 w 2506004"/>
              <a:gd name="connsiteY5" fmla="*/ 395289 h 1517690"/>
              <a:gd name="connsiteX6" fmla="*/ 1706156 w 2506004"/>
              <a:gd name="connsiteY6" fmla="*/ 370953 h 1517690"/>
              <a:gd name="connsiteX7" fmla="*/ 1646859 w 2506004"/>
              <a:gd name="connsiteY7" fmla="*/ 878035 h 1517690"/>
              <a:gd name="connsiteX8" fmla="*/ 1305059 w 2506004"/>
              <a:gd name="connsiteY8" fmla="*/ 17428 h 1517690"/>
              <a:gd name="connsiteX9" fmla="*/ 630932 w 2506004"/>
              <a:gd name="connsiteY9" fmla="*/ 364567 h 1517690"/>
              <a:gd name="connsiteX10" fmla="*/ 1137849 w 2506004"/>
              <a:gd name="connsiteY10" fmla="*/ 909639 h 1517690"/>
              <a:gd name="connsiteX11" fmla="*/ 65417 w 2506004"/>
              <a:gd name="connsiteY11" fmla="*/ 740674 h 1517690"/>
              <a:gd name="connsiteX12" fmla="*/ 711626 w 2506004"/>
              <a:gd name="connsiteY12" fmla="*/ 1517583 h 1517690"/>
              <a:gd name="connsiteX0" fmla="*/ 677110 w 2471488"/>
              <a:gd name="connsiteY0" fmla="*/ 1517583 h 1517661"/>
              <a:gd name="connsiteX1" fmla="*/ 2035209 w 2471488"/>
              <a:gd name="connsiteY1" fmla="*/ 1510542 h 1517661"/>
              <a:gd name="connsiteX2" fmla="*/ 2459197 w 2471488"/>
              <a:gd name="connsiteY2" fmla="*/ 1040919 h 1517661"/>
              <a:gd name="connsiteX3" fmla="*/ 1921327 w 2471488"/>
              <a:gd name="connsiteY3" fmla="*/ 818683 h 1517661"/>
              <a:gd name="connsiteX4" fmla="*/ 2219079 w 2471488"/>
              <a:gd name="connsiteY4" fmla="*/ 775628 h 1517661"/>
              <a:gd name="connsiteX5" fmla="*/ 2122508 w 2471488"/>
              <a:gd name="connsiteY5" fmla="*/ 395289 h 1517661"/>
              <a:gd name="connsiteX6" fmla="*/ 1671640 w 2471488"/>
              <a:gd name="connsiteY6" fmla="*/ 370953 h 1517661"/>
              <a:gd name="connsiteX7" fmla="*/ 1612343 w 2471488"/>
              <a:gd name="connsiteY7" fmla="*/ 878035 h 1517661"/>
              <a:gd name="connsiteX8" fmla="*/ 1270543 w 2471488"/>
              <a:gd name="connsiteY8" fmla="*/ 17428 h 1517661"/>
              <a:gd name="connsiteX9" fmla="*/ 596416 w 2471488"/>
              <a:gd name="connsiteY9" fmla="*/ 364567 h 1517661"/>
              <a:gd name="connsiteX10" fmla="*/ 1103333 w 2471488"/>
              <a:gd name="connsiteY10" fmla="*/ 909639 h 1517661"/>
              <a:gd name="connsiteX11" fmla="*/ 30901 w 2471488"/>
              <a:gd name="connsiteY11" fmla="*/ 740674 h 1517661"/>
              <a:gd name="connsiteX12" fmla="*/ 677110 w 2471488"/>
              <a:gd name="connsiteY12" fmla="*/ 1517583 h 1517661"/>
              <a:gd name="connsiteX0" fmla="*/ 693833 w 2488211"/>
              <a:gd name="connsiteY0" fmla="*/ 1517583 h 1517698"/>
              <a:gd name="connsiteX1" fmla="*/ 2051932 w 2488211"/>
              <a:gd name="connsiteY1" fmla="*/ 1510542 h 1517698"/>
              <a:gd name="connsiteX2" fmla="*/ 2475920 w 2488211"/>
              <a:gd name="connsiteY2" fmla="*/ 1040919 h 1517698"/>
              <a:gd name="connsiteX3" fmla="*/ 1938050 w 2488211"/>
              <a:gd name="connsiteY3" fmla="*/ 818683 h 1517698"/>
              <a:gd name="connsiteX4" fmla="*/ 2235802 w 2488211"/>
              <a:gd name="connsiteY4" fmla="*/ 775628 h 1517698"/>
              <a:gd name="connsiteX5" fmla="*/ 2139231 w 2488211"/>
              <a:gd name="connsiteY5" fmla="*/ 395289 h 1517698"/>
              <a:gd name="connsiteX6" fmla="*/ 1688363 w 2488211"/>
              <a:gd name="connsiteY6" fmla="*/ 370953 h 1517698"/>
              <a:gd name="connsiteX7" fmla="*/ 1629066 w 2488211"/>
              <a:gd name="connsiteY7" fmla="*/ 878035 h 1517698"/>
              <a:gd name="connsiteX8" fmla="*/ 1287266 w 2488211"/>
              <a:gd name="connsiteY8" fmla="*/ 17428 h 1517698"/>
              <a:gd name="connsiteX9" fmla="*/ 613139 w 2488211"/>
              <a:gd name="connsiteY9" fmla="*/ 364567 h 1517698"/>
              <a:gd name="connsiteX10" fmla="*/ 1120056 w 2488211"/>
              <a:gd name="connsiteY10" fmla="*/ 909639 h 1517698"/>
              <a:gd name="connsiteX11" fmla="*/ 47624 w 2488211"/>
              <a:gd name="connsiteY11" fmla="*/ 740674 h 1517698"/>
              <a:gd name="connsiteX12" fmla="*/ 693833 w 2488211"/>
              <a:gd name="connsiteY12" fmla="*/ 1517583 h 1517698"/>
              <a:gd name="connsiteX0" fmla="*/ 715719 w 2510097"/>
              <a:gd name="connsiteY0" fmla="*/ 1517583 h 1517698"/>
              <a:gd name="connsiteX1" fmla="*/ 2073818 w 2510097"/>
              <a:gd name="connsiteY1" fmla="*/ 1510542 h 1517698"/>
              <a:gd name="connsiteX2" fmla="*/ 2497806 w 2510097"/>
              <a:gd name="connsiteY2" fmla="*/ 1040919 h 1517698"/>
              <a:gd name="connsiteX3" fmla="*/ 1959936 w 2510097"/>
              <a:gd name="connsiteY3" fmla="*/ 818683 h 1517698"/>
              <a:gd name="connsiteX4" fmla="*/ 2257688 w 2510097"/>
              <a:gd name="connsiteY4" fmla="*/ 775628 h 1517698"/>
              <a:gd name="connsiteX5" fmla="*/ 2161117 w 2510097"/>
              <a:gd name="connsiteY5" fmla="*/ 395289 h 1517698"/>
              <a:gd name="connsiteX6" fmla="*/ 1710249 w 2510097"/>
              <a:gd name="connsiteY6" fmla="*/ 370953 h 1517698"/>
              <a:gd name="connsiteX7" fmla="*/ 1650952 w 2510097"/>
              <a:gd name="connsiteY7" fmla="*/ 878035 h 1517698"/>
              <a:gd name="connsiteX8" fmla="*/ 1309152 w 2510097"/>
              <a:gd name="connsiteY8" fmla="*/ 17428 h 1517698"/>
              <a:gd name="connsiteX9" fmla="*/ 635025 w 2510097"/>
              <a:gd name="connsiteY9" fmla="*/ 364567 h 1517698"/>
              <a:gd name="connsiteX10" fmla="*/ 1141942 w 2510097"/>
              <a:gd name="connsiteY10" fmla="*/ 909639 h 1517698"/>
              <a:gd name="connsiteX11" fmla="*/ 45656 w 2510097"/>
              <a:gd name="connsiteY11" fmla="*/ 740674 h 1517698"/>
              <a:gd name="connsiteX12" fmla="*/ 715719 w 2510097"/>
              <a:gd name="connsiteY12" fmla="*/ 1517583 h 1517698"/>
              <a:gd name="connsiteX0" fmla="*/ 693150 w 2487528"/>
              <a:gd name="connsiteY0" fmla="*/ 1517583 h 1517683"/>
              <a:gd name="connsiteX1" fmla="*/ 2051249 w 2487528"/>
              <a:gd name="connsiteY1" fmla="*/ 1510542 h 1517683"/>
              <a:gd name="connsiteX2" fmla="*/ 2475237 w 2487528"/>
              <a:gd name="connsiteY2" fmla="*/ 1040919 h 1517683"/>
              <a:gd name="connsiteX3" fmla="*/ 1937367 w 2487528"/>
              <a:gd name="connsiteY3" fmla="*/ 818683 h 1517683"/>
              <a:gd name="connsiteX4" fmla="*/ 2235119 w 2487528"/>
              <a:gd name="connsiteY4" fmla="*/ 775628 h 1517683"/>
              <a:gd name="connsiteX5" fmla="*/ 2138548 w 2487528"/>
              <a:gd name="connsiteY5" fmla="*/ 395289 h 1517683"/>
              <a:gd name="connsiteX6" fmla="*/ 1687680 w 2487528"/>
              <a:gd name="connsiteY6" fmla="*/ 370953 h 1517683"/>
              <a:gd name="connsiteX7" fmla="*/ 1628383 w 2487528"/>
              <a:gd name="connsiteY7" fmla="*/ 878035 h 1517683"/>
              <a:gd name="connsiteX8" fmla="*/ 1286583 w 2487528"/>
              <a:gd name="connsiteY8" fmla="*/ 17428 h 1517683"/>
              <a:gd name="connsiteX9" fmla="*/ 612456 w 2487528"/>
              <a:gd name="connsiteY9" fmla="*/ 364567 h 1517683"/>
              <a:gd name="connsiteX10" fmla="*/ 1119373 w 2487528"/>
              <a:gd name="connsiteY10" fmla="*/ 909639 h 1517683"/>
              <a:gd name="connsiteX11" fmla="*/ 23087 w 2487528"/>
              <a:gd name="connsiteY11" fmla="*/ 740674 h 1517683"/>
              <a:gd name="connsiteX12" fmla="*/ 693150 w 2487528"/>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19940 w 2491326"/>
              <a:gd name="connsiteY3" fmla="*/ 794445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147193 w 2491326"/>
              <a:gd name="connsiteY3" fmla="*/ 99441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129014 w 2491326"/>
              <a:gd name="connsiteY3" fmla="*/ 842922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74599 w 2491326"/>
              <a:gd name="connsiteY7" fmla="*/ 787140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87140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56420 w 2491326"/>
              <a:gd name="connsiteY7" fmla="*/ 659888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92778 w 2491326"/>
              <a:gd name="connsiteY7" fmla="*/ 70836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092656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135074 w 2491326"/>
              <a:gd name="connsiteY3" fmla="*/ 800504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2262326 w 2491326"/>
              <a:gd name="connsiteY3" fmla="*/ 721729 h 1517683"/>
              <a:gd name="connsiteX4" fmla="*/ 2238917 w 2491326"/>
              <a:gd name="connsiteY4" fmla="*/ 775628 h 1517683"/>
              <a:gd name="connsiteX5" fmla="*/ 2142346 w 2491326"/>
              <a:gd name="connsiteY5" fmla="*/ 395289 h 1517683"/>
              <a:gd name="connsiteX6" fmla="*/ 1721776 w 2491326"/>
              <a:gd name="connsiteY6" fmla="*/ 358834 h 1517683"/>
              <a:gd name="connsiteX7" fmla="*/ 1674599 w 2491326"/>
              <a:gd name="connsiteY7" fmla="*/ 726544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721729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38917 w 2485561"/>
              <a:gd name="connsiteY4" fmla="*/ 77562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20738 w 2485561"/>
              <a:gd name="connsiteY4" fmla="*/ 78168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20738 w 2485561"/>
              <a:gd name="connsiteY4" fmla="*/ 78168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220738 w 2485561"/>
              <a:gd name="connsiteY4" fmla="*/ 781688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262326 w 2485561"/>
              <a:gd name="connsiteY3" fmla="*/ 69143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341101 w 2485561"/>
              <a:gd name="connsiteY3" fmla="*/ 69749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341101 w 2485561"/>
              <a:gd name="connsiteY3" fmla="*/ 69749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485561"/>
              <a:gd name="connsiteY0" fmla="*/ 1517583 h 1517683"/>
              <a:gd name="connsiteX1" fmla="*/ 2055047 w 2485561"/>
              <a:gd name="connsiteY1" fmla="*/ 1510542 h 1517683"/>
              <a:gd name="connsiteX2" fmla="*/ 2479035 w 2485561"/>
              <a:gd name="connsiteY2" fmla="*/ 1040919 h 1517683"/>
              <a:gd name="connsiteX3" fmla="*/ 2341101 w 2485561"/>
              <a:gd name="connsiteY3" fmla="*/ 697491 h 1517683"/>
              <a:gd name="connsiteX4" fmla="*/ 2190440 w 2485561"/>
              <a:gd name="connsiteY4" fmla="*/ 799867 h 1517683"/>
              <a:gd name="connsiteX5" fmla="*/ 2142346 w 2485561"/>
              <a:gd name="connsiteY5" fmla="*/ 395289 h 1517683"/>
              <a:gd name="connsiteX6" fmla="*/ 1721776 w 2485561"/>
              <a:gd name="connsiteY6" fmla="*/ 358834 h 1517683"/>
              <a:gd name="connsiteX7" fmla="*/ 1674599 w 2485561"/>
              <a:gd name="connsiteY7" fmla="*/ 726544 h 1517683"/>
              <a:gd name="connsiteX8" fmla="*/ 1290381 w 2485561"/>
              <a:gd name="connsiteY8" fmla="*/ 17428 h 1517683"/>
              <a:gd name="connsiteX9" fmla="*/ 616254 w 2485561"/>
              <a:gd name="connsiteY9" fmla="*/ 364567 h 1517683"/>
              <a:gd name="connsiteX10" fmla="*/ 1127147 w 2485561"/>
              <a:gd name="connsiteY10" fmla="*/ 794345 h 1517683"/>
              <a:gd name="connsiteX11" fmla="*/ 609565 w 2485561"/>
              <a:gd name="connsiteY11" fmla="*/ 367791 h 1517683"/>
              <a:gd name="connsiteX12" fmla="*/ 26885 w 2485561"/>
              <a:gd name="connsiteY12" fmla="*/ 740674 h 1517683"/>
              <a:gd name="connsiteX13" fmla="*/ 696948 w 2485561"/>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1101 w 2526440"/>
              <a:gd name="connsiteY3" fmla="*/ 697491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 name="connsiteX0" fmla="*/ 696948 w 2526440"/>
              <a:gd name="connsiteY0" fmla="*/ 1517583 h 1517683"/>
              <a:gd name="connsiteX1" fmla="*/ 2055047 w 2526440"/>
              <a:gd name="connsiteY1" fmla="*/ 1510542 h 1517683"/>
              <a:gd name="connsiteX2" fmla="*/ 2521453 w 2526440"/>
              <a:gd name="connsiteY2" fmla="*/ 1028800 h 1517683"/>
              <a:gd name="connsiteX3" fmla="*/ 2347161 w 2526440"/>
              <a:gd name="connsiteY3" fmla="*/ 770207 h 1517683"/>
              <a:gd name="connsiteX4" fmla="*/ 2190440 w 2526440"/>
              <a:gd name="connsiteY4" fmla="*/ 799867 h 1517683"/>
              <a:gd name="connsiteX5" fmla="*/ 2142346 w 2526440"/>
              <a:gd name="connsiteY5" fmla="*/ 395289 h 1517683"/>
              <a:gd name="connsiteX6" fmla="*/ 1721776 w 2526440"/>
              <a:gd name="connsiteY6" fmla="*/ 358834 h 1517683"/>
              <a:gd name="connsiteX7" fmla="*/ 1674599 w 2526440"/>
              <a:gd name="connsiteY7" fmla="*/ 726544 h 1517683"/>
              <a:gd name="connsiteX8" fmla="*/ 1290381 w 2526440"/>
              <a:gd name="connsiteY8" fmla="*/ 17428 h 1517683"/>
              <a:gd name="connsiteX9" fmla="*/ 616254 w 2526440"/>
              <a:gd name="connsiteY9" fmla="*/ 364567 h 1517683"/>
              <a:gd name="connsiteX10" fmla="*/ 1127147 w 2526440"/>
              <a:gd name="connsiteY10" fmla="*/ 794345 h 1517683"/>
              <a:gd name="connsiteX11" fmla="*/ 609565 w 2526440"/>
              <a:gd name="connsiteY11" fmla="*/ 367791 h 1517683"/>
              <a:gd name="connsiteX12" fmla="*/ 26885 w 2526440"/>
              <a:gd name="connsiteY12" fmla="*/ 740674 h 1517683"/>
              <a:gd name="connsiteX13" fmla="*/ 696948 w 2526440"/>
              <a:gd name="connsiteY13" fmla="*/ 1517583 h 151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440" h="1517683">
                <a:moveTo>
                  <a:pt x="696948" y="1517583"/>
                </a:moveTo>
                <a:lnTo>
                  <a:pt x="2055047" y="1510542"/>
                </a:lnTo>
                <a:cubicBezTo>
                  <a:pt x="2429615" y="1503751"/>
                  <a:pt x="2554101" y="1207859"/>
                  <a:pt x="2521453" y="1028800"/>
                </a:cubicBezTo>
                <a:cubicBezTo>
                  <a:pt x="2506695" y="843051"/>
                  <a:pt x="2449201" y="801959"/>
                  <a:pt x="2347161" y="770207"/>
                </a:cubicBezTo>
                <a:cubicBezTo>
                  <a:pt x="2197270" y="723566"/>
                  <a:pt x="2124856" y="935464"/>
                  <a:pt x="2190440" y="799867"/>
                </a:cubicBezTo>
                <a:cubicBezTo>
                  <a:pt x="2234542" y="734587"/>
                  <a:pt x="2245581" y="472540"/>
                  <a:pt x="2142346" y="395289"/>
                </a:cubicBezTo>
                <a:cubicBezTo>
                  <a:pt x="2044729" y="314397"/>
                  <a:pt x="1898493" y="240092"/>
                  <a:pt x="1721776" y="358834"/>
                </a:cubicBezTo>
                <a:cubicBezTo>
                  <a:pt x="1756627" y="497910"/>
                  <a:pt x="1771885" y="555755"/>
                  <a:pt x="1674599" y="726544"/>
                </a:cubicBezTo>
                <a:cubicBezTo>
                  <a:pt x="1824943" y="476673"/>
                  <a:pt x="1779588" y="188015"/>
                  <a:pt x="1290381" y="17428"/>
                </a:cubicBezTo>
                <a:cubicBezTo>
                  <a:pt x="1048053" y="-57138"/>
                  <a:pt x="678873" y="116715"/>
                  <a:pt x="616254" y="364567"/>
                </a:cubicBezTo>
                <a:cubicBezTo>
                  <a:pt x="801129" y="403135"/>
                  <a:pt x="1029735" y="461579"/>
                  <a:pt x="1127147" y="794345"/>
                </a:cubicBezTo>
                <a:cubicBezTo>
                  <a:pt x="1070372" y="588809"/>
                  <a:pt x="907572" y="395952"/>
                  <a:pt x="609565" y="367791"/>
                </a:cubicBezTo>
                <a:cubicBezTo>
                  <a:pt x="363240" y="347581"/>
                  <a:pt x="99786" y="553680"/>
                  <a:pt x="26885" y="740674"/>
                </a:cubicBezTo>
                <a:cubicBezTo>
                  <a:pt x="-86365" y="1122891"/>
                  <a:pt x="162167" y="1524982"/>
                  <a:pt x="696948" y="1517583"/>
                </a:cubicBezTo>
                <a:close/>
              </a:path>
            </a:pathLst>
          </a:custGeom>
          <a:noFill/>
          <a:ln w="50800">
            <a:solidFill>
              <a:schemeClr val="bg1">
                <a:alpha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dirty="0"/>
          </a:p>
        </p:txBody>
      </p:sp>
      <p:sp>
        <p:nvSpPr>
          <p:cNvPr id="190" name="Freeform: Shape 189">
            <a:extLst>
              <a:ext uri="{FF2B5EF4-FFF2-40B4-BE49-F238E27FC236}">
                <a16:creationId xmlns:a16="http://schemas.microsoft.com/office/drawing/2014/main" id="{5C4B7512-EF8D-419B-8BD9-BE236A10D0D9}"/>
              </a:ext>
            </a:extLst>
          </p:cNvPr>
          <p:cNvSpPr/>
          <p:nvPr/>
        </p:nvSpPr>
        <p:spPr>
          <a:xfrm rot="20400000">
            <a:off x="-232877" y="4265516"/>
            <a:ext cx="4123178" cy="645805"/>
          </a:xfrm>
          <a:custGeom>
            <a:avLst/>
            <a:gdLst>
              <a:gd name="connsiteX0" fmla="*/ 6762406 w 6762406"/>
              <a:gd name="connsiteY0" fmla="*/ 0 h 1396040"/>
              <a:gd name="connsiteX1" fmla="*/ 6762406 w 6762406"/>
              <a:gd name="connsiteY1" fmla="*/ 1396040 h 1396040"/>
              <a:gd name="connsiteX2" fmla="*/ 0 w 6762406"/>
              <a:gd name="connsiteY2" fmla="*/ 1396040 h 1396040"/>
              <a:gd name="connsiteX3" fmla="*/ 508117 w 6762406"/>
              <a:gd name="connsiteY3" fmla="*/ 1 h 1396040"/>
              <a:gd name="connsiteX0" fmla="*/ 6568324 w 6568324"/>
              <a:gd name="connsiteY0" fmla="*/ 0 h 1410321"/>
              <a:gd name="connsiteX1" fmla="*/ 6568324 w 6568324"/>
              <a:gd name="connsiteY1" fmla="*/ 1396040 h 1410321"/>
              <a:gd name="connsiteX2" fmla="*/ 0 w 6568324"/>
              <a:gd name="connsiteY2" fmla="*/ 1410322 h 1410321"/>
              <a:gd name="connsiteX3" fmla="*/ 314035 w 6568324"/>
              <a:gd name="connsiteY3" fmla="*/ 1 h 1410321"/>
              <a:gd name="connsiteX4" fmla="*/ 6568324 w 6568324"/>
              <a:gd name="connsiteY4" fmla="*/ 0 h 1410321"/>
              <a:gd name="connsiteX0" fmla="*/ 6613487 w 6613487"/>
              <a:gd name="connsiteY0" fmla="*/ 0 h 1408526"/>
              <a:gd name="connsiteX1" fmla="*/ 6613487 w 6613487"/>
              <a:gd name="connsiteY1" fmla="*/ 1396040 h 1408526"/>
              <a:gd name="connsiteX2" fmla="*/ 0 w 6613487"/>
              <a:gd name="connsiteY2" fmla="*/ 1408527 h 1408526"/>
              <a:gd name="connsiteX3" fmla="*/ 359198 w 6613487"/>
              <a:gd name="connsiteY3" fmla="*/ 1 h 1408526"/>
              <a:gd name="connsiteX4" fmla="*/ 6613487 w 6613487"/>
              <a:gd name="connsiteY4" fmla="*/ 0 h 1408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3487" h="1408526">
                <a:moveTo>
                  <a:pt x="6613487" y="0"/>
                </a:moveTo>
                <a:lnTo>
                  <a:pt x="6613487" y="1396040"/>
                </a:lnTo>
                <a:lnTo>
                  <a:pt x="0" y="1408527"/>
                </a:lnTo>
                <a:lnTo>
                  <a:pt x="359198" y="1"/>
                </a:lnTo>
                <a:lnTo>
                  <a:pt x="6613487"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DAFTAR PUSTAKA ITU PENTING !</a:t>
            </a:r>
          </a:p>
        </p:txBody>
      </p:sp>
      <p:grpSp>
        <p:nvGrpSpPr>
          <p:cNvPr id="116" name="Group 115">
            <a:extLst>
              <a:ext uri="{FF2B5EF4-FFF2-40B4-BE49-F238E27FC236}">
                <a16:creationId xmlns:a16="http://schemas.microsoft.com/office/drawing/2014/main" id="{B929E63B-1CBC-46B3-B02C-9151D1FBAF5A}"/>
              </a:ext>
            </a:extLst>
          </p:cNvPr>
          <p:cNvGrpSpPr/>
          <p:nvPr/>
        </p:nvGrpSpPr>
        <p:grpSpPr>
          <a:xfrm rot="20275744" flipH="1">
            <a:off x="1186985" y="2723368"/>
            <a:ext cx="1256602" cy="1424069"/>
            <a:chOff x="5365048" y="479821"/>
            <a:chExt cx="8036930" cy="9108010"/>
          </a:xfrm>
          <a:effectLst/>
        </p:grpSpPr>
        <p:sp>
          <p:nvSpPr>
            <p:cNvPr id="117" name="Freeform: Shape 116">
              <a:extLst>
                <a:ext uri="{FF2B5EF4-FFF2-40B4-BE49-F238E27FC236}">
                  <a16:creationId xmlns:a16="http://schemas.microsoft.com/office/drawing/2014/main" id="{5807A31B-FC58-4B60-884C-9E66FC2B1B21}"/>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8" name="Freeform: Shape 117">
              <a:extLst>
                <a:ext uri="{FF2B5EF4-FFF2-40B4-BE49-F238E27FC236}">
                  <a16:creationId xmlns:a16="http://schemas.microsoft.com/office/drawing/2014/main" id="{11B48938-611C-49BD-922C-72C1AEFFBC31}"/>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9" name="Freeform: Shape 118">
              <a:extLst>
                <a:ext uri="{FF2B5EF4-FFF2-40B4-BE49-F238E27FC236}">
                  <a16:creationId xmlns:a16="http://schemas.microsoft.com/office/drawing/2014/main" id="{20E2643A-4FBF-4205-B041-6EB47E2C6ECA}"/>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0" name="Freeform: Shape 119">
              <a:extLst>
                <a:ext uri="{FF2B5EF4-FFF2-40B4-BE49-F238E27FC236}">
                  <a16:creationId xmlns:a16="http://schemas.microsoft.com/office/drawing/2014/main" id="{A201549F-3113-4E87-ADDC-C3228A2F3E9E}"/>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1" name="Freeform: Shape 120">
              <a:extLst>
                <a:ext uri="{FF2B5EF4-FFF2-40B4-BE49-F238E27FC236}">
                  <a16:creationId xmlns:a16="http://schemas.microsoft.com/office/drawing/2014/main" id="{0BD3642F-1CC5-425F-BB7D-A804F9161487}"/>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2" name="Freeform: Shape 121">
              <a:extLst>
                <a:ext uri="{FF2B5EF4-FFF2-40B4-BE49-F238E27FC236}">
                  <a16:creationId xmlns:a16="http://schemas.microsoft.com/office/drawing/2014/main" id="{81B74E68-3EC6-4B9A-8C83-38380846F828}"/>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3" name="Freeform: Shape 122">
              <a:extLst>
                <a:ext uri="{FF2B5EF4-FFF2-40B4-BE49-F238E27FC236}">
                  <a16:creationId xmlns:a16="http://schemas.microsoft.com/office/drawing/2014/main" id="{4C7D52FB-0523-448D-82AE-6FFED831143B}"/>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32" name="Group 131">
            <a:extLst>
              <a:ext uri="{FF2B5EF4-FFF2-40B4-BE49-F238E27FC236}">
                <a16:creationId xmlns:a16="http://schemas.microsoft.com/office/drawing/2014/main" id="{DA0852C1-D8F2-4720-ADC3-C6DA72A31ABA}"/>
              </a:ext>
            </a:extLst>
          </p:cNvPr>
          <p:cNvGrpSpPr/>
          <p:nvPr/>
        </p:nvGrpSpPr>
        <p:grpSpPr>
          <a:xfrm rot="20275744" flipH="1">
            <a:off x="264511" y="1803095"/>
            <a:ext cx="1256602" cy="1424069"/>
            <a:chOff x="5365048" y="479821"/>
            <a:chExt cx="8036930" cy="9108010"/>
          </a:xfrm>
          <a:effectLst/>
        </p:grpSpPr>
        <p:sp>
          <p:nvSpPr>
            <p:cNvPr id="133" name="Freeform: Shape 132">
              <a:extLst>
                <a:ext uri="{FF2B5EF4-FFF2-40B4-BE49-F238E27FC236}">
                  <a16:creationId xmlns:a16="http://schemas.microsoft.com/office/drawing/2014/main" id="{A13EA553-45A0-4FE7-B295-3871E957CEA6}"/>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4" name="Freeform: Shape 133">
              <a:extLst>
                <a:ext uri="{FF2B5EF4-FFF2-40B4-BE49-F238E27FC236}">
                  <a16:creationId xmlns:a16="http://schemas.microsoft.com/office/drawing/2014/main" id="{661EB505-5EC9-4D51-A984-1AD515B96E8E}"/>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5" name="Freeform: Shape 134">
              <a:extLst>
                <a:ext uri="{FF2B5EF4-FFF2-40B4-BE49-F238E27FC236}">
                  <a16:creationId xmlns:a16="http://schemas.microsoft.com/office/drawing/2014/main" id="{5F2E968B-A78F-4380-BA3D-F77C39EF2F2C}"/>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6" name="Freeform: Shape 135">
              <a:extLst>
                <a:ext uri="{FF2B5EF4-FFF2-40B4-BE49-F238E27FC236}">
                  <a16:creationId xmlns:a16="http://schemas.microsoft.com/office/drawing/2014/main" id="{3EC7A939-1E59-4903-A240-14AC0844C506}"/>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7" name="Freeform: Shape 136">
              <a:extLst>
                <a:ext uri="{FF2B5EF4-FFF2-40B4-BE49-F238E27FC236}">
                  <a16:creationId xmlns:a16="http://schemas.microsoft.com/office/drawing/2014/main" id="{5356104A-AA5A-43E1-8314-1252F66431D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8" name="Freeform: Shape 137">
              <a:extLst>
                <a:ext uri="{FF2B5EF4-FFF2-40B4-BE49-F238E27FC236}">
                  <a16:creationId xmlns:a16="http://schemas.microsoft.com/office/drawing/2014/main" id="{666BAC9E-EC3A-4B27-9AD8-CC6C04A408D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9" name="Freeform: Shape 138">
              <a:extLst>
                <a:ext uri="{FF2B5EF4-FFF2-40B4-BE49-F238E27FC236}">
                  <a16:creationId xmlns:a16="http://schemas.microsoft.com/office/drawing/2014/main" id="{3C9B808B-A001-497F-B4F4-63AD834FF406}"/>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76" name="Freeform 13">
            <a:extLst>
              <a:ext uri="{FF2B5EF4-FFF2-40B4-BE49-F238E27FC236}">
                <a16:creationId xmlns:a16="http://schemas.microsoft.com/office/drawing/2014/main" id="{465DD719-5AC3-4DD1-9A9C-F926B4CE8029}"/>
              </a:ext>
            </a:extLst>
          </p:cNvPr>
          <p:cNvSpPr>
            <a:spLocks noChangeAspect="1"/>
          </p:cNvSpPr>
          <p:nvPr/>
        </p:nvSpPr>
        <p:spPr>
          <a:xfrm flipH="1">
            <a:off x="2188310" y="967972"/>
            <a:ext cx="1242669" cy="669529"/>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77" name="Freeform 19">
            <a:extLst>
              <a:ext uri="{FF2B5EF4-FFF2-40B4-BE49-F238E27FC236}">
                <a16:creationId xmlns:a16="http://schemas.microsoft.com/office/drawing/2014/main" id="{346295F9-5B04-4725-83A8-904603566AF9}"/>
              </a:ext>
            </a:extLst>
          </p:cNvPr>
          <p:cNvSpPr>
            <a:spLocks noChangeAspect="1"/>
          </p:cNvSpPr>
          <p:nvPr/>
        </p:nvSpPr>
        <p:spPr>
          <a:xfrm flipH="1">
            <a:off x="406205" y="1100269"/>
            <a:ext cx="1008262" cy="543235"/>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78" name="Freeform 11">
            <a:extLst>
              <a:ext uri="{FF2B5EF4-FFF2-40B4-BE49-F238E27FC236}">
                <a16:creationId xmlns:a16="http://schemas.microsoft.com/office/drawing/2014/main" id="{05E51986-54D9-43ED-91BB-C39F37EAE69B}"/>
              </a:ext>
            </a:extLst>
          </p:cNvPr>
          <p:cNvSpPr/>
          <p:nvPr/>
        </p:nvSpPr>
        <p:spPr>
          <a:xfrm>
            <a:off x="2058573" y="-37928"/>
            <a:ext cx="1242669" cy="757017"/>
          </a:xfrm>
          <a:custGeom>
            <a:avLst/>
            <a:gdLst>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52425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71625 h 1571625"/>
              <a:gd name="connsiteX1" fmla="*/ 1952625 w 2305050"/>
              <a:gd name="connsiteY1" fmla="*/ 1504950 h 1571625"/>
              <a:gd name="connsiteX2" fmla="*/ 2305050 w 2305050"/>
              <a:gd name="connsiteY2" fmla="*/ 876300 h 1571625"/>
              <a:gd name="connsiteX3" fmla="*/ 1762125 w 2305050"/>
              <a:gd name="connsiteY3" fmla="*/ 885825 h 1571625"/>
              <a:gd name="connsiteX4" fmla="*/ 2047875 w 2305050"/>
              <a:gd name="connsiteY4" fmla="*/ 409575 h 1571625"/>
              <a:gd name="connsiteX5" fmla="*/ 1581150 w 2305050"/>
              <a:gd name="connsiteY5" fmla="*/ 390525 h 1571625"/>
              <a:gd name="connsiteX6" fmla="*/ 1495425 w 2305050"/>
              <a:gd name="connsiteY6" fmla="*/ 1019175 h 1571625"/>
              <a:gd name="connsiteX7" fmla="*/ 1190625 w 2305050"/>
              <a:gd name="connsiteY7" fmla="*/ 0 h 1571625"/>
              <a:gd name="connsiteX8" fmla="*/ 542925 w 2305050"/>
              <a:gd name="connsiteY8" fmla="*/ 378853 h 1571625"/>
              <a:gd name="connsiteX9" fmla="*/ 1028700 w 2305050"/>
              <a:gd name="connsiteY9" fmla="*/ 923925 h 1571625"/>
              <a:gd name="connsiteX10" fmla="*/ 0 w 2305050"/>
              <a:gd name="connsiteY10" fmla="*/ 695325 h 1571625"/>
              <a:gd name="connsiteX11" fmla="*/ 590550 w 2305050"/>
              <a:gd name="connsiteY11" fmla="*/ 1571625 h 1571625"/>
              <a:gd name="connsiteX0" fmla="*/ 590550 w 2305050"/>
              <a:gd name="connsiteY0" fmla="*/ 1539911 h 1539911"/>
              <a:gd name="connsiteX1" fmla="*/ 1952625 w 2305050"/>
              <a:gd name="connsiteY1" fmla="*/ 1473236 h 1539911"/>
              <a:gd name="connsiteX2" fmla="*/ 2305050 w 2305050"/>
              <a:gd name="connsiteY2" fmla="*/ 844586 h 1539911"/>
              <a:gd name="connsiteX3" fmla="*/ 1762125 w 2305050"/>
              <a:gd name="connsiteY3" fmla="*/ 854111 h 1539911"/>
              <a:gd name="connsiteX4" fmla="*/ 2047875 w 2305050"/>
              <a:gd name="connsiteY4" fmla="*/ 377861 h 1539911"/>
              <a:gd name="connsiteX5" fmla="*/ 1581150 w 2305050"/>
              <a:gd name="connsiteY5" fmla="*/ 358811 h 1539911"/>
              <a:gd name="connsiteX6" fmla="*/ 1495425 w 2305050"/>
              <a:gd name="connsiteY6" fmla="*/ 987461 h 1539911"/>
              <a:gd name="connsiteX7" fmla="*/ 1195910 w 2305050"/>
              <a:gd name="connsiteY7" fmla="*/ 0 h 1539911"/>
              <a:gd name="connsiteX8" fmla="*/ 542925 w 2305050"/>
              <a:gd name="connsiteY8" fmla="*/ 347139 h 1539911"/>
              <a:gd name="connsiteX9" fmla="*/ 1028700 w 2305050"/>
              <a:gd name="connsiteY9" fmla="*/ 892211 h 1539911"/>
              <a:gd name="connsiteX10" fmla="*/ 0 w 2305050"/>
              <a:gd name="connsiteY10" fmla="*/ 663611 h 1539911"/>
              <a:gd name="connsiteX11" fmla="*/ 590550 w 2305050"/>
              <a:gd name="connsiteY11" fmla="*/ 1539911 h 1539911"/>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42925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65699 h 1565699"/>
              <a:gd name="connsiteX1" fmla="*/ 1952625 w 2305050"/>
              <a:gd name="connsiteY1" fmla="*/ 1499024 h 1565699"/>
              <a:gd name="connsiteX2" fmla="*/ 2305050 w 2305050"/>
              <a:gd name="connsiteY2" fmla="*/ 870374 h 1565699"/>
              <a:gd name="connsiteX3" fmla="*/ 1762125 w 2305050"/>
              <a:gd name="connsiteY3" fmla="*/ 879899 h 1565699"/>
              <a:gd name="connsiteX4" fmla="*/ 2047875 w 2305050"/>
              <a:gd name="connsiteY4" fmla="*/ 403649 h 1565699"/>
              <a:gd name="connsiteX5" fmla="*/ 1581150 w 2305050"/>
              <a:gd name="connsiteY5" fmla="*/ 384599 h 1565699"/>
              <a:gd name="connsiteX6" fmla="*/ 1495425 w 2305050"/>
              <a:gd name="connsiteY6" fmla="*/ 1013249 h 1565699"/>
              <a:gd name="connsiteX7" fmla="*/ 1195910 w 2305050"/>
              <a:gd name="connsiteY7" fmla="*/ 25788 h 1565699"/>
              <a:gd name="connsiteX8" fmla="*/ 521783 w 2305050"/>
              <a:gd name="connsiteY8" fmla="*/ 372927 h 1565699"/>
              <a:gd name="connsiteX9" fmla="*/ 1028700 w 2305050"/>
              <a:gd name="connsiteY9" fmla="*/ 917999 h 1565699"/>
              <a:gd name="connsiteX10" fmla="*/ 0 w 2305050"/>
              <a:gd name="connsiteY10" fmla="*/ 689399 h 1565699"/>
              <a:gd name="connsiteX11" fmla="*/ 590550 w 2305050"/>
              <a:gd name="connsiteY11" fmla="*/ 1565699 h 1565699"/>
              <a:gd name="connsiteX0" fmla="*/ 590550 w 2305050"/>
              <a:gd name="connsiteY0" fmla="*/ 1556076 h 1556076"/>
              <a:gd name="connsiteX1" fmla="*/ 1952625 w 2305050"/>
              <a:gd name="connsiteY1" fmla="*/ 1489401 h 1556076"/>
              <a:gd name="connsiteX2" fmla="*/ 2305050 w 2305050"/>
              <a:gd name="connsiteY2" fmla="*/ 860751 h 1556076"/>
              <a:gd name="connsiteX3" fmla="*/ 1762125 w 2305050"/>
              <a:gd name="connsiteY3" fmla="*/ 870276 h 1556076"/>
              <a:gd name="connsiteX4" fmla="*/ 2047875 w 2305050"/>
              <a:gd name="connsiteY4" fmla="*/ 394026 h 1556076"/>
              <a:gd name="connsiteX5" fmla="*/ 1581150 w 2305050"/>
              <a:gd name="connsiteY5" fmla="*/ 374976 h 1556076"/>
              <a:gd name="connsiteX6" fmla="*/ 1495425 w 2305050"/>
              <a:gd name="connsiteY6" fmla="*/ 1003626 h 1556076"/>
              <a:gd name="connsiteX7" fmla="*/ 1195910 w 2305050"/>
              <a:gd name="connsiteY7" fmla="*/ 16165 h 1556076"/>
              <a:gd name="connsiteX8" fmla="*/ 521783 w 2305050"/>
              <a:gd name="connsiteY8" fmla="*/ 363304 h 1556076"/>
              <a:gd name="connsiteX9" fmla="*/ 1028700 w 2305050"/>
              <a:gd name="connsiteY9" fmla="*/ 908376 h 1556076"/>
              <a:gd name="connsiteX10" fmla="*/ 0 w 2305050"/>
              <a:gd name="connsiteY10" fmla="*/ 679776 h 1556076"/>
              <a:gd name="connsiteX11" fmla="*/ 590550 w 2305050"/>
              <a:gd name="connsiteY11" fmla="*/ 1556076 h 1556076"/>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495425 w 2305050"/>
              <a:gd name="connsiteY6" fmla="*/ 1004889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81150 w 2305050"/>
              <a:gd name="connsiteY5" fmla="*/ 376239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42995 w 2305050"/>
              <a:gd name="connsiteY6" fmla="*/ 904463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762125 w 2305050"/>
              <a:gd name="connsiteY3" fmla="*/ 871539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047875 w 2305050"/>
              <a:gd name="connsiteY4" fmla="*/ 395289 h 1557339"/>
              <a:gd name="connsiteX5" fmla="*/ 1597007 w 2305050"/>
              <a:gd name="connsiteY5" fmla="*/ 370953 h 1557339"/>
              <a:gd name="connsiteX6" fmla="*/ 1537710 w 2305050"/>
              <a:gd name="connsiteY6" fmla="*/ 878035 h 1557339"/>
              <a:gd name="connsiteX7" fmla="*/ 1195910 w 2305050"/>
              <a:gd name="connsiteY7" fmla="*/ 17428 h 1557339"/>
              <a:gd name="connsiteX8" fmla="*/ 521783 w 2305050"/>
              <a:gd name="connsiteY8" fmla="*/ 364567 h 1557339"/>
              <a:gd name="connsiteX9" fmla="*/ 1028700 w 2305050"/>
              <a:gd name="connsiteY9" fmla="*/ 909639 h 1557339"/>
              <a:gd name="connsiteX10" fmla="*/ 0 w 2305050"/>
              <a:gd name="connsiteY10" fmla="*/ 681039 h 1557339"/>
              <a:gd name="connsiteX11" fmla="*/ 590550 w 2305050"/>
              <a:gd name="connsiteY11"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05050"/>
              <a:gd name="connsiteY0" fmla="*/ 1557339 h 1557339"/>
              <a:gd name="connsiteX1" fmla="*/ 1952625 w 2305050"/>
              <a:gd name="connsiteY1" fmla="*/ 1490664 h 1557339"/>
              <a:gd name="connsiteX2" fmla="*/ 2305050 w 2305050"/>
              <a:gd name="connsiteY2" fmla="*/ 862014 h 1557339"/>
              <a:gd name="connsiteX3" fmla="*/ 1846694 w 2305050"/>
              <a:gd name="connsiteY3" fmla="*/ 818683 h 1557339"/>
              <a:gd name="connsiteX4" fmla="*/ 2144446 w 2305050"/>
              <a:gd name="connsiteY4" fmla="*/ 775628 h 1557339"/>
              <a:gd name="connsiteX5" fmla="*/ 2047875 w 2305050"/>
              <a:gd name="connsiteY5" fmla="*/ 395289 h 1557339"/>
              <a:gd name="connsiteX6" fmla="*/ 1597007 w 2305050"/>
              <a:gd name="connsiteY6" fmla="*/ 370953 h 1557339"/>
              <a:gd name="connsiteX7" fmla="*/ 1537710 w 2305050"/>
              <a:gd name="connsiteY7" fmla="*/ 878035 h 1557339"/>
              <a:gd name="connsiteX8" fmla="*/ 1195910 w 2305050"/>
              <a:gd name="connsiteY8" fmla="*/ 17428 h 1557339"/>
              <a:gd name="connsiteX9" fmla="*/ 521783 w 2305050"/>
              <a:gd name="connsiteY9" fmla="*/ 364567 h 1557339"/>
              <a:gd name="connsiteX10" fmla="*/ 1028700 w 2305050"/>
              <a:gd name="connsiteY10" fmla="*/ 909639 h 1557339"/>
              <a:gd name="connsiteX11" fmla="*/ 0 w 2305050"/>
              <a:gd name="connsiteY11" fmla="*/ 681039 h 1557339"/>
              <a:gd name="connsiteX12" fmla="*/ 590550 w 2305050"/>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8539"/>
              <a:gd name="connsiteY0" fmla="*/ 1557339 h 1557339"/>
              <a:gd name="connsiteX1" fmla="*/ 1952625 w 2388539"/>
              <a:gd name="connsiteY1" fmla="*/ 1490664 h 1557339"/>
              <a:gd name="connsiteX2" fmla="*/ 2388539 w 2388539"/>
              <a:gd name="connsiteY2" fmla="*/ 1017065 h 1557339"/>
              <a:gd name="connsiteX3" fmla="*/ 1846694 w 2388539"/>
              <a:gd name="connsiteY3" fmla="*/ 818683 h 1557339"/>
              <a:gd name="connsiteX4" fmla="*/ 2144446 w 2388539"/>
              <a:gd name="connsiteY4" fmla="*/ 775628 h 1557339"/>
              <a:gd name="connsiteX5" fmla="*/ 2047875 w 2388539"/>
              <a:gd name="connsiteY5" fmla="*/ 395289 h 1557339"/>
              <a:gd name="connsiteX6" fmla="*/ 1597007 w 2388539"/>
              <a:gd name="connsiteY6" fmla="*/ 370953 h 1557339"/>
              <a:gd name="connsiteX7" fmla="*/ 1537710 w 2388539"/>
              <a:gd name="connsiteY7" fmla="*/ 878035 h 1557339"/>
              <a:gd name="connsiteX8" fmla="*/ 1195910 w 2388539"/>
              <a:gd name="connsiteY8" fmla="*/ 17428 h 1557339"/>
              <a:gd name="connsiteX9" fmla="*/ 521783 w 2388539"/>
              <a:gd name="connsiteY9" fmla="*/ 364567 h 1557339"/>
              <a:gd name="connsiteX10" fmla="*/ 1028700 w 2388539"/>
              <a:gd name="connsiteY10" fmla="*/ 909639 h 1557339"/>
              <a:gd name="connsiteX11" fmla="*/ 0 w 2388539"/>
              <a:gd name="connsiteY11" fmla="*/ 681039 h 1557339"/>
              <a:gd name="connsiteX12" fmla="*/ 590550 w 2388539"/>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4564"/>
              <a:gd name="connsiteY0" fmla="*/ 1557339 h 1557339"/>
              <a:gd name="connsiteX1" fmla="*/ 1952625 w 2384564"/>
              <a:gd name="connsiteY1" fmla="*/ 1490664 h 1557339"/>
              <a:gd name="connsiteX2" fmla="*/ 2384564 w 2384564"/>
              <a:gd name="connsiteY2" fmla="*/ 1040919 h 1557339"/>
              <a:gd name="connsiteX3" fmla="*/ 1846694 w 2384564"/>
              <a:gd name="connsiteY3" fmla="*/ 818683 h 1557339"/>
              <a:gd name="connsiteX4" fmla="*/ 2144446 w 2384564"/>
              <a:gd name="connsiteY4" fmla="*/ 775628 h 1557339"/>
              <a:gd name="connsiteX5" fmla="*/ 2047875 w 2384564"/>
              <a:gd name="connsiteY5" fmla="*/ 395289 h 1557339"/>
              <a:gd name="connsiteX6" fmla="*/ 1597007 w 2384564"/>
              <a:gd name="connsiteY6" fmla="*/ 370953 h 1557339"/>
              <a:gd name="connsiteX7" fmla="*/ 1537710 w 2384564"/>
              <a:gd name="connsiteY7" fmla="*/ 878035 h 1557339"/>
              <a:gd name="connsiteX8" fmla="*/ 1195910 w 2384564"/>
              <a:gd name="connsiteY8" fmla="*/ 17428 h 1557339"/>
              <a:gd name="connsiteX9" fmla="*/ 521783 w 2384564"/>
              <a:gd name="connsiteY9" fmla="*/ 364567 h 1557339"/>
              <a:gd name="connsiteX10" fmla="*/ 1028700 w 2384564"/>
              <a:gd name="connsiteY10" fmla="*/ 909639 h 1557339"/>
              <a:gd name="connsiteX11" fmla="*/ 0 w 2384564"/>
              <a:gd name="connsiteY11" fmla="*/ 681039 h 1557339"/>
              <a:gd name="connsiteX12" fmla="*/ 590550 w 2384564"/>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712"/>
              <a:gd name="connsiteY0" fmla="*/ 1557339 h 1557339"/>
              <a:gd name="connsiteX1" fmla="*/ 1952625 w 2389712"/>
              <a:gd name="connsiteY1" fmla="*/ 1490664 h 1557339"/>
              <a:gd name="connsiteX2" fmla="*/ 2384564 w 2389712"/>
              <a:gd name="connsiteY2" fmla="*/ 1040919 h 1557339"/>
              <a:gd name="connsiteX3" fmla="*/ 1846694 w 2389712"/>
              <a:gd name="connsiteY3" fmla="*/ 818683 h 1557339"/>
              <a:gd name="connsiteX4" fmla="*/ 2144446 w 2389712"/>
              <a:gd name="connsiteY4" fmla="*/ 775628 h 1557339"/>
              <a:gd name="connsiteX5" fmla="*/ 2047875 w 2389712"/>
              <a:gd name="connsiteY5" fmla="*/ 395289 h 1557339"/>
              <a:gd name="connsiteX6" fmla="*/ 1597007 w 2389712"/>
              <a:gd name="connsiteY6" fmla="*/ 370953 h 1557339"/>
              <a:gd name="connsiteX7" fmla="*/ 1537710 w 2389712"/>
              <a:gd name="connsiteY7" fmla="*/ 878035 h 1557339"/>
              <a:gd name="connsiteX8" fmla="*/ 1195910 w 2389712"/>
              <a:gd name="connsiteY8" fmla="*/ 17428 h 1557339"/>
              <a:gd name="connsiteX9" fmla="*/ 521783 w 2389712"/>
              <a:gd name="connsiteY9" fmla="*/ 364567 h 1557339"/>
              <a:gd name="connsiteX10" fmla="*/ 1028700 w 2389712"/>
              <a:gd name="connsiteY10" fmla="*/ 909639 h 1557339"/>
              <a:gd name="connsiteX11" fmla="*/ 0 w 2389712"/>
              <a:gd name="connsiteY11" fmla="*/ 681039 h 1557339"/>
              <a:gd name="connsiteX12" fmla="*/ 590550 w 2389712"/>
              <a:gd name="connsiteY12" fmla="*/ 1557339 h 1557339"/>
              <a:gd name="connsiteX0" fmla="*/ 590550 w 2389822"/>
              <a:gd name="connsiteY0" fmla="*/ 1557339 h 1557339"/>
              <a:gd name="connsiteX1" fmla="*/ 1960576 w 2389822"/>
              <a:gd name="connsiteY1" fmla="*/ 1510542 h 1557339"/>
              <a:gd name="connsiteX2" fmla="*/ 2384564 w 2389822"/>
              <a:gd name="connsiteY2" fmla="*/ 1040919 h 1557339"/>
              <a:gd name="connsiteX3" fmla="*/ 1846694 w 2389822"/>
              <a:gd name="connsiteY3" fmla="*/ 818683 h 1557339"/>
              <a:gd name="connsiteX4" fmla="*/ 2144446 w 2389822"/>
              <a:gd name="connsiteY4" fmla="*/ 775628 h 1557339"/>
              <a:gd name="connsiteX5" fmla="*/ 2047875 w 2389822"/>
              <a:gd name="connsiteY5" fmla="*/ 395289 h 1557339"/>
              <a:gd name="connsiteX6" fmla="*/ 1597007 w 2389822"/>
              <a:gd name="connsiteY6" fmla="*/ 370953 h 1557339"/>
              <a:gd name="connsiteX7" fmla="*/ 1537710 w 2389822"/>
              <a:gd name="connsiteY7" fmla="*/ 878035 h 1557339"/>
              <a:gd name="connsiteX8" fmla="*/ 1195910 w 2389822"/>
              <a:gd name="connsiteY8" fmla="*/ 17428 h 1557339"/>
              <a:gd name="connsiteX9" fmla="*/ 521783 w 2389822"/>
              <a:gd name="connsiteY9" fmla="*/ 364567 h 1557339"/>
              <a:gd name="connsiteX10" fmla="*/ 1028700 w 2389822"/>
              <a:gd name="connsiteY10" fmla="*/ 909639 h 1557339"/>
              <a:gd name="connsiteX11" fmla="*/ 0 w 2389822"/>
              <a:gd name="connsiteY11" fmla="*/ 681039 h 1557339"/>
              <a:gd name="connsiteX12" fmla="*/ 590550 w 2389822"/>
              <a:gd name="connsiteY12" fmla="*/ 1557339 h 1557339"/>
              <a:gd name="connsiteX0" fmla="*/ 590550 w 2396855"/>
              <a:gd name="connsiteY0" fmla="*/ 1557339 h 1557339"/>
              <a:gd name="connsiteX1" fmla="*/ 1960576 w 2396855"/>
              <a:gd name="connsiteY1" fmla="*/ 1510542 h 1557339"/>
              <a:gd name="connsiteX2" fmla="*/ 2384564 w 2396855"/>
              <a:gd name="connsiteY2" fmla="*/ 1040919 h 1557339"/>
              <a:gd name="connsiteX3" fmla="*/ 1846694 w 2396855"/>
              <a:gd name="connsiteY3" fmla="*/ 818683 h 1557339"/>
              <a:gd name="connsiteX4" fmla="*/ 2144446 w 2396855"/>
              <a:gd name="connsiteY4" fmla="*/ 775628 h 1557339"/>
              <a:gd name="connsiteX5" fmla="*/ 2047875 w 2396855"/>
              <a:gd name="connsiteY5" fmla="*/ 395289 h 1557339"/>
              <a:gd name="connsiteX6" fmla="*/ 1597007 w 2396855"/>
              <a:gd name="connsiteY6" fmla="*/ 370953 h 1557339"/>
              <a:gd name="connsiteX7" fmla="*/ 1537710 w 2396855"/>
              <a:gd name="connsiteY7" fmla="*/ 878035 h 1557339"/>
              <a:gd name="connsiteX8" fmla="*/ 1195910 w 2396855"/>
              <a:gd name="connsiteY8" fmla="*/ 17428 h 1557339"/>
              <a:gd name="connsiteX9" fmla="*/ 521783 w 2396855"/>
              <a:gd name="connsiteY9" fmla="*/ 364567 h 1557339"/>
              <a:gd name="connsiteX10" fmla="*/ 1028700 w 2396855"/>
              <a:gd name="connsiteY10" fmla="*/ 909639 h 1557339"/>
              <a:gd name="connsiteX11" fmla="*/ 0 w 2396855"/>
              <a:gd name="connsiteY11" fmla="*/ 681039 h 1557339"/>
              <a:gd name="connsiteX12" fmla="*/ 590550 w 2396855"/>
              <a:gd name="connsiteY12" fmla="*/ 1557339 h 1557339"/>
              <a:gd name="connsiteX0" fmla="*/ 590550 w 2396855"/>
              <a:gd name="connsiteY0" fmla="*/ 1513607 h 1513607"/>
              <a:gd name="connsiteX1" fmla="*/ 1960576 w 2396855"/>
              <a:gd name="connsiteY1" fmla="*/ 1510542 h 1513607"/>
              <a:gd name="connsiteX2" fmla="*/ 2384564 w 2396855"/>
              <a:gd name="connsiteY2" fmla="*/ 1040919 h 1513607"/>
              <a:gd name="connsiteX3" fmla="*/ 1846694 w 2396855"/>
              <a:gd name="connsiteY3" fmla="*/ 818683 h 1513607"/>
              <a:gd name="connsiteX4" fmla="*/ 2144446 w 2396855"/>
              <a:gd name="connsiteY4" fmla="*/ 775628 h 1513607"/>
              <a:gd name="connsiteX5" fmla="*/ 2047875 w 2396855"/>
              <a:gd name="connsiteY5" fmla="*/ 395289 h 1513607"/>
              <a:gd name="connsiteX6" fmla="*/ 1597007 w 2396855"/>
              <a:gd name="connsiteY6" fmla="*/ 370953 h 1513607"/>
              <a:gd name="connsiteX7" fmla="*/ 1537710 w 2396855"/>
              <a:gd name="connsiteY7" fmla="*/ 878035 h 1513607"/>
              <a:gd name="connsiteX8" fmla="*/ 1195910 w 2396855"/>
              <a:gd name="connsiteY8" fmla="*/ 17428 h 1513607"/>
              <a:gd name="connsiteX9" fmla="*/ 521783 w 2396855"/>
              <a:gd name="connsiteY9" fmla="*/ 364567 h 1513607"/>
              <a:gd name="connsiteX10" fmla="*/ 1028700 w 2396855"/>
              <a:gd name="connsiteY10" fmla="*/ 909639 h 1513607"/>
              <a:gd name="connsiteX11" fmla="*/ 0 w 2396855"/>
              <a:gd name="connsiteY11" fmla="*/ 681039 h 1513607"/>
              <a:gd name="connsiteX12" fmla="*/ 590550 w 2396855"/>
              <a:gd name="connsiteY12" fmla="*/ 1513607 h 1513607"/>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02477 w 2396855"/>
              <a:gd name="connsiteY0" fmla="*/ 1517583 h 1517583"/>
              <a:gd name="connsiteX1" fmla="*/ 1960576 w 2396855"/>
              <a:gd name="connsiteY1" fmla="*/ 1510542 h 1517583"/>
              <a:gd name="connsiteX2" fmla="*/ 2384564 w 2396855"/>
              <a:gd name="connsiteY2" fmla="*/ 1040919 h 1517583"/>
              <a:gd name="connsiteX3" fmla="*/ 1846694 w 2396855"/>
              <a:gd name="connsiteY3" fmla="*/ 818683 h 1517583"/>
              <a:gd name="connsiteX4" fmla="*/ 2144446 w 2396855"/>
              <a:gd name="connsiteY4" fmla="*/ 775628 h 1517583"/>
              <a:gd name="connsiteX5" fmla="*/ 2047875 w 2396855"/>
              <a:gd name="connsiteY5" fmla="*/ 395289 h 1517583"/>
              <a:gd name="connsiteX6" fmla="*/ 1597007 w 2396855"/>
              <a:gd name="connsiteY6" fmla="*/ 370953 h 1517583"/>
              <a:gd name="connsiteX7" fmla="*/ 1537710 w 2396855"/>
              <a:gd name="connsiteY7" fmla="*/ 878035 h 1517583"/>
              <a:gd name="connsiteX8" fmla="*/ 1195910 w 2396855"/>
              <a:gd name="connsiteY8" fmla="*/ 17428 h 1517583"/>
              <a:gd name="connsiteX9" fmla="*/ 521783 w 2396855"/>
              <a:gd name="connsiteY9" fmla="*/ 364567 h 1517583"/>
              <a:gd name="connsiteX10" fmla="*/ 1028700 w 2396855"/>
              <a:gd name="connsiteY10" fmla="*/ 909639 h 1517583"/>
              <a:gd name="connsiteX11" fmla="*/ 0 w 2396855"/>
              <a:gd name="connsiteY11" fmla="*/ 681039 h 1517583"/>
              <a:gd name="connsiteX12" fmla="*/ 602477 w 2396855"/>
              <a:gd name="connsiteY12" fmla="*/ 1517583 h 1517583"/>
              <a:gd name="connsiteX0" fmla="*/ 622355 w 2416733"/>
              <a:gd name="connsiteY0" fmla="*/ 1517583 h 1517583"/>
              <a:gd name="connsiteX1" fmla="*/ 1980454 w 2416733"/>
              <a:gd name="connsiteY1" fmla="*/ 1510542 h 1517583"/>
              <a:gd name="connsiteX2" fmla="*/ 2404442 w 2416733"/>
              <a:gd name="connsiteY2" fmla="*/ 1040919 h 1517583"/>
              <a:gd name="connsiteX3" fmla="*/ 1866572 w 2416733"/>
              <a:gd name="connsiteY3" fmla="*/ 818683 h 1517583"/>
              <a:gd name="connsiteX4" fmla="*/ 2164324 w 2416733"/>
              <a:gd name="connsiteY4" fmla="*/ 775628 h 1517583"/>
              <a:gd name="connsiteX5" fmla="*/ 2067753 w 2416733"/>
              <a:gd name="connsiteY5" fmla="*/ 395289 h 1517583"/>
              <a:gd name="connsiteX6" fmla="*/ 1616885 w 2416733"/>
              <a:gd name="connsiteY6" fmla="*/ 370953 h 1517583"/>
              <a:gd name="connsiteX7" fmla="*/ 1557588 w 2416733"/>
              <a:gd name="connsiteY7" fmla="*/ 878035 h 1517583"/>
              <a:gd name="connsiteX8" fmla="*/ 1215788 w 2416733"/>
              <a:gd name="connsiteY8" fmla="*/ 17428 h 1517583"/>
              <a:gd name="connsiteX9" fmla="*/ 541661 w 2416733"/>
              <a:gd name="connsiteY9" fmla="*/ 364567 h 1517583"/>
              <a:gd name="connsiteX10" fmla="*/ 1048578 w 2416733"/>
              <a:gd name="connsiteY10" fmla="*/ 909639 h 1517583"/>
              <a:gd name="connsiteX11" fmla="*/ 0 w 2416733"/>
              <a:gd name="connsiteY11" fmla="*/ 681039 h 1517583"/>
              <a:gd name="connsiteX12" fmla="*/ 622355 w 2416733"/>
              <a:gd name="connsiteY12" fmla="*/ 1517583 h 1517583"/>
              <a:gd name="connsiteX0" fmla="*/ 695331 w 2489709"/>
              <a:gd name="connsiteY0" fmla="*/ 1517583 h 1517583"/>
              <a:gd name="connsiteX1" fmla="*/ 2053430 w 2489709"/>
              <a:gd name="connsiteY1" fmla="*/ 1510542 h 1517583"/>
              <a:gd name="connsiteX2" fmla="*/ 2477418 w 2489709"/>
              <a:gd name="connsiteY2" fmla="*/ 1040919 h 1517583"/>
              <a:gd name="connsiteX3" fmla="*/ 1939548 w 2489709"/>
              <a:gd name="connsiteY3" fmla="*/ 818683 h 1517583"/>
              <a:gd name="connsiteX4" fmla="*/ 2237300 w 2489709"/>
              <a:gd name="connsiteY4" fmla="*/ 775628 h 1517583"/>
              <a:gd name="connsiteX5" fmla="*/ 2140729 w 2489709"/>
              <a:gd name="connsiteY5" fmla="*/ 395289 h 1517583"/>
              <a:gd name="connsiteX6" fmla="*/ 1689861 w 2489709"/>
              <a:gd name="connsiteY6" fmla="*/ 370953 h 1517583"/>
              <a:gd name="connsiteX7" fmla="*/ 1630564 w 2489709"/>
              <a:gd name="connsiteY7" fmla="*/ 878035 h 1517583"/>
              <a:gd name="connsiteX8" fmla="*/ 1288764 w 2489709"/>
              <a:gd name="connsiteY8" fmla="*/ 17428 h 1517583"/>
              <a:gd name="connsiteX9" fmla="*/ 614637 w 2489709"/>
              <a:gd name="connsiteY9" fmla="*/ 364567 h 1517583"/>
              <a:gd name="connsiteX10" fmla="*/ 1121554 w 2489709"/>
              <a:gd name="connsiteY10" fmla="*/ 909639 h 1517583"/>
              <a:gd name="connsiteX11" fmla="*/ 72976 w 2489709"/>
              <a:gd name="connsiteY11" fmla="*/ 681039 h 1517583"/>
              <a:gd name="connsiteX12" fmla="*/ 695331 w 2489709"/>
              <a:gd name="connsiteY12" fmla="*/ 1517583 h 1517583"/>
              <a:gd name="connsiteX0" fmla="*/ 690276 w 2484654"/>
              <a:gd name="connsiteY0" fmla="*/ 1517583 h 1517676"/>
              <a:gd name="connsiteX1" fmla="*/ 2048375 w 2484654"/>
              <a:gd name="connsiteY1" fmla="*/ 1510542 h 1517676"/>
              <a:gd name="connsiteX2" fmla="*/ 2472363 w 2484654"/>
              <a:gd name="connsiteY2" fmla="*/ 1040919 h 1517676"/>
              <a:gd name="connsiteX3" fmla="*/ 1934493 w 2484654"/>
              <a:gd name="connsiteY3" fmla="*/ 818683 h 1517676"/>
              <a:gd name="connsiteX4" fmla="*/ 2232245 w 2484654"/>
              <a:gd name="connsiteY4" fmla="*/ 775628 h 1517676"/>
              <a:gd name="connsiteX5" fmla="*/ 2135674 w 2484654"/>
              <a:gd name="connsiteY5" fmla="*/ 395289 h 1517676"/>
              <a:gd name="connsiteX6" fmla="*/ 1684806 w 2484654"/>
              <a:gd name="connsiteY6" fmla="*/ 370953 h 1517676"/>
              <a:gd name="connsiteX7" fmla="*/ 1625509 w 2484654"/>
              <a:gd name="connsiteY7" fmla="*/ 878035 h 1517676"/>
              <a:gd name="connsiteX8" fmla="*/ 1283709 w 2484654"/>
              <a:gd name="connsiteY8" fmla="*/ 17428 h 1517676"/>
              <a:gd name="connsiteX9" fmla="*/ 609582 w 2484654"/>
              <a:gd name="connsiteY9" fmla="*/ 364567 h 1517676"/>
              <a:gd name="connsiteX10" fmla="*/ 1116499 w 2484654"/>
              <a:gd name="connsiteY10" fmla="*/ 909639 h 1517676"/>
              <a:gd name="connsiteX11" fmla="*/ 67921 w 2484654"/>
              <a:gd name="connsiteY11" fmla="*/ 681039 h 1517676"/>
              <a:gd name="connsiteX12" fmla="*/ 690276 w 2484654"/>
              <a:gd name="connsiteY12" fmla="*/ 1517583 h 1517676"/>
              <a:gd name="connsiteX0" fmla="*/ 711626 w 2506004"/>
              <a:gd name="connsiteY0" fmla="*/ 1517583 h 1517690"/>
              <a:gd name="connsiteX1" fmla="*/ 2069725 w 2506004"/>
              <a:gd name="connsiteY1" fmla="*/ 1510542 h 1517690"/>
              <a:gd name="connsiteX2" fmla="*/ 2493713 w 2506004"/>
              <a:gd name="connsiteY2" fmla="*/ 1040919 h 1517690"/>
              <a:gd name="connsiteX3" fmla="*/ 1955843 w 2506004"/>
              <a:gd name="connsiteY3" fmla="*/ 818683 h 1517690"/>
              <a:gd name="connsiteX4" fmla="*/ 2253595 w 2506004"/>
              <a:gd name="connsiteY4" fmla="*/ 775628 h 1517690"/>
              <a:gd name="connsiteX5" fmla="*/ 2157024 w 2506004"/>
              <a:gd name="connsiteY5" fmla="*/ 395289 h 1517690"/>
              <a:gd name="connsiteX6" fmla="*/ 1706156 w 2506004"/>
              <a:gd name="connsiteY6" fmla="*/ 370953 h 1517690"/>
              <a:gd name="connsiteX7" fmla="*/ 1646859 w 2506004"/>
              <a:gd name="connsiteY7" fmla="*/ 878035 h 1517690"/>
              <a:gd name="connsiteX8" fmla="*/ 1305059 w 2506004"/>
              <a:gd name="connsiteY8" fmla="*/ 17428 h 1517690"/>
              <a:gd name="connsiteX9" fmla="*/ 630932 w 2506004"/>
              <a:gd name="connsiteY9" fmla="*/ 364567 h 1517690"/>
              <a:gd name="connsiteX10" fmla="*/ 1137849 w 2506004"/>
              <a:gd name="connsiteY10" fmla="*/ 909639 h 1517690"/>
              <a:gd name="connsiteX11" fmla="*/ 65417 w 2506004"/>
              <a:gd name="connsiteY11" fmla="*/ 740674 h 1517690"/>
              <a:gd name="connsiteX12" fmla="*/ 711626 w 2506004"/>
              <a:gd name="connsiteY12" fmla="*/ 1517583 h 1517690"/>
              <a:gd name="connsiteX0" fmla="*/ 677110 w 2471488"/>
              <a:gd name="connsiteY0" fmla="*/ 1517583 h 1517661"/>
              <a:gd name="connsiteX1" fmla="*/ 2035209 w 2471488"/>
              <a:gd name="connsiteY1" fmla="*/ 1510542 h 1517661"/>
              <a:gd name="connsiteX2" fmla="*/ 2459197 w 2471488"/>
              <a:gd name="connsiteY2" fmla="*/ 1040919 h 1517661"/>
              <a:gd name="connsiteX3" fmla="*/ 1921327 w 2471488"/>
              <a:gd name="connsiteY3" fmla="*/ 818683 h 1517661"/>
              <a:gd name="connsiteX4" fmla="*/ 2219079 w 2471488"/>
              <a:gd name="connsiteY4" fmla="*/ 775628 h 1517661"/>
              <a:gd name="connsiteX5" fmla="*/ 2122508 w 2471488"/>
              <a:gd name="connsiteY5" fmla="*/ 395289 h 1517661"/>
              <a:gd name="connsiteX6" fmla="*/ 1671640 w 2471488"/>
              <a:gd name="connsiteY6" fmla="*/ 370953 h 1517661"/>
              <a:gd name="connsiteX7" fmla="*/ 1612343 w 2471488"/>
              <a:gd name="connsiteY7" fmla="*/ 878035 h 1517661"/>
              <a:gd name="connsiteX8" fmla="*/ 1270543 w 2471488"/>
              <a:gd name="connsiteY8" fmla="*/ 17428 h 1517661"/>
              <a:gd name="connsiteX9" fmla="*/ 596416 w 2471488"/>
              <a:gd name="connsiteY9" fmla="*/ 364567 h 1517661"/>
              <a:gd name="connsiteX10" fmla="*/ 1103333 w 2471488"/>
              <a:gd name="connsiteY10" fmla="*/ 909639 h 1517661"/>
              <a:gd name="connsiteX11" fmla="*/ 30901 w 2471488"/>
              <a:gd name="connsiteY11" fmla="*/ 740674 h 1517661"/>
              <a:gd name="connsiteX12" fmla="*/ 677110 w 2471488"/>
              <a:gd name="connsiteY12" fmla="*/ 1517583 h 1517661"/>
              <a:gd name="connsiteX0" fmla="*/ 693833 w 2488211"/>
              <a:gd name="connsiteY0" fmla="*/ 1517583 h 1517698"/>
              <a:gd name="connsiteX1" fmla="*/ 2051932 w 2488211"/>
              <a:gd name="connsiteY1" fmla="*/ 1510542 h 1517698"/>
              <a:gd name="connsiteX2" fmla="*/ 2475920 w 2488211"/>
              <a:gd name="connsiteY2" fmla="*/ 1040919 h 1517698"/>
              <a:gd name="connsiteX3" fmla="*/ 1938050 w 2488211"/>
              <a:gd name="connsiteY3" fmla="*/ 818683 h 1517698"/>
              <a:gd name="connsiteX4" fmla="*/ 2235802 w 2488211"/>
              <a:gd name="connsiteY4" fmla="*/ 775628 h 1517698"/>
              <a:gd name="connsiteX5" fmla="*/ 2139231 w 2488211"/>
              <a:gd name="connsiteY5" fmla="*/ 395289 h 1517698"/>
              <a:gd name="connsiteX6" fmla="*/ 1688363 w 2488211"/>
              <a:gd name="connsiteY6" fmla="*/ 370953 h 1517698"/>
              <a:gd name="connsiteX7" fmla="*/ 1629066 w 2488211"/>
              <a:gd name="connsiteY7" fmla="*/ 878035 h 1517698"/>
              <a:gd name="connsiteX8" fmla="*/ 1287266 w 2488211"/>
              <a:gd name="connsiteY8" fmla="*/ 17428 h 1517698"/>
              <a:gd name="connsiteX9" fmla="*/ 613139 w 2488211"/>
              <a:gd name="connsiteY9" fmla="*/ 364567 h 1517698"/>
              <a:gd name="connsiteX10" fmla="*/ 1120056 w 2488211"/>
              <a:gd name="connsiteY10" fmla="*/ 909639 h 1517698"/>
              <a:gd name="connsiteX11" fmla="*/ 47624 w 2488211"/>
              <a:gd name="connsiteY11" fmla="*/ 740674 h 1517698"/>
              <a:gd name="connsiteX12" fmla="*/ 693833 w 2488211"/>
              <a:gd name="connsiteY12" fmla="*/ 1517583 h 1517698"/>
              <a:gd name="connsiteX0" fmla="*/ 715719 w 2510097"/>
              <a:gd name="connsiteY0" fmla="*/ 1517583 h 1517698"/>
              <a:gd name="connsiteX1" fmla="*/ 2073818 w 2510097"/>
              <a:gd name="connsiteY1" fmla="*/ 1510542 h 1517698"/>
              <a:gd name="connsiteX2" fmla="*/ 2497806 w 2510097"/>
              <a:gd name="connsiteY2" fmla="*/ 1040919 h 1517698"/>
              <a:gd name="connsiteX3" fmla="*/ 1959936 w 2510097"/>
              <a:gd name="connsiteY3" fmla="*/ 818683 h 1517698"/>
              <a:gd name="connsiteX4" fmla="*/ 2257688 w 2510097"/>
              <a:gd name="connsiteY4" fmla="*/ 775628 h 1517698"/>
              <a:gd name="connsiteX5" fmla="*/ 2161117 w 2510097"/>
              <a:gd name="connsiteY5" fmla="*/ 395289 h 1517698"/>
              <a:gd name="connsiteX6" fmla="*/ 1710249 w 2510097"/>
              <a:gd name="connsiteY6" fmla="*/ 370953 h 1517698"/>
              <a:gd name="connsiteX7" fmla="*/ 1650952 w 2510097"/>
              <a:gd name="connsiteY7" fmla="*/ 878035 h 1517698"/>
              <a:gd name="connsiteX8" fmla="*/ 1309152 w 2510097"/>
              <a:gd name="connsiteY8" fmla="*/ 17428 h 1517698"/>
              <a:gd name="connsiteX9" fmla="*/ 635025 w 2510097"/>
              <a:gd name="connsiteY9" fmla="*/ 364567 h 1517698"/>
              <a:gd name="connsiteX10" fmla="*/ 1141942 w 2510097"/>
              <a:gd name="connsiteY10" fmla="*/ 909639 h 1517698"/>
              <a:gd name="connsiteX11" fmla="*/ 45656 w 2510097"/>
              <a:gd name="connsiteY11" fmla="*/ 740674 h 1517698"/>
              <a:gd name="connsiteX12" fmla="*/ 715719 w 2510097"/>
              <a:gd name="connsiteY12" fmla="*/ 1517583 h 1517698"/>
              <a:gd name="connsiteX0" fmla="*/ 693150 w 2487528"/>
              <a:gd name="connsiteY0" fmla="*/ 1517583 h 1517683"/>
              <a:gd name="connsiteX1" fmla="*/ 2051249 w 2487528"/>
              <a:gd name="connsiteY1" fmla="*/ 1510542 h 1517683"/>
              <a:gd name="connsiteX2" fmla="*/ 2475237 w 2487528"/>
              <a:gd name="connsiteY2" fmla="*/ 1040919 h 1517683"/>
              <a:gd name="connsiteX3" fmla="*/ 1937367 w 2487528"/>
              <a:gd name="connsiteY3" fmla="*/ 818683 h 1517683"/>
              <a:gd name="connsiteX4" fmla="*/ 2235119 w 2487528"/>
              <a:gd name="connsiteY4" fmla="*/ 775628 h 1517683"/>
              <a:gd name="connsiteX5" fmla="*/ 2138548 w 2487528"/>
              <a:gd name="connsiteY5" fmla="*/ 395289 h 1517683"/>
              <a:gd name="connsiteX6" fmla="*/ 1687680 w 2487528"/>
              <a:gd name="connsiteY6" fmla="*/ 370953 h 1517683"/>
              <a:gd name="connsiteX7" fmla="*/ 1628383 w 2487528"/>
              <a:gd name="connsiteY7" fmla="*/ 878035 h 1517683"/>
              <a:gd name="connsiteX8" fmla="*/ 1286583 w 2487528"/>
              <a:gd name="connsiteY8" fmla="*/ 17428 h 1517683"/>
              <a:gd name="connsiteX9" fmla="*/ 612456 w 2487528"/>
              <a:gd name="connsiteY9" fmla="*/ 364567 h 1517683"/>
              <a:gd name="connsiteX10" fmla="*/ 1119373 w 2487528"/>
              <a:gd name="connsiteY10" fmla="*/ 909639 h 1517683"/>
              <a:gd name="connsiteX11" fmla="*/ 23087 w 2487528"/>
              <a:gd name="connsiteY11" fmla="*/ 740674 h 1517683"/>
              <a:gd name="connsiteX12" fmla="*/ 693150 w 2487528"/>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26885 w 2491326"/>
              <a:gd name="connsiteY11" fmla="*/ 740674 h 1517683"/>
              <a:gd name="connsiteX12" fmla="*/ 696948 w 2491326"/>
              <a:gd name="connsiteY12"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3171 w 2491326"/>
              <a:gd name="connsiteY10" fmla="*/ 909639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07268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 name="connsiteX0" fmla="*/ 696948 w 2491326"/>
              <a:gd name="connsiteY0" fmla="*/ 1517583 h 1517683"/>
              <a:gd name="connsiteX1" fmla="*/ 2055047 w 2491326"/>
              <a:gd name="connsiteY1" fmla="*/ 1510542 h 1517683"/>
              <a:gd name="connsiteX2" fmla="*/ 2479035 w 2491326"/>
              <a:gd name="connsiteY2" fmla="*/ 1040919 h 1517683"/>
              <a:gd name="connsiteX3" fmla="*/ 1941165 w 2491326"/>
              <a:gd name="connsiteY3" fmla="*/ 818683 h 1517683"/>
              <a:gd name="connsiteX4" fmla="*/ 2238917 w 2491326"/>
              <a:gd name="connsiteY4" fmla="*/ 775628 h 1517683"/>
              <a:gd name="connsiteX5" fmla="*/ 2142346 w 2491326"/>
              <a:gd name="connsiteY5" fmla="*/ 395289 h 1517683"/>
              <a:gd name="connsiteX6" fmla="*/ 1691478 w 2491326"/>
              <a:gd name="connsiteY6" fmla="*/ 370953 h 1517683"/>
              <a:gd name="connsiteX7" fmla="*/ 1632181 w 2491326"/>
              <a:gd name="connsiteY7" fmla="*/ 878035 h 1517683"/>
              <a:gd name="connsiteX8" fmla="*/ 1290381 w 2491326"/>
              <a:gd name="connsiteY8" fmla="*/ 17428 h 1517683"/>
              <a:gd name="connsiteX9" fmla="*/ 616254 w 2491326"/>
              <a:gd name="connsiteY9" fmla="*/ 364567 h 1517683"/>
              <a:gd name="connsiteX10" fmla="*/ 1127147 w 2491326"/>
              <a:gd name="connsiteY10" fmla="*/ 794345 h 1517683"/>
              <a:gd name="connsiteX11" fmla="*/ 609565 w 2491326"/>
              <a:gd name="connsiteY11" fmla="*/ 367791 h 1517683"/>
              <a:gd name="connsiteX12" fmla="*/ 26885 w 2491326"/>
              <a:gd name="connsiteY12" fmla="*/ 740674 h 1517683"/>
              <a:gd name="connsiteX13" fmla="*/ 696948 w 2491326"/>
              <a:gd name="connsiteY13" fmla="*/ 1517583 h 151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91326" h="1517683">
                <a:moveTo>
                  <a:pt x="696948" y="1517583"/>
                </a:moveTo>
                <a:lnTo>
                  <a:pt x="2055047" y="1510542"/>
                </a:lnTo>
                <a:cubicBezTo>
                  <a:pt x="2429615" y="1503751"/>
                  <a:pt x="2529862" y="1262395"/>
                  <a:pt x="2479035" y="1040919"/>
                </a:cubicBezTo>
                <a:cubicBezTo>
                  <a:pt x="2409740" y="752156"/>
                  <a:pt x="2054193" y="705906"/>
                  <a:pt x="1941165" y="818683"/>
                </a:cubicBezTo>
                <a:cubicBezTo>
                  <a:pt x="2001609" y="758477"/>
                  <a:pt x="2155153" y="753674"/>
                  <a:pt x="2238917" y="775628"/>
                </a:cubicBezTo>
                <a:cubicBezTo>
                  <a:pt x="2283019" y="710348"/>
                  <a:pt x="2245581" y="472540"/>
                  <a:pt x="2142346" y="395289"/>
                </a:cubicBezTo>
                <a:cubicBezTo>
                  <a:pt x="2044729" y="314397"/>
                  <a:pt x="1868195" y="252211"/>
                  <a:pt x="1691478" y="370953"/>
                </a:cubicBezTo>
                <a:cubicBezTo>
                  <a:pt x="1726329" y="510029"/>
                  <a:pt x="1729467" y="707246"/>
                  <a:pt x="1632181" y="878035"/>
                </a:cubicBezTo>
                <a:cubicBezTo>
                  <a:pt x="1782525" y="628164"/>
                  <a:pt x="1779588" y="188015"/>
                  <a:pt x="1290381" y="17428"/>
                </a:cubicBezTo>
                <a:cubicBezTo>
                  <a:pt x="1048053" y="-57138"/>
                  <a:pt x="678873" y="116715"/>
                  <a:pt x="616254" y="364567"/>
                </a:cubicBezTo>
                <a:cubicBezTo>
                  <a:pt x="801129" y="403135"/>
                  <a:pt x="1029735" y="461579"/>
                  <a:pt x="1127147" y="794345"/>
                </a:cubicBezTo>
                <a:cubicBezTo>
                  <a:pt x="1070372" y="588809"/>
                  <a:pt x="907572" y="395952"/>
                  <a:pt x="609565" y="367791"/>
                </a:cubicBezTo>
                <a:cubicBezTo>
                  <a:pt x="363240" y="347581"/>
                  <a:pt x="99786" y="553680"/>
                  <a:pt x="26885" y="740674"/>
                </a:cubicBezTo>
                <a:cubicBezTo>
                  <a:pt x="-86365" y="1122891"/>
                  <a:pt x="162167" y="1524982"/>
                  <a:pt x="696948" y="1517583"/>
                </a:cubicBezTo>
                <a:close/>
              </a:path>
            </a:pathLst>
          </a:custGeom>
          <a:solidFill>
            <a:schemeClr val="bg1">
              <a:alpha val="40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p>
        </p:txBody>
      </p:sp>
      <p:sp>
        <p:nvSpPr>
          <p:cNvPr id="179" name="Freeform 27">
            <a:extLst>
              <a:ext uri="{FF2B5EF4-FFF2-40B4-BE49-F238E27FC236}">
                <a16:creationId xmlns:a16="http://schemas.microsoft.com/office/drawing/2014/main" id="{BCD8249E-53BA-43BF-A2BB-379E69313366}"/>
              </a:ext>
            </a:extLst>
          </p:cNvPr>
          <p:cNvSpPr>
            <a:spLocks noChangeAspect="1"/>
          </p:cNvSpPr>
          <p:nvPr/>
        </p:nvSpPr>
        <p:spPr>
          <a:xfrm flipH="1">
            <a:off x="195071" y="120946"/>
            <a:ext cx="1036507" cy="558453"/>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180" name="Freeform 28">
            <a:extLst>
              <a:ext uri="{FF2B5EF4-FFF2-40B4-BE49-F238E27FC236}">
                <a16:creationId xmlns:a16="http://schemas.microsoft.com/office/drawing/2014/main" id="{9D16B694-CDBE-43D3-BA6D-58151A782965}"/>
              </a:ext>
            </a:extLst>
          </p:cNvPr>
          <p:cNvSpPr>
            <a:spLocks noChangeAspect="1"/>
          </p:cNvSpPr>
          <p:nvPr/>
        </p:nvSpPr>
        <p:spPr>
          <a:xfrm flipH="1">
            <a:off x="2733891" y="5983661"/>
            <a:ext cx="884078" cy="476326"/>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71" name="Freeform 19">
            <a:extLst>
              <a:ext uri="{FF2B5EF4-FFF2-40B4-BE49-F238E27FC236}">
                <a16:creationId xmlns:a16="http://schemas.microsoft.com/office/drawing/2014/main" id="{4F513A84-9CAD-4DB8-9F96-33DA578A581A}"/>
              </a:ext>
            </a:extLst>
          </p:cNvPr>
          <p:cNvSpPr>
            <a:spLocks noChangeAspect="1"/>
          </p:cNvSpPr>
          <p:nvPr/>
        </p:nvSpPr>
        <p:spPr>
          <a:xfrm flipH="1">
            <a:off x="2580495" y="2844408"/>
            <a:ext cx="1008262" cy="543235"/>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72" name="Freeform 28">
            <a:extLst>
              <a:ext uri="{FF2B5EF4-FFF2-40B4-BE49-F238E27FC236}">
                <a16:creationId xmlns:a16="http://schemas.microsoft.com/office/drawing/2014/main" id="{F033196F-C09A-4EEB-A0AC-DDEC753D8FAC}"/>
              </a:ext>
            </a:extLst>
          </p:cNvPr>
          <p:cNvSpPr>
            <a:spLocks noChangeAspect="1"/>
          </p:cNvSpPr>
          <p:nvPr/>
        </p:nvSpPr>
        <p:spPr>
          <a:xfrm flipH="1">
            <a:off x="2631167" y="4800682"/>
            <a:ext cx="884078" cy="476326"/>
          </a:xfrm>
          <a:custGeom>
            <a:avLst/>
            <a:gdLst/>
            <a:ahLst/>
            <a:cxnLst/>
            <a:rect l="l" t="t" r="r" b="b"/>
            <a:pathLst>
              <a:path w="1872168" h="1008693">
                <a:moveTo>
                  <a:pt x="699542" y="162"/>
                </a:moveTo>
                <a:cubicBezTo>
                  <a:pt x="683169" y="534"/>
                  <a:pt x="666273" y="1556"/>
                  <a:pt x="648845" y="3291"/>
                </a:cubicBezTo>
                <a:cubicBezTo>
                  <a:pt x="357120" y="49686"/>
                  <a:pt x="273885" y="284789"/>
                  <a:pt x="274981" y="413694"/>
                </a:cubicBezTo>
                <a:cubicBezTo>
                  <a:pt x="4451" y="471904"/>
                  <a:pt x="-11347" y="662854"/>
                  <a:pt x="4101" y="753457"/>
                </a:cubicBezTo>
                <a:cubicBezTo>
                  <a:pt x="42383" y="946818"/>
                  <a:pt x="296257" y="1004273"/>
                  <a:pt x="384912" y="1005378"/>
                </a:cubicBezTo>
                <a:lnTo>
                  <a:pt x="1507196" y="1008693"/>
                </a:lnTo>
                <a:cubicBezTo>
                  <a:pt x="1646895" y="1000406"/>
                  <a:pt x="1746295" y="947371"/>
                  <a:pt x="1825546" y="854557"/>
                </a:cubicBezTo>
                <a:cubicBezTo>
                  <a:pt x="1897410" y="760086"/>
                  <a:pt x="1873973" y="626012"/>
                  <a:pt x="1836613" y="558208"/>
                </a:cubicBezTo>
                <a:cubicBezTo>
                  <a:pt x="1808089" y="509360"/>
                  <a:pt x="1675919" y="402617"/>
                  <a:pt x="1507617" y="430504"/>
                </a:cubicBezTo>
                <a:cubicBezTo>
                  <a:pt x="1525469" y="335682"/>
                  <a:pt x="1477961" y="244522"/>
                  <a:pt x="1398003" y="206286"/>
                </a:cubicBezTo>
                <a:cubicBezTo>
                  <a:pt x="1299806" y="153261"/>
                  <a:pt x="1182195" y="177294"/>
                  <a:pt x="1108176" y="215068"/>
                </a:cubicBezTo>
                <a:cubicBezTo>
                  <a:pt x="1072916" y="135306"/>
                  <a:pt x="945134" y="-5422"/>
                  <a:pt x="699542" y="162"/>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pic>
        <p:nvPicPr>
          <p:cNvPr id="6" name="Picture 5"/>
          <p:cNvPicPr>
            <a:picLocks noChangeAspect="1"/>
          </p:cNvPicPr>
          <p:nvPr/>
        </p:nvPicPr>
        <p:blipFill>
          <a:blip r:embed="rId2"/>
          <a:stretch>
            <a:fillRect/>
          </a:stretch>
        </p:blipFill>
        <p:spPr>
          <a:xfrm>
            <a:off x="3910525" y="208447"/>
            <a:ext cx="7626757" cy="1322947"/>
          </a:xfrm>
          <a:prstGeom prst="rect">
            <a:avLst/>
          </a:prstGeom>
        </p:spPr>
      </p:pic>
      <p:pic>
        <p:nvPicPr>
          <p:cNvPr id="7" name="Picture 6"/>
          <p:cNvPicPr>
            <a:picLocks noChangeAspect="1"/>
          </p:cNvPicPr>
          <p:nvPr/>
        </p:nvPicPr>
        <p:blipFill>
          <a:blip r:embed="rId3"/>
          <a:stretch>
            <a:fillRect/>
          </a:stretch>
        </p:blipFill>
        <p:spPr>
          <a:xfrm>
            <a:off x="3910525" y="1665944"/>
            <a:ext cx="7626757" cy="1322947"/>
          </a:xfrm>
          <a:prstGeom prst="rect">
            <a:avLst/>
          </a:prstGeom>
        </p:spPr>
      </p:pic>
      <p:pic>
        <p:nvPicPr>
          <p:cNvPr id="8" name="Picture 7"/>
          <p:cNvPicPr>
            <a:picLocks noChangeAspect="1"/>
          </p:cNvPicPr>
          <p:nvPr/>
        </p:nvPicPr>
        <p:blipFill>
          <a:blip r:embed="rId4"/>
          <a:stretch>
            <a:fillRect/>
          </a:stretch>
        </p:blipFill>
        <p:spPr>
          <a:xfrm>
            <a:off x="3910525" y="3082119"/>
            <a:ext cx="7626757" cy="2024047"/>
          </a:xfrm>
          <a:prstGeom prst="rect">
            <a:avLst/>
          </a:prstGeom>
        </p:spPr>
      </p:pic>
      <p:pic>
        <p:nvPicPr>
          <p:cNvPr id="9" name="Picture 8"/>
          <p:cNvPicPr>
            <a:picLocks noChangeAspect="1"/>
          </p:cNvPicPr>
          <p:nvPr/>
        </p:nvPicPr>
        <p:blipFill>
          <a:blip r:embed="rId5"/>
          <a:stretch>
            <a:fillRect/>
          </a:stretch>
        </p:blipFill>
        <p:spPr>
          <a:xfrm>
            <a:off x="3910525" y="5380244"/>
            <a:ext cx="7626757" cy="1322947"/>
          </a:xfrm>
          <a:prstGeom prst="rect">
            <a:avLst/>
          </a:prstGeom>
        </p:spPr>
      </p:pic>
    </p:spTree>
    <p:extLst>
      <p:ext uri="{BB962C8B-B14F-4D97-AF65-F5344CB8AC3E}">
        <p14:creationId xmlns:p14="http://schemas.microsoft.com/office/powerpoint/2010/main" val="2990230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985599" y="5119840"/>
            <a:ext cx="3829050" cy="1183253"/>
          </a:xfrm>
          <a:custGeom>
            <a:avLst/>
            <a:gdLst>
              <a:gd name="connsiteX0" fmla="*/ 0 w 3114675"/>
              <a:gd name="connsiteY0" fmla="*/ 1143000 h 1143000"/>
              <a:gd name="connsiteX1" fmla="*/ 647700 w 3114675"/>
              <a:gd name="connsiteY1" fmla="*/ 28575 h 1143000"/>
              <a:gd name="connsiteX2" fmla="*/ 2457450 w 3114675"/>
              <a:gd name="connsiteY2" fmla="*/ 0 h 1143000"/>
              <a:gd name="connsiteX3" fmla="*/ 3114675 w 3114675"/>
              <a:gd name="connsiteY3" fmla="*/ 1047750 h 1143000"/>
              <a:gd name="connsiteX4" fmla="*/ 57150 w 3114675"/>
              <a:gd name="connsiteY4" fmla="*/ 104775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4675" h="1143000">
                <a:moveTo>
                  <a:pt x="0" y="1143000"/>
                </a:moveTo>
                <a:lnTo>
                  <a:pt x="647700" y="28575"/>
                </a:lnTo>
                <a:lnTo>
                  <a:pt x="2457450" y="0"/>
                </a:lnTo>
                <a:lnTo>
                  <a:pt x="3114675" y="1047750"/>
                </a:lnTo>
                <a:lnTo>
                  <a:pt x="57150" y="1047750"/>
                </a:lnTo>
              </a:path>
            </a:pathLst>
          </a:custGeom>
          <a:solidFill>
            <a:schemeClr val="tx1"/>
          </a:solidFill>
          <a:ln>
            <a:noFill/>
          </a:ln>
          <a:effectLst>
            <a:softEdge rad="127000"/>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grpSp>
        <p:nvGrpSpPr>
          <p:cNvPr id="5" name="Group 4"/>
          <p:cNvGrpSpPr/>
          <p:nvPr/>
        </p:nvGrpSpPr>
        <p:grpSpPr>
          <a:xfrm>
            <a:off x="757742" y="3429660"/>
            <a:ext cx="2580320" cy="3354417"/>
            <a:chOff x="3491880" y="3356992"/>
            <a:chExt cx="2160240" cy="2808312"/>
          </a:xfrm>
        </p:grpSpPr>
        <p:sp>
          <p:nvSpPr>
            <p:cNvPr id="3" name="Rounded Rectangle 2"/>
            <p:cNvSpPr/>
            <p:nvPr/>
          </p:nvSpPr>
          <p:spPr>
            <a:xfrm>
              <a:off x="3491880" y="3356992"/>
              <a:ext cx="2160240" cy="2808312"/>
            </a:xfrm>
            <a:prstGeom prst="roundRect">
              <a:avLst>
                <a:gd name="adj" fmla="val 6085"/>
              </a:avLst>
            </a:prstGeom>
            <a:solidFill>
              <a:schemeClr val="accent1"/>
            </a:solidFill>
            <a:ln w="269875">
              <a:solidFill>
                <a:schemeClr val="tx1">
                  <a:lumMod val="75000"/>
                  <a:lumOff val="25000"/>
                </a:schemeClr>
              </a:solidFill>
            </a:ln>
            <a:scene3d>
              <a:camera prst="perspectiveRelaxed" fov="5700000">
                <a:rot lat="17373598" lon="0" rev="0"/>
              </a:camera>
              <a:lightRig rig="threePt" dir="t"/>
            </a:scene3d>
            <a:sp3d extrusionH="82550">
              <a:bevelT w="127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 name="Oval 3"/>
            <p:cNvSpPr/>
            <p:nvPr/>
          </p:nvSpPr>
          <p:spPr>
            <a:xfrm>
              <a:off x="4391981" y="5415869"/>
              <a:ext cx="360040"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8" name="Freeform 7"/>
          <p:cNvSpPr/>
          <p:nvPr/>
        </p:nvSpPr>
        <p:spPr>
          <a:xfrm>
            <a:off x="447675" y="3052044"/>
            <a:ext cx="3530982" cy="2700153"/>
          </a:xfrm>
          <a:custGeom>
            <a:avLst/>
            <a:gdLst>
              <a:gd name="connsiteX0" fmla="*/ 704850 w 4076700"/>
              <a:gd name="connsiteY0" fmla="*/ 3171825 h 3181350"/>
              <a:gd name="connsiteX1" fmla="*/ 3143250 w 4076700"/>
              <a:gd name="connsiteY1" fmla="*/ 3181350 h 3181350"/>
              <a:gd name="connsiteX2" fmla="*/ 4076700 w 4076700"/>
              <a:gd name="connsiteY2" fmla="*/ 0 h 3181350"/>
              <a:gd name="connsiteX3" fmla="*/ 0 w 4076700"/>
              <a:gd name="connsiteY3" fmla="*/ 0 h 3181350"/>
              <a:gd name="connsiteX4" fmla="*/ 704850 w 4076700"/>
              <a:gd name="connsiteY4" fmla="*/ 3171825 h 318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00" h="3181350">
                <a:moveTo>
                  <a:pt x="704850" y="3171825"/>
                </a:moveTo>
                <a:lnTo>
                  <a:pt x="3143250" y="3181350"/>
                </a:lnTo>
                <a:lnTo>
                  <a:pt x="4076700" y="0"/>
                </a:lnTo>
                <a:lnTo>
                  <a:pt x="0" y="0"/>
                </a:lnTo>
                <a:lnTo>
                  <a:pt x="704850" y="3171825"/>
                </a:lnTo>
                <a:close/>
              </a:path>
            </a:pathLst>
          </a:custGeom>
          <a:gradFill flip="none" rotWithShape="1">
            <a:gsLst>
              <a:gs pos="0">
                <a:schemeClr val="accent1">
                  <a:alpha val="40000"/>
                </a:schemeClr>
              </a:gs>
              <a:gs pos="60000">
                <a:schemeClr val="bg1">
                  <a:alpha val="50000"/>
                </a:schemeClr>
              </a:gs>
              <a:gs pos="100000">
                <a:schemeClr val="bg1">
                  <a:alpha val="0"/>
                </a:schemeClr>
              </a:gs>
            </a:gsLst>
            <a:lin ang="16200000" scaled="1"/>
            <a:tileRect/>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105" name="Group 104">
            <a:extLst>
              <a:ext uri="{FF2B5EF4-FFF2-40B4-BE49-F238E27FC236}">
                <a16:creationId xmlns:a16="http://schemas.microsoft.com/office/drawing/2014/main" id="{CA2F6623-A14F-4FD6-B005-9700D467190F}"/>
              </a:ext>
            </a:extLst>
          </p:cNvPr>
          <p:cNvGrpSpPr/>
          <p:nvPr/>
        </p:nvGrpSpPr>
        <p:grpSpPr>
          <a:xfrm rot="490439" flipH="1">
            <a:off x="525724" y="1305995"/>
            <a:ext cx="1514451" cy="1716282"/>
            <a:chOff x="5365048" y="479821"/>
            <a:chExt cx="8036930" cy="9108010"/>
          </a:xfrm>
          <a:solidFill>
            <a:schemeClr val="accent2"/>
          </a:solidFill>
          <a:effectLst>
            <a:outerShdw blurRad="50800" dist="38100" dir="5400000" algn="t" rotWithShape="0">
              <a:prstClr val="black">
                <a:alpha val="40000"/>
              </a:prstClr>
            </a:outerShdw>
          </a:effectLst>
        </p:grpSpPr>
        <p:sp>
          <p:nvSpPr>
            <p:cNvPr id="111" name="Freeform: Shape 110">
              <a:extLst>
                <a:ext uri="{FF2B5EF4-FFF2-40B4-BE49-F238E27FC236}">
                  <a16:creationId xmlns:a16="http://schemas.microsoft.com/office/drawing/2014/main" id="{92E5E59B-BE66-49A7-B5FE-A675D11618F7}"/>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accent2">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4" name="Freeform: Shape 143">
              <a:extLst>
                <a:ext uri="{FF2B5EF4-FFF2-40B4-BE49-F238E27FC236}">
                  <a16:creationId xmlns:a16="http://schemas.microsoft.com/office/drawing/2014/main" id="{95B9F772-65A5-47A4-9F93-277F91567119}"/>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45" name="Freeform: Shape 144">
              <a:extLst>
                <a:ext uri="{FF2B5EF4-FFF2-40B4-BE49-F238E27FC236}">
                  <a16:creationId xmlns:a16="http://schemas.microsoft.com/office/drawing/2014/main" id="{1E7DA1DE-73AA-4873-AE53-0B24D03B9B4A}"/>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accent2">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6" name="Freeform: Shape 145">
              <a:extLst>
                <a:ext uri="{FF2B5EF4-FFF2-40B4-BE49-F238E27FC236}">
                  <a16:creationId xmlns:a16="http://schemas.microsoft.com/office/drawing/2014/main" id="{46B7DE31-BF08-4DE3-BBF6-E11CABFA18A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7" name="Freeform: Shape 146">
              <a:extLst>
                <a:ext uri="{FF2B5EF4-FFF2-40B4-BE49-F238E27FC236}">
                  <a16:creationId xmlns:a16="http://schemas.microsoft.com/office/drawing/2014/main" id="{F338CE76-65F4-413D-B689-D91A07D400D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accent2">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9" name="Freeform: Shape 148">
              <a:extLst>
                <a:ext uri="{FF2B5EF4-FFF2-40B4-BE49-F238E27FC236}">
                  <a16:creationId xmlns:a16="http://schemas.microsoft.com/office/drawing/2014/main" id="{89889A0C-0D86-429C-917B-ACFE72D10C09}"/>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0" name="Freeform: Shape 149">
              <a:extLst>
                <a:ext uri="{FF2B5EF4-FFF2-40B4-BE49-F238E27FC236}">
                  <a16:creationId xmlns:a16="http://schemas.microsoft.com/office/drawing/2014/main" id="{BDB21B25-9C97-4F13-B1D6-1AF86BD60881}"/>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accent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5" name="Group 14">
            <a:extLst>
              <a:ext uri="{FF2B5EF4-FFF2-40B4-BE49-F238E27FC236}">
                <a16:creationId xmlns:a16="http://schemas.microsoft.com/office/drawing/2014/main" id="{68F94D4D-662B-44BA-B8CE-2FF65A9ED4D9}"/>
              </a:ext>
            </a:extLst>
          </p:cNvPr>
          <p:cNvGrpSpPr/>
          <p:nvPr/>
        </p:nvGrpSpPr>
        <p:grpSpPr>
          <a:xfrm>
            <a:off x="724591" y="2805732"/>
            <a:ext cx="3395854" cy="2494635"/>
            <a:chOff x="1833759" y="3643755"/>
            <a:chExt cx="4334877" cy="2928263"/>
          </a:xfrm>
          <a:solidFill>
            <a:schemeClr val="bg1"/>
          </a:solidFill>
          <a:effectLst>
            <a:outerShdw blurRad="50800" dist="38100" dir="8100000" algn="tr" rotWithShape="0">
              <a:prstClr val="black">
                <a:alpha val="40000"/>
              </a:prstClr>
            </a:outerShdw>
          </a:effectLst>
        </p:grpSpPr>
        <p:sp>
          <p:nvSpPr>
            <p:cNvPr id="68" name="Oval 67"/>
            <p:cNvSpPr/>
            <p:nvPr/>
          </p:nvSpPr>
          <p:spPr>
            <a:xfrm>
              <a:off x="2935813" y="4359988"/>
              <a:ext cx="627775" cy="62777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8" name="Oval 87"/>
            <p:cNvSpPr/>
            <p:nvPr/>
          </p:nvSpPr>
          <p:spPr>
            <a:xfrm rot="1674395" flipV="1">
              <a:off x="6001266" y="3735041"/>
              <a:ext cx="167370" cy="156958"/>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9" name="Oval 88"/>
            <p:cNvSpPr/>
            <p:nvPr/>
          </p:nvSpPr>
          <p:spPr>
            <a:xfrm rot="3427127" flipV="1">
              <a:off x="3709847" y="5109832"/>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1" name="Oval 90"/>
            <p:cNvSpPr/>
            <p:nvPr/>
          </p:nvSpPr>
          <p:spPr>
            <a:xfrm rot="1357576" flipV="1">
              <a:off x="3484424" y="5267574"/>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3" name="Oval 62"/>
            <p:cNvSpPr/>
            <p:nvPr/>
          </p:nvSpPr>
          <p:spPr>
            <a:xfrm>
              <a:off x="3709472" y="3759648"/>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Oval 6"/>
            <p:cNvSpPr/>
            <p:nvPr/>
          </p:nvSpPr>
          <p:spPr>
            <a:xfrm rot="20700000">
              <a:off x="2356342" y="5533887"/>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3" name="Oval 32"/>
            <p:cNvSpPr/>
            <p:nvPr/>
          </p:nvSpPr>
          <p:spPr>
            <a:xfrm rot="20821637">
              <a:off x="3200975" y="5036131"/>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4" name="Oval 33"/>
            <p:cNvSpPr/>
            <p:nvPr/>
          </p:nvSpPr>
          <p:spPr>
            <a:xfrm rot="14329967">
              <a:off x="4052262" y="5562323"/>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5" name="Oval 34"/>
            <p:cNvSpPr/>
            <p:nvPr/>
          </p:nvSpPr>
          <p:spPr>
            <a:xfrm rot="5177028">
              <a:off x="4181696" y="4718512"/>
              <a:ext cx="811739" cy="8117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8" name="Oval 37"/>
            <p:cNvSpPr/>
            <p:nvPr/>
          </p:nvSpPr>
          <p:spPr>
            <a:xfrm rot="11551301">
              <a:off x="2108239" y="5056350"/>
              <a:ext cx="811739" cy="8117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9" name="Oval 38"/>
            <p:cNvSpPr/>
            <p:nvPr/>
          </p:nvSpPr>
          <p:spPr>
            <a:xfrm rot="1600492">
              <a:off x="4732373" y="4411106"/>
              <a:ext cx="811739" cy="81173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0" name="Oval 39"/>
            <p:cNvSpPr/>
            <p:nvPr/>
          </p:nvSpPr>
          <p:spPr>
            <a:xfrm rot="2074166">
              <a:off x="3550760" y="4204083"/>
              <a:ext cx="627775" cy="62777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2" name="Oval 41"/>
            <p:cNvSpPr/>
            <p:nvPr/>
          </p:nvSpPr>
          <p:spPr>
            <a:xfrm rot="4582526">
              <a:off x="4267719" y="3644413"/>
              <a:ext cx="974431" cy="97443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3" name="Oval 52"/>
            <p:cNvSpPr/>
            <p:nvPr/>
          </p:nvSpPr>
          <p:spPr>
            <a:xfrm rot="4187020">
              <a:off x="3155392" y="4106323"/>
              <a:ext cx="363843" cy="36384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4" name="Oval 53"/>
            <p:cNvSpPr/>
            <p:nvPr/>
          </p:nvSpPr>
          <p:spPr>
            <a:xfrm rot="1357576">
              <a:off x="5382780" y="4747088"/>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54"/>
            <p:cNvSpPr/>
            <p:nvPr/>
          </p:nvSpPr>
          <p:spPr>
            <a:xfrm rot="15834631">
              <a:off x="1833759" y="5947674"/>
              <a:ext cx="403709" cy="4037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1" name="Oval 60"/>
            <p:cNvSpPr/>
            <p:nvPr/>
          </p:nvSpPr>
          <p:spPr>
            <a:xfrm>
              <a:off x="1911104" y="5226455"/>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4" name="Oval 63"/>
            <p:cNvSpPr/>
            <p:nvPr/>
          </p:nvSpPr>
          <p:spPr>
            <a:xfrm rot="2084131">
              <a:off x="3659929" y="6157116"/>
              <a:ext cx="414902" cy="4149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7" name="Oval 66"/>
            <p:cNvSpPr/>
            <p:nvPr/>
          </p:nvSpPr>
          <p:spPr>
            <a:xfrm rot="20242620" flipV="1">
              <a:off x="4356746" y="5669185"/>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9" name="Oval 68"/>
            <p:cNvSpPr/>
            <p:nvPr/>
          </p:nvSpPr>
          <p:spPr>
            <a:xfrm rot="4259599" flipV="1">
              <a:off x="5065661" y="3643755"/>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1" name="Oval 70"/>
            <p:cNvSpPr/>
            <p:nvPr/>
          </p:nvSpPr>
          <p:spPr>
            <a:xfrm rot="18981222" flipV="1">
              <a:off x="5694406" y="4354087"/>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2" name="Oval 71"/>
            <p:cNvSpPr/>
            <p:nvPr/>
          </p:nvSpPr>
          <p:spPr>
            <a:xfrm rot="18989564" flipV="1">
              <a:off x="3517919" y="4080099"/>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3" name="Oval 72"/>
            <p:cNvSpPr/>
            <p:nvPr/>
          </p:nvSpPr>
          <p:spPr>
            <a:xfrm flipV="1">
              <a:off x="4000009" y="6377375"/>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4" name="Oval 73"/>
            <p:cNvSpPr/>
            <p:nvPr/>
          </p:nvSpPr>
          <p:spPr>
            <a:xfrm rot="18981222" flipV="1">
              <a:off x="4962389" y="5403886"/>
              <a:ext cx="328240" cy="32824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1" name="Oval 80"/>
            <p:cNvSpPr/>
            <p:nvPr/>
          </p:nvSpPr>
          <p:spPr>
            <a:xfrm rot="2013011" flipV="1">
              <a:off x="5093761" y="3916688"/>
              <a:ext cx="180331" cy="170184"/>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Oval 81"/>
            <p:cNvSpPr/>
            <p:nvPr/>
          </p:nvSpPr>
          <p:spPr>
            <a:xfrm rot="21326706" flipV="1">
              <a:off x="5650624" y="3666575"/>
              <a:ext cx="323556" cy="323556"/>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5" name="Oval 84"/>
            <p:cNvSpPr/>
            <p:nvPr/>
          </p:nvSpPr>
          <p:spPr>
            <a:xfrm rot="20616082" flipV="1">
              <a:off x="4009697" y="3654822"/>
              <a:ext cx="354610" cy="354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2" name="Oval 91"/>
            <p:cNvSpPr/>
            <p:nvPr/>
          </p:nvSpPr>
          <p:spPr>
            <a:xfrm rot="13925549" flipV="1">
              <a:off x="5306163" y="5393204"/>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3" name="Oval 92"/>
            <p:cNvSpPr/>
            <p:nvPr/>
          </p:nvSpPr>
          <p:spPr>
            <a:xfrm flipV="1">
              <a:off x="4697542" y="4318715"/>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4" name="Oval 93"/>
            <p:cNvSpPr/>
            <p:nvPr/>
          </p:nvSpPr>
          <p:spPr>
            <a:xfrm rot="19098113" flipV="1">
              <a:off x="3475524" y="4964500"/>
              <a:ext cx="182960" cy="18296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5" name="Oval 94"/>
            <p:cNvSpPr/>
            <p:nvPr/>
          </p:nvSpPr>
          <p:spPr>
            <a:xfrm rot="1357576" flipV="1">
              <a:off x="3894298" y="6048725"/>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0" name="Oval 99"/>
            <p:cNvSpPr/>
            <p:nvPr/>
          </p:nvSpPr>
          <p:spPr>
            <a:xfrm rot="19876340" flipV="1">
              <a:off x="5047771" y="5013179"/>
              <a:ext cx="272312" cy="2723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3" name="Oval 102"/>
            <p:cNvSpPr/>
            <p:nvPr/>
          </p:nvSpPr>
          <p:spPr>
            <a:xfrm rot="16720534" flipV="1">
              <a:off x="4055831" y="4354832"/>
              <a:ext cx="354610" cy="354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04" name="Oval 103"/>
            <p:cNvSpPr/>
            <p:nvPr/>
          </p:nvSpPr>
          <p:spPr>
            <a:xfrm rot="19876340" flipV="1">
              <a:off x="3889214" y="5353656"/>
              <a:ext cx="250048" cy="25004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5" name="Oval 124"/>
            <p:cNvSpPr/>
            <p:nvPr/>
          </p:nvSpPr>
          <p:spPr>
            <a:xfrm flipV="1">
              <a:off x="4581882" y="5288625"/>
              <a:ext cx="255830" cy="25583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6" name="Oval 125"/>
            <p:cNvSpPr/>
            <p:nvPr/>
          </p:nvSpPr>
          <p:spPr>
            <a:xfrm flipV="1">
              <a:off x="2389915" y="4683836"/>
              <a:ext cx="267754" cy="2677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5" name="Oval 74"/>
            <p:cNvSpPr/>
            <p:nvPr/>
          </p:nvSpPr>
          <p:spPr>
            <a:xfrm rot="18837230" flipV="1">
              <a:off x="2970002" y="5732390"/>
              <a:ext cx="323556" cy="32355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16" name="TextBox 115">
            <a:extLst>
              <a:ext uri="{FF2B5EF4-FFF2-40B4-BE49-F238E27FC236}">
                <a16:creationId xmlns:a16="http://schemas.microsoft.com/office/drawing/2014/main" id="{F563A886-3B68-483A-8216-97D2AA5D7D88}"/>
              </a:ext>
            </a:extLst>
          </p:cNvPr>
          <p:cNvSpPr txBox="1"/>
          <p:nvPr/>
        </p:nvSpPr>
        <p:spPr>
          <a:xfrm>
            <a:off x="6566878" y="3365347"/>
            <a:ext cx="199749" cy="215444"/>
          </a:xfrm>
          <a:prstGeom prst="rect">
            <a:avLst/>
          </a:prstGeom>
          <a:noFill/>
        </p:spPr>
        <p:txBody>
          <a:bodyPr wrap="square" tIns="0" bIns="0" rtlCol="0" anchor="ctr">
            <a:spAutoFit/>
          </a:bodyPr>
          <a:lstStyle/>
          <a:p>
            <a:pPr algn="ctr"/>
            <a:r>
              <a:rPr lang="en-US" altLang="ko-KR" sz="1400" b="1" dirty="0">
                <a:solidFill>
                  <a:schemeClr val="accent1"/>
                </a:solidFill>
                <a:cs typeface="Arial" pitchFamily="34" charset="0"/>
              </a:rPr>
              <a:t>1</a:t>
            </a:r>
          </a:p>
        </p:txBody>
      </p:sp>
      <p:sp>
        <p:nvSpPr>
          <p:cNvPr id="123" name="TextBox 122">
            <a:extLst>
              <a:ext uri="{FF2B5EF4-FFF2-40B4-BE49-F238E27FC236}">
                <a16:creationId xmlns:a16="http://schemas.microsoft.com/office/drawing/2014/main" id="{120A9B7E-8A19-42E9-8898-68D30F2FEDF4}"/>
              </a:ext>
            </a:extLst>
          </p:cNvPr>
          <p:cNvSpPr txBox="1"/>
          <p:nvPr/>
        </p:nvSpPr>
        <p:spPr>
          <a:xfrm>
            <a:off x="6566878" y="4143239"/>
            <a:ext cx="199749" cy="215444"/>
          </a:xfrm>
          <a:prstGeom prst="rect">
            <a:avLst/>
          </a:prstGeom>
          <a:noFill/>
        </p:spPr>
        <p:txBody>
          <a:bodyPr wrap="square" tIns="0" bIns="0" rtlCol="0" anchor="ctr">
            <a:spAutoFit/>
          </a:bodyPr>
          <a:lstStyle/>
          <a:p>
            <a:pPr algn="ctr"/>
            <a:r>
              <a:rPr lang="en-US" altLang="ko-KR" sz="1400" b="1" dirty="0">
                <a:solidFill>
                  <a:schemeClr val="accent1"/>
                </a:solidFill>
                <a:cs typeface="Arial" pitchFamily="34" charset="0"/>
              </a:rPr>
              <a:t>2</a:t>
            </a:r>
          </a:p>
        </p:txBody>
      </p:sp>
      <p:sp>
        <p:nvSpPr>
          <p:cNvPr id="124" name="Oval 123">
            <a:extLst>
              <a:ext uri="{FF2B5EF4-FFF2-40B4-BE49-F238E27FC236}">
                <a16:creationId xmlns:a16="http://schemas.microsoft.com/office/drawing/2014/main" id="{F297EAE8-16B5-470E-997C-7EDB3013CB5F}"/>
              </a:ext>
            </a:extLst>
          </p:cNvPr>
          <p:cNvSpPr/>
          <p:nvPr/>
        </p:nvSpPr>
        <p:spPr>
          <a:xfrm>
            <a:off x="4298281" y="2206170"/>
            <a:ext cx="430886" cy="430886"/>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127" name="TextBox 126">
            <a:extLst>
              <a:ext uri="{FF2B5EF4-FFF2-40B4-BE49-F238E27FC236}">
                <a16:creationId xmlns:a16="http://schemas.microsoft.com/office/drawing/2014/main" id="{EB3C7615-94AB-4C4B-992E-E20634A4FE52}"/>
              </a:ext>
            </a:extLst>
          </p:cNvPr>
          <p:cNvSpPr txBox="1"/>
          <p:nvPr/>
        </p:nvSpPr>
        <p:spPr>
          <a:xfrm>
            <a:off x="4858809" y="2229184"/>
            <a:ext cx="5495381" cy="400110"/>
          </a:xfrm>
          <a:prstGeom prst="rect">
            <a:avLst/>
          </a:prstGeom>
          <a:solidFill>
            <a:schemeClr val="bg1"/>
          </a:solidFill>
        </p:spPr>
        <p:txBody>
          <a:bodyPr wrap="square" rtlCol="0" anchor="ctr">
            <a:spAutoFit/>
          </a:bodyPr>
          <a:lstStyle/>
          <a:p>
            <a:pPr lvl="0"/>
            <a:r>
              <a:rPr lang="id-ID" sz="2000" b="1" dirty="0"/>
              <a:t>Tulis nama lengkap dan tempat tanggal lahir</a:t>
            </a:r>
          </a:p>
        </p:txBody>
      </p:sp>
      <p:sp>
        <p:nvSpPr>
          <p:cNvPr id="142" name="TextBox 141">
            <a:extLst>
              <a:ext uri="{FF2B5EF4-FFF2-40B4-BE49-F238E27FC236}">
                <a16:creationId xmlns:a16="http://schemas.microsoft.com/office/drawing/2014/main" id="{CA0C39BF-F23B-4BD5-970E-8A35C20FB9B2}"/>
              </a:ext>
            </a:extLst>
          </p:cNvPr>
          <p:cNvSpPr txBox="1"/>
          <p:nvPr/>
        </p:nvSpPr>
        <p:spPr>
          <a:xfrm>
            <a:off x="4413849" y="2273196"/>
            <a:ext cx="199749" cy="307777"/>
          </a:xfrm>
          <a:prstGeom prst="rect">
            <a:avLst/>
          </a:prstGeom>
          <a:noFill/>
        </p:spPr>
        <p:txBody>
          <a:bodyPr wrap="square" tIns="0" bIns="0" rtlCol="0" anchor="ctr">
            <a:spAutoFit/>
          </a:bodyPr>
          <a:lstStyle/>
          <a:p>
            <a:pPr algn="ctr"/>
            <a:r>
              <a:rPr lang="en-US" altLang="ko-KR" sz="2000" b="1" dirty="0">
                <a:solidFill>
                  <a:schemeClr val="accent1"/>
                </a:solidFill>
                <a:cs typeface="Arial" pitchFamily="34" charset="0"/>
              </a:rPr>
              <a:t>1</a:t>
            </a:r>
          </a:p>
        </p:txBody>
      </p:sp>
      <p:sp>
        <p:nvSpPr>
          <p:cNvPr id="2" name="Text Placeholder 1"/>
          <p:cNvSpPr>
            <a:spLocks noGrp="1"/>
          </p:cNvSpPr>
          <p:nvPr>
            <p:ph type="body" sz="quarter" idx="10"/>
          </p:nvPr>
        </p:nvSpPr>
        <p:spPr>
          <a:xfrm>
            <a:off x="2018896" y="1129005"/>
            <a:ext cx="6142201" cy="724247"/>
          </a:xfrm>
          <a:solidFill>
            <a:schemeClr val="bg1"/>
          </a:solidFill>
        </p:spPr>
        <p:txBody>
          <a:bodyPr>
            <a:normAutofit fontScale="25000" lnSpcReduction="20000"/>
          </a:bodyPr>
          <a:lstStyle/>
          <a:p>
            <a:endParaRPr lang="en-US" b="1" dirty="0"/>
          </a:p>
          <a:p>
            <a:r>
              <a:rPr lang="id-ID" sz="13500" b="1" dirty="0">
                <a:solidFill>
                  <a:schemeClr val="tx1"/>
                </a:solidFill>
              </a:rPr>
              <a:t>BAGIAN </a:t>
            </a:r>
            <a:r>
              <a:rPr lang="en-US" sz="13500" b="1" dirty="0">
                <a:solidFill>
                  <a:schemeClr val="tx1"/>
                </a:solidFill>
              </a:rPr>
              <a:t>VI</a:t>
            </a:r>
            <a:r>
              <a:rPr lang="id-ID" sz="13500" dirty="0">
                <a:solidFill>
                  <a:schemeClr val="tx1"/>
                </a:solidFill>
              </a:rPr>
              <a:t> : </a:t>
            </a:r>
            <a:r>
              <a:rPr lang="id-ID" sz="13500" b="1" dirty="0">
                <a:solidFill>
                  <a:schemeClr val="tx1"/>
                </a:solidFill>
              </a:rPr>
              <a:t>BIODATA PENULIS</a:t>
            </a:r>
            <a:endParaRPr lang="id-ID" sz="13500" dirty="0">
              <a:solidFill>
                <a:schemeClr val="tx1"/>
              </a:solidFill>
            </a:endParaRPr>
          </a:p>
          <a:p>
            <a:endParaRPr lang="en-US" dirty="0"/>
          </a:p>
        </p:txBody>
      </p:sp>
      <p:sp>
        <p:nvSpPr>
          <p:cNvPr id="79" name="Rectangle 78"/>
          <p:cNvSpPr/>
          <p:nvPr/>
        </p:nvSpPr>
        <p:spPr>
          <a:xfrm>
            <a:off x="4858809" y="2784177"/>
            <a:ext cx="6349958" cy="707886"/>
          </a:xfrm>
          <a:prstGeom prst="rect">
            <a:avLst/>
          </a:prstGeom>
          <a:solidFill>
            <a:schemeClr val="bg1"/>
          </a:solidFill>
        </p:spPr>
        <p:txBody>
          <a:bodyPr wrap="square">
            <a:spAutoFit/>
          </a:bodyPr>
          <a:lstStyle/>
          <a:p>
            <a:r>
              <a:rPr lang="id-ID" sz="2000" dirty="0"/>
              <a:t>Contoh:  Cakti Indra Gunawan di Purwokerto, Jawa Tengah pada hari Jumat, 14 Mei 1971, </a:t>
            </a:r>
          </a:p>
        </p:txBody>
      </p:sp>
      <p:sp>
        <p:nvSpPr>
          <p:cNvPr id="80" name="Oval 79">
            <a:extLst>
              <a:ext uri="{FF2B5EF4-FFF2-40B4-BE49-F238E27FC236}">
                <a16:creationId xmlns:a16="http://schemas.microsoft.com/office/drawing/2014/main" id="{F297EAE8-16B5-470E-997C-7EDB3013CB5F}"/>
              </a:ext>
            </a:extLst>
          </p:cNvPr>
          <p:cNvSpPr/>
          <p:nvPr/>
        </p:nvSpPr>
        <p:spPr>
          <a:xfrm>
            <a:off x="4321319" y="4209527"/>
            <a:ext cx="430886" cy="430886"/>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83" name="TextBox 82">
            <a:extLst>
              <a:ext uri="{FF2B5EF4-FFF2-40B4-BE49-F238E27FC236}">
                <a16:creationId xmlns:a16="http://schemas.microsoft.com/office/drawing/2014/main" id="{CA0C39BF-F23B-4BD5-970E-8A35C20FB9B2}"/>
              </a:ext>
            </a:extLst>
          </p:cNvPr>
          <p:cNvSpPr txBox="1"/>
          <p:nvPr/>
        </p:nvSpPr>
        <p:spPr>
          <a:xfrm>
            <a:off x="4413849" y="4241344"/>
            <a:ext cx="199749" cy="307777"/>
          </a:xfrm>
          <a:prstGeom prst="rect">
            <a:avLst/>
          </a:prstGeom>
          <a:noFill/>
        </p:spPr>
        <p:txBody>
          <a:bodyPr wrap="square" tIns="0" bIns="0" rtlCol="0" anchor="ctr">
            <a:spAutoFit/>
          </a:bodyPr>
          <a:lstStyle/>
          <a:p>
            <a:pPr algn="ctr"/>
            <a:r>
              <a:rPr lang="en-US" altLang="ko-KR" sz="2000" b="1" dirty="0">
                <a:solidFill>
                  <a:schemeClr val="accent1"/>
                </a:solidFill>
                <a:cs typeface="Arial" pitchFamily="34" charset="0"/>
              </a:rPr>
              <a:t>2</a:t>
            </a:r>
          </a:p>
        </p:txBody>
      </p:sp>
      <p:sp>
        <p:nvSpPr>
          <p:cNvPr id="6" name="Rectangle 5"/>
          <p:cNvSpPr/>
          <p:nvPr/>
        </p:nvSpPr>
        <p:spPr>
          <a:xfrm>
            <a:off x="4831615" y="4201940"/>
            <a:ext cx="6351459" cy="707886"/>
          </a:xfrm>
          <a:prstGeom prst="rect">
            <a:avLst/>
          </a:prstGeom>
          <a:solidFill>
            <a:schemeClr val="bg1"/>
          </a:solidFill>
        </p:spPr>
        <p:txBody>
          <a:bodyPr wrap="square">
            <a:spAutoFit/>
          </a:bodyPr>
          <a:lstStyle/>
          <a:p>
            <a:pPr algn="just"/>
            <a:r>
              <a:rPr lang="id-ID" sz="2000" dirty="0"/>
              <a:t>Penulis dilahirkan oleh orang tua yang hebat yaitu Ibu Sri Rejeki dan Bapak Mino. </a:t>
            </a:r>
          </a:p>
        </p:txBody>
      </p:sp>
    </p:spTree>
    <p:extLst>
      <p:ext uri="{BB962C8B-B14F-4D97-AF65-F5344CB8AC3E}">
        <p14:creationId xmlns:p14="http://schemas.microsoft.com/office/powerpoint/2010/main" val="41250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lowchart: Process 12"/>
          <p:cNvSpPr/>
          <p:nvPr/>
        </p:nvSpPr>
        <p:spPr>
          <a:xfrm>
            <a:off x="320697" y="332656"/>
            <a:ext cx="438675" cy="32403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2400" b="1" dirty="0"/>
              <a:t>3</a:t>
            </a:r>
          </a:p>
        </p:txBody>
      </p:sp>
      <p:sp>
        <p:nvSpPr>
          <p:cNvPr id="14" name="Flowchart: Process 13"/>
          <p:cNvSpPr/>
          <p:nvPr/>
        </p:nvSpPr>
        <p:spPr>
          <a:xfrm>
            <a:off x="911640" y="332656"/>
            <a:ext cx="7043530" cy="72008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id-ID" sz="2400" b="1" dirty="0"/>
              <a:t>Tuliskan riwayat pendidikan mulai dari SD sampai perguruan Tinggi</a:t>
            </a:r>
          </a:p>
        </p:txBody>
      </p:sp>
      <p:sp>
        <p:nvSpPr>
          <p:cNvPr id="2" name="Rectangle 1"/>
          <p:cNvSpPr/>
          <p:nvPr/>
        </p:nvSpPr>
        <p:spPr>
          <a:xfrm>
            <a:off x="911640" y="1052736"/>
            <a:ext cx="7566743" cy="2554545"/>
          </a:xfrm>
          <a:prstGeom prst="rect">
            <a:avLst/>
          </a:prstGeom>
        </p:spPr>
        <p:txBody>
          <a:bodyPr wrap="square">
            <a:spAutoFit/>
          </a:bodyPr>
          <a:lstStyle/>
          <a:p>
            <a:pPr algn="just"/>
            <a:r>
              <a:rPr lang="id-ID" sz="2000" dirty="0"/>
              <a:t>Penulis menempuh pendidikan SDN Sokanagera 1 Banjarnegara lulus tahun 1983, SMPN 1 Purwokerto lulusa tahun 1986, SMA Muhammadiyah 1 Purwokerto lulus tahun 1989.  Strata 1 (S1) diselesaikan di Fakultas Ekonomi Jurusan Manajemen Universitas Brawijaya tahun 1996, Strata 2 (S2) ditempuh di Program Pascasarjana Universitas Brawijaya jurusan Manajemen, lulus tahun 1998. Sedangkan Strata 3 (S3) ditempuh di the Univesity of New England, Australia jurusan Manajemen lulus tahun 2014. </a:t>
            </a:r>
          </a:p>
        </p:txBody>
      </p:sp>
      <p:sp>
        <p:nvSpPr>
          <p:cNvPr id="15" name="Flowchart: Process 14"/>
          <p:cNvSpPr/>
          <p:nvPr/>
        </p:nvSpPr>
        <p:spPr>
          <a:xfrm>
            <a:off x="320696" y="3825045"/>
            <a:ext cx="438675" cy="32403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2400" b="1" dirty="0"/>
              <a:t>4</a:t>
            </a:r>
          </a:p>
        </p:txBody>
      </p:sp>
      <p:sp>
        <p:nvSpPr>
          <p:cNvPr id="16" name="Flowchart: Process 15"/>
          <p:cNvSpPr/>
          <p:nvPr/>
        </p:nvSpPr>
        <p:spPr>
          <a:xfrm>
            <a:off x="911640" y="3825045"/>
            <a:ext cx="7043530" cy="32403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id-ID" sz="2400" b="1" dirty="0"/>
              <a:t>Tuliskan riwayat pekerjaan </a:t>
            </a:r>
          </a:p>
        </p:txBody>
      </p:sp>
      <p:sp>
        <p:nvSpPr>
          <p:cNvPr id="3" name="Rectangle 2"/>
          <p:cNvSpPr/>
          <p:nvPr/>
        </p:nvSpPr>
        <p:spPr>
          <a:xfrm>
            <a:off x="911639" y="4322131"/>
            <a:ext cx="7566743" cy="2246769"/>
          </a:xfrm>
          <a:prstGeom prst="rect">
            <a:avLst/>
          </a:prstGeom>
        </p:spPr>
        <p:txBody>
          <a:bodyPr wrap="square">
            <a:spAutoFit/>
          </a:bodyPr>
          <a:lstStyle/>
          <a:p>
            <a:pPr algn="just"/>
            <a:r>
              <a:rPr lang="id-ID" sz="2000" dirty="0"/>
              <a:t>Penulis adalah dosen tetap di Fakultas Ekonomi Universitas Tribhuwana Tunggadewi Malang sejak 1998 hingga sekarang. Penulis juga menujadi dosen luar biasa di Universitas Brawijaya, Universitas Muhammadiyah Malang, Universitas Jenderal Sudirman, Universitas Terbuka dan Universitas Peradaban. Saat ini penulis menjabat sebagai Dekan Sekolah Pascasarjana Universitas Tribhuwana Tunggadewi.</a:t>
            </a:r>
          </a:p>
        </p:txBody>
      </p:sp>
    </p:spTree>
    <p:extLst>
      <p:ext uri="{BB962C8B-B14F-4D97-AF65-F5344CB8AC3E}">
        <p14:creationId xmlns:p14="http://schemas.microsoft.com/office/powerpoint/2010/main" val="22732848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 grpId="0"/>
      <p:bldP spid="15" grpId="0" animBg="1"/>
      <p:bldP spid="16"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lowchart: Process 12"/>
          <p:cNvSpPr/>
          <p:nvPr/>
        </p:nvSpPr>
        <p:spPr>
          <a:xfrm>
            <a:off x="320697" y="332656"/>
            <a:ext cx="438675" cy="32403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2400" b="1" dirty="0"/>
              <a:t>3</a:t>
            </a:r>
          </a:p>
        </p:txBody>
      </p:sp>
      <p:sp>
        <p:nvSpPr>
          <p:cNvPr id="14" name="Flowchart: Process 13"/>
          <p:cNvSpPr/>
          <p:nvPr/>
        </p:nvSpPr>
        <p:spPr>
          <a:xfrm>
            <a:off x="911640" y="332656"/>
            <a:ext cx="7043530" cy="72008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id-ID" sz="2400" b="1" dirty="0"/>
              <a:t>Tuliskan riwayat pendidikan mulai dari SD sampai perguruan Tinggi</a:t>
            </a:r>
          </a:p>
        </p:txBody>
      </p:sp>
      <p:sp>
        <p:nvSpPr>
          <p:cNvPr id="2" name="Rectangle 1"/>
          <p:cNvSpPr/>
          <p:nvPr/>
        </p:nvSpPr>
        <p:spPr>
          <a:xfrm>
            <a:off x="911640" y="1052736"/>
            <a:ext cx="7566743" cy="2554545"/>
          </a:xfrm>
          <a:prstGeom prst="rect">
            <a:avLst/>
          </a:prstGeom>
        </p:spPr>
        <p:txBody>
          <a:bodyPr wrap="square">
            <a:spAutoFit/>
          </a:bodyPr>
          <a:lstStyle/>
          <a:p>
            <a:pPr algn="just"/>
            <a:r>
              <a:rPr lang="id-ID" sz="2000" dirty="0"/>
              <a:t>Penulis menempuh pendidikan SDN Sokanagera 1 Banjarnegara lulus tahun 1983, SMPN 1 Purwokerto lulusa tahun 1986, SMA Muhammadiyah 1 Purwokerto lulus tahun 1989.  Strata 1 (S1) diselesaikan di Fakultas Ekonomi Jurusan Manajemen Universitas Brawijaya tahun 1996, Strata 2 (S2) ditempuh di Program Pascasarjana Universitas Brawijaya jurusan Manajemen, lulus tahun 1998. Sedangkan Strata 3 (S3) ditempuh di the Univesity of New England, Australia jurusan Manajemen lulus tahun 2014. </a:t>
            </a:r>
          </a:p>
        </p:txBody>
      </p:sp>
      <p:sp>
        <p:nvSpPr>
          <p:cNvPr id="15" name="Flowchart: Process 14"/>
          <p:cNvSpPr/>
          <p:nvPr/>
        </p:nvSpPr>
        <p:spPr>
          <a:xfrm>
            <a:off x="320696" y="3825045"/>
            <a:ext cx="438675" cy="32403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2400" b="1" dirty="0"/>
              <a:t>4</a:t>
            </a:r>
          </a:p>
        </p:txBody>
      </p:sp>
      <p:sp>
        <p:nvSpPr>
          <p:cNvPr id="16" name="Flowchart: Process 15"/>
          <p:cNvSpPr/>
          <p:nvPr/>
        </p:nvSpPr>
        <p:spPr>
          <a:xfrm>
            <a:off x="911640" y="3825045"/>
            <a:ext cx="7043530" cy="32403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id-ID" sz="2400" b="1" dirty="0"/>
              <a:t>Tuliskan riwayat pekerjaan </a:t>
            </a:r>
          </a:p>
        </p:txBody>
      </p:sp>
      <p:sp>
        <p:nvSpPr>
          <p:cNvPr id="3" name="Rectangle 2"/>
          <p:cNvSpPr/>
          <p:nvPr/>
        </p:nvSpPr>
        <p:spPr>
          <a:xfrm>
            <a:off x="911639" y="4322131"/>
            <a:ext cx="7566743" cy="2246769"/>
          </a:xfrm>
          <a:prstGeom prst="rect">
            <a:avLst/>
          </a:prstGeom>
        </p:spPr>
        <p:txBody>
          <a:bodyPr wrap="square">
            <a:spAutoFit/>
          </a:bodyPr>
          <a:lstStyle/>
          <a:p>
            <a:pPr algn="just"/>
            <a:r>
              <a:rPr lang="id-ID" sz="2000" dirty="0"/>
              <a:t>Penulis adalah dosen tetap di Fakultas Ekonomi Universitas Tribhuwana Tunggadewi Malang sejak 1998 hingga sekarang. Penulis juga menujadi dosen luar biasa di Universitas Brawijaya, Universitas Muhammadiyah Malang, Universitas Jenderal Sudirman, Universitas Terbuka dan Universitas Peradaban. Saat ini penulis menjabat sebagai Dekan Sekolah Pascasarjana Universitas Tribhuwana Tunggadewi.</a:t>
            </a:r>
          </a:p>
        </p:txBody>
      </p:sp>
    </p:spTree>
    <p:extLst>
      <p:ext uri="{BB962C8B-B14F-4D97-AF65-F5344CB8AC3E}">
        <p14:creationId xmlns:p14="http://schemas.microsoft.com/office/powerpoint/2010/main" val="20746548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 grpId="0"/>
      <p:bldP spid="15" grpId="0" animBg="1"/>
      <p:bldP spid="16"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ocess 3"/>
          <p:cNvSpPr/>
          <p:nvPr/>
        </p:nvSpPr>
        <p:spPr>
          <a:xfrm>
            <a:off x="78572" y="539319"/>
            <a:ext cx="581968" cy="50405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2400" b="1" dirty="0"/>
              <a:t>5</a:t>
            </a:r>
          </a:p>
        </p:txBody>
      </p:sp>
      <p:sp>
        <p:nvSpPr>
          <p:cNvPr id="5" name="Flowchart: Process 4"/>
          <p:cNvSpPr/>
          <p:nvPr/>
        </p:nvSpPr>
        <p:spPr>
          <a:xfrm>
            <a:off x="843477" y="539319"/>
            <a:ext cx="7043530" cy="841598"/>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2400" b="1" dirty="0"/>
              <a:t>Tuliskan karya ilmiah dan penghargaan serta email </a:t>
            </a:r>
          </a:p>
        </p:txBody>
      </p:sp>
      <p:sp>
        <p:nvSpPr>
          <p:cNvPr id="6" name="Rectangle 5"/>
          <p:cNvSpPr/>
          <p:nvPr/>
        </p:nvSpPr>
        <p:spPr>
          <a:xfrm>
            <a:off x="843477" y="1550964"/>
            <a:ext cx="7187546" cy="1938992"/>
          </a:xfrm>
          <a:prstGeom prst="rect">
            <a:avLst/>
          </a:prstGeom>
          <a:ln>
            <a:solidFill>
              <a:schemeClr val="tx1"/>
            </a:solidFill>
          </a:ln>
        </p:spPr>
        <p:txBody>
          <a:bodyPr wrap="square">
            <a:spAutoFit/>
          </a:bodyPr>
          <a:lstStyle/>
          <a:p>
            <a:pPr algn="just"/>
            <a:r>
              <a:rPr lang="id-ID" sz="2000" dirty="0"/>
              <a:t>Penulis telah menerbitkan buku nasional dan internasional sejumlah 20 buah, jurnal internasional dan nasinal sejumlah 5 buah. HAKI (Hak kekayaan Intelktual) 	buah yaitu Teori Migrasi (2012), Teori Ekonomi Cakti (2017) dan Buku Strategi Perbankan Syariah (2018). Penulis dapat dihubungi di</a:t>
            </a:r>
            <a:r>
              <a:rPr lang="en-US" sz="2000" dirty="0"/>
              <a:t> cakti.gunawan@gmail.com</a:t>
            </a:r>
            <a:endParaRPr lang="id-ID" sz="2000" u="sng"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7886" r="6895" b="6523"/>
          <a:stretch/>
        </p:blipFill>
        <p:spPr>
          <a:xfrm>
            <a:off x="8069944" y="436946"/>
            <a:ext cx="4024635" cy="6212210"/>
          </a:xfrm>
          <a:prstGeom prst="rect">
            <a:avLst/>
          </a:prstGeom>
        </p:spPr>
      </p:pic>
      <p:sp>
        <p:nvSpPr>
          <p:cNvPr id="7" name="Flowchart: Process 6"/>
          <p:cNvSpPr/>
          <p:nvPr/>
        </p:nvSpPr>
        <p:spPr>
          <a:xfrm>
            <a:off x="2415391" y="4389406"/>
            <a:ext cx="2627857" cy="841598"/>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err="1">
                <a:solidFill>
                  <a:schemeClr val="tx1"/>
                </a:solidFill>
              </a:rPr>
              <a:t>Contoh</a:t>
            </a:r>
            <a:r>
              <a:rPr lang="en-US" sz="2400" b="1" dirty="0">
                <a:solidFill>
                  <a:schemeClr val="tx1"/>
                </a:solidFill>
              </a:rPr>
              <a:t> </a:t>
            </a:r>
            <a:r>
              <a:rPr lang="en-US" sz="2400" b="1" dirty="0" err="1">
                <a:solidFill>
                  <a:schemeClr val="tx1"/>
                </a:solidFill>
              </a:rPr>
              <a:t>Tentang</a:t>
            </a:r>
            <a:r>
              <a:rPr lang="en-US" sz="2400" b="1" dirty="0">
                <a:solidFill>
                  <a:schemeClr val="tx1"/>
                </a:solidFill>
              </a:rPr>
              <a:t> </a:t>
            </a:r>
            <a:r>
              <a:rPr lang="en-US" sz="2400" b="1" dirty="0" err="1">
                <a:solidFill>
                  <a:schemeClr val="tx1"/>
                </a:solidFill>
              </a:rPr>
              <a:t>Penulis</a:t>
            </a:r>
            <a:endParaRPr lang="id-ID" sz="2400" b="1" dirty="0">
              <a:solidFill>
                <a:schemeClr val="tx1"/>
              </a:solidFill>
            </a:endParaRPr>
          </a:p>
        </p:txBody>
      </p:sp>
      <p:sp>
        <p:nvSpPr>
          <p:cNvPr id="3" name="Down Arrow 2"/>
          <p:cNvSpPr/>
          <p:nvPr/>
        </p:nvSpPr>
        <p:spPr>
          <a:xfrm>
            <a:off x="3521702" y="3576595"/>
            <a:ext cx="759670" cy="6162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5508978" y="4389406"/>
            <a:ext cx="2291644" cy="812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58050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Rectangle 204">
            <a:extLst>
              <a:ext uri="{FF2B5EF4-FFF2-40B4-BE49-F238E27FC236}">
                <a16:creationId xmlns:a16="http://schemas.microsoft.com/office/drawing/2014/main" id="{3B352E8D-5E13-4ACD-957C-CBD6DEC272C0}"/>
              </a:ext>
            </a:extLst>
          </p:cNvPr>
          <p:cNvSpPr/>
          <p:nvPr/>
        </p:nvSpPr>
        <p:spPr>
          <a:xfrm>
            <a:off x="0" y="0"/>
            <a:ext cx="610790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 name="TextBox 3">
            <a:extLst>
              <a:ext uri="{FF2B5EF4-FFF2-40B4-BE49-F238E27FC236}">
                <a16:creationId xmlns:a16="http://schemas.microsoft.com/office/drawing/2014/main" id="{DF691C40-340A-44BC-A6B3-C3A20A9ED913}"/>
              </a:ext>
            </a:extLst>
          </p:cNvPr>
          <p:cNvSpPr txBox="1"/>
          <p:nvPr/>
        </p:nvSpPr>
        <p:spPr>
          <a:xfrm>
            <a:off x="0" y="4879673"/>
            <a:ext cx="12192000" cy="995209"/>
          </a:xfrm>
          <a:prstGeom prst="rect">
            <a:avLst/>
          </a:prstGeom>
          <a:noFill/>
        </p:spPr>
        <p:txBody>
          <a:bodyPr wrap="square" rtlCol="0" anchor="ctr">
            <a:spAutoFit/>
          </a:bodyPr>
          <a:lstStyle/>
          <a:p>
            <a:pPr algn="ctr"/>
            <a:r>
              <a:rPr lang="en-US" altLang="ko-KR" sz="5867" dirty="0">
                <a:cs typeface="Arial" pitchFamily="34" charset="0"/>
              </a:rPr>
              <a:t>TERIMA KASIH </a:t>
            </a:r>
            <a:endParaRPr lang="ko-KR" altLang="en-US" sz="5867" dirty="0">
              <a:cs typeface="Arial" pitchFamily="34" charset="0"/>
            </a:endParaRPr>
          </a:p>
        </p:txBody>
      </p:sp>
      <p:grpSp>
        <p:nvGrpSpPr>
          <p:cNvPr id="6" name="Group 5">
            <a:extLst>
              <a:ext uri="{FF2B5EF4-FFF2-40B4-BE49-F238E27FC236}">
                <a16:creationId xmlns:a16="http://schemas.microsoft.com/office/drawing/2014/main" id="{02A6FD69-6004-443E-8850-EF987F66691A}"/>
              </a:ext>
            </a:extLst>
          </p:cNvPr>
          <p:cNvGrpSpPr/>
          <p:nvPr/>
        </p:nvGrpSpPr>
        <p:grpSpPr>
          <a:xfrm rot="21046937">
            <a:off x="6024983" y="838014"/>
            <a:ext cx="2712035" cy="2507877"/>
            <a:chOff x="8479089" y="1262387"/>
            <a:chExt cx="6147593" cy="5684813"/>
          </a:xfrm>
        </p:grpSpPr>
        <p:grpSp>
          <p:nvGrpSpPr>
            <p:cNvPr id="7" name="Group 6">
              <a:extLst>
                <a:ext uri="{FF2B5EF4-FFF2-40B4-BE49-F238E27FC236}">
                  <a16:creationId xmlns:a16="http://schemas.microsoft.com/office/drawing/2014/main" id="{4680488D-F4C7-458A-A8B7-C1ABB828AFC0}"/>
                </a:ext>
              </a:extLst>
            </p:cNvPr>
            <p:cNvGrpSpPr/>
            <p:nvPr/>
          </p:nvGrpSpPr>
          <p:grpSpPr>
            <a:xfrm rot="20275744" flipH="1">
              <a:off x="9114364" y="4275293"/>
              <a:ext cx="965714" cy="1155036"/>
              <a:chOff x="5704433" y="717502"/>
              <a:chExt cx="7365528" cy="8809481"/>
            </a:xfrm>
          </p:grpSpPr>
          <p:sp>
            <p:nvSpPr>
              <p:cNvPr id="96" name="Freeform: Shape 95">
                <a:extLst>
                  <a:ext uri="{FF2B5EF4-FFF2-40B4-BE49-F238E27FC236}">
                    <a16:creationId xmlns:a16="http://schemas.microsoft.com/office/drawing/2014/main" id="{7CBEC376-C192-440B-8194-D924B81A8762}"/>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7" name="Freeform: Shape 96">
                <a:extLst>
                  <a:ext uri="{FF2B5EF4-FFF2-40B4-BE49-F238E27FC236}">
                    <a16:creationId xmlns:a16="http://schemas.microsoft.com/office/drawing/2014/main" id="{D96F61D6-6F30-49E5-8990-D0E2659265BE}"/>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8" name="Freeform: Shape 97">
                <a:extLst>
                  <a:ext uri="{FF2B5EF4-FFF2-40B4-BE49-F238E27FC236}">
                    <a16:creationId xmlns:a16="http://schemas.microsoft.com/office/drawing/2014/main" id="{18BBEF53-0532-4F2C-91D7-EE813E349B75}"/>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9" name="Freeform: Shape 98">
                <a:extLst>
                  <a:ext uri="{FF2B5EF4-FFF2-40B4-BE49-F238E27FC236}">
                    <a16:creationId xmlns:a16="http://schemas.microsoft.com/office/drawing/2014/main" id="{CD8B9533-017D-48EE-AF7F-853201865C98}"/>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0" name="Freeform: Shape 99">
                <a:extLst>
                  <a:ext uri="{FF2B5EF4-FFF2-40B4-BE49-F238E27FC236}">
                    <a16:creationId xmlns:a16="http://schemas.microsoft.com/office/drawing/2014/main" id="{6313D5B4-9579-47A0-9542-9059CD05E4CB}"/>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1" name="Freeform: Shape 100">
                <a:extLst>
                  <a:ext uri="{FF2B5EF4-FFF2-40B4-BE49-F238E27FC236}">
                    <a16:creationId xmlns:a16="http://schemas.microsoft.com/office/drawing/2014/main" id="{2501C042-F033-472E-84C7-596539BF7FC9}"/>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2" name="Freeform: Shape 101">
                <a:extLst>
                  <a:ext uri="{FF2B5EF4-FFF2-40B4-BE49-F238E27FC236}">
                    <a16:creationId xmlns:a16="http://schemas.microsoft.com/office/drawing/2014/main" id="{67024BD0-81B3-48E7-A4E4-4C6E9D59887C}"/>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8" name="Group 7">
              <a:extLst>
                <a:ext uri="{FF2B5EF4-FFF2-40B4-BE49-F238E27FC236}">
                  <a16:creationId xmlns:a16="http://schemas.microsoft.com/office/drawing/2014/main" id="{D559077F-D78F-4F72-B835-721D85D66054}"/>
                </a:ext>
              </a:extLst>
            </p:cNvPr>
            <p:cNvGrpSpPr/>
            <p:nvPr/>
          </p:nvGrpSpPr>
          <p:grpSpPr>
            <a:xfrm rot="20275744" flipH="1">
              <a:off x="8479089" y="5341625"/>
              <a:ext cx="1416763" cy="1605575"/>
              <a:chOff x="5365048" y="479821"/>
              <a:chExt cx="8036930" cy="9108010"/>
            </a:xfrm>
          </p:grpSpPr>
          <p:sp>
            <p:nvSpPr>
              <p:cNvPr id="89" name="Freeform: Shape 88">
                <a:extLst>
                  <a:ext uri="{FF2B5EF4-FFF2-40B4-BE49-F238E27FC236}">
                    <a16:creationId xmlns:a16="http://schemas.microsoft.com/office/drawing/2014/main" id="{BFA51BDA-9E5F-49BA-AD4C-BCDF4E7A373E}"/>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0" name="Freeform: Shape 89">
                <a:extLst>
                  <a:ext uri="{FF2B5EF4-FFF2-40B4-BE49-F238E27FC236}">
                    <a16:creationId xmlns:a16="http://schemas.microsoft.com/office/drawing/2014/main" id="{24096AA8-9CAE-46CA-86D1-9A824BFCBC18}"/>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1" name="Freeform: Shape 90">
                <a:extLst>
                  <a:ext uri="{FF2B5EF4-FFF2-40B4-BE49-F238E27FC236}">
                    <a16:creationId xmlns:a16="http://schemas.microsoft.com/office/drawing/2014/main" id="{1E790CA9-0EFA-400F-83F7-79FDEFBB84F9}"/>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2" name="Freeform: Shape 91">
                <a:extLst>
                  <a:ext uri="{FF2B5EF4-FFF2-40B4-BE49-F238E27FC236}">
                    <a16:creationId xmlns:a16="http://schemas.microsoft.com/office/drawing/2014/main" id="{6937A1C0-6051-48CA-B549-E2F3F15BFD6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3" name="Freeform: Shape 92">
                <a:extLst>
                  <a:ext uri="{FF2B5EF4-FFF2-40B4-BE49-F238E27FC236}">
                    <a16:creationId xmlns:a16="http://schemas.microsoft.com/office/drawing/2014/main" id="{50D6C56A-AE6E-4FA7-BF23-EF6390091311}"/>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4" name="Freeform: Shape 93">
                <a:extLst>
                  <a:ext uri="{FF2B5EF4-FFF2-40B4-BE49-F238E27FC236}">
                    <a16:creationId xmlns:a16="http://schemas.microsoft.com/office/drawing/2014/main" id="{0472A129-81DD-4AF2-A48D-BCDDA10A283E}"/>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5" name="Freeform: Shape 94">
                <a:extLst>
                  <a:ext uri="{FF2B5EF4-FFF2-40B4-BE49-F238E27FC236}">
                    <a16:creationId xmlns:a16="http://schemas.microsoft.com/office/drawing/2014/main" id="{E125F82E-36F6-4F44-96B8-226BADA4B39D}"/>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9" name="Group 8">
              <a:extLst>
                <a:ext uri="{FF2B5EF4-FFF2-40B4-BE49-F238E27FC236}">
                  <a16:creationId xmlns:a16="http://schemas.microsoft.com/office/drawing/2014/main" id="{268031F8-A8E7-4B74-90DC-ADC887AAB31F}"/>
                </a:ext>
              </a:extLst>
            </p:cNvPr>
            <p:cNvGrpSpPr/>
            <p:nvPr/>
          </p:nvGrpSpPr>
          <p:grpSpPr>
            <a:xfrm rot="20275744" flipH="1">
              <a:off x="10278521" y="5974428"/>
              <a:ext cx="496268" cy="512648"/>
              <a:chOff x="5365048" y="1982197"/>
              <a:chExt cx="7362621" cy="7605634"/>
            </a:xfrm>
          </p:grpSpPr>
          <p:sp>
            <p:nvSpPr>
              <p:cNvPr id="82" name="Freeform: Shape 81">
                <a:extLst>
                  <a:ext uri="{FF2B5EF4-FFF2-40B4-BE49-F238E27FC236}">
                    <a16:creationId xmlns:a16="http://schemas.microsoft.com/office/drawing/2014/main" id="{2D248612-2468-41E8-BF92-FA96B66737B2}"/>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3" name="Freeform: Shape 82">
                <a:extLst>
                  <a:ext uri="{FF2B5EF4-FFF2-40B4-BE49-F238E27FC236}">
                    <a16:creationId xmlns:a16="http://schemas.microsoft.com/office/drawing/2014/main" id="{C665D374-1CCD-44DC-B722-C9F04CC6C166}"/>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4" name="Freeform: Shape 83">
                <a:extLst>
                  <a:ext uri="{FF2B5EF4-FFF2-40B4-BE49-F238E27FC236}">
                    <a16:creationId xmlns:a16="http://schemas.microsoft.com/office/drawing/2014/main" id="{C494CE6F-7CE0-49AA-AD4E-A03A8B464825}"/>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5" name="Freeform: Shape 84">
                <a:extLst>
                  <a:ext uri="{FF2B5EF4-FFF2-40B4-BE49-F238E27FC236}">
                    <a16:creationId xmlns:a16="http://schemas.microsoft.com/office/drawing/2014/main" id="{D8E1949E-7875-4E7A-8F92-6306DAA2D616}"/>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6" name="Freeform: Shape 85">
                <a:extLst>
                  <a:ext uri="{FF2B5EF4-FFF2-40B4-BE49-F238E27FC236}">
                    <a16:creationId xmlns:a16="http://schemas.microsoft.com/office/drawing/2014/main" id="{8B97B1F9-3F94-47A2-A65F-198ED6D0641D}"/>
                  </a:ext>
                </a:extLst>
              </p:cNvPr>
              <p:cNvSpPr/>
              <p:nvPr/>
            </p:nvSpPr>
            <p:spPr>
              <a:xfrm>
                <a:off x="9871173" y="3444023"/>
                <a:ext cx="1940058" cy="2975318"/>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 name="connsiteX0" fmla="*/ 1247497 w 1247497"/>
                  <a:gd name="connsiteY0" fmla="*/ 0 h 1024830"/>
                  <a:gd name="connsiteX1" fmla="*/ 0 w 1247497"/>
                  <a:gd name="connsiteY1" fmla="*/ 277330 h 1024830"/>
                  <a:gd name="connsiteX2" fmla="*/ 113780 w 1247497"/>
                  <a:gd name="connsiteY2" fmla="*/ 1024830 h 1024830"/>
                  <a:gd name="connsiteX3" fmla="*/ 1247497 w 1247497"/>
                  <a:gd name="connsiteY3" fmla="*/ 0 h 1024830"/>
                  <a:gd name="connsiteX0" fmla="*/ 675581 w 675581"/>
                  <a:gd name="connsiteY0" fmla="*/ 0 h 1036087"/>
                  <a:gd name="connsiteX1" fmla="*/ 0 w 675581"/>
                  <a:gd name="connsiteY1" fmla="*/ 288587 h 1036087"/>
                  <a:gd name="connsiteX2" fmla="*/ 113780 w 675581"/>
                  <a:gd name="connsiteY2" fmla="*/ 1036087 h 1036087"/>
                  <a:gd name="connsiteX3" fmla="*/ 675581 w 675581"/>
                  <a:gd name="connsiteY3" fmla="*/ 0 h 1036087"/>
                </a:gdLst>
                <a:ahLst/>
                <a:cxnLst>
                  <a:cxn ang="0">
                    <a:pos x="connsiteX0" y="connsiteY0"/>
                  </a:cxn>
                  <a:cxn ang="0">
                    <a:pos x="connsiteX1" y="connsiteY1"/>
                  </a:cxn>
                  <a:cxn ang="0">
                    <a:pos x="connsiteX2" y="connsiteY2"/>
                  </a:cxn>
                  <a:cxn ang="0">
                    <a:pos x="connsiteX3" y="connsiteY3"/>
                  </a:cxn>
                </a:cxnLst>
                <a:rect l="l" t="t" r="r" b="b"/>
                <a:pathLst>
                  <a:path w="675581" h="1036087">
                    <a:moveTo>
                      <a:pt x="675581" y="0"/>
                    </a:moveTo>
                    <a:lnTo>
                      <a:pt x="0" y="288587"/>
                    </a:lnTo>
                    <a:lnTo>
                      <a:pt x="113780" y="1036087"/>
                    </a:lnTo>
                    <a:lnTo>
                      <a:pt x="675581"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7" name="Freeform: Shape 86">
                <a:extLst>
                  <a:ext uri="{FF2B5EF4-FFF2-40B4-BE49-F238E27FC236}">
                    <a16:creationId xmlns:a16="http://schemas.microsoft.com/office/drawing/2014/main" id="{6A326406-7037-4AA6-B244-9D084044466C}"/>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8" name="Freeform: Shape 87">
                <a:extLst>
                  <a:ext uri="{FF2B5EF4-FFF2-40B4-BE49-F238E27FC236}">
                    <a16:creationId xmlns:a16="http://schemas.microsoft.com/office/drawing/2014/main" id="{7FFD3C0B-7922-4E30-85BF-6456E2BBD1F8}"/>
                  </a:ext>
                </a:extLst>
              </p:cNvPr>
              <p:cNvSpPr/>
              <p:nvPr/>
            </p:nvSpPr>
            <p:spPr>
              <a:xfrm>
                <a:off x="7708809" y="1982197"/>
                <a:ext cx="2543813" cy="4971750"/>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 name="connsiteX0" fmla="*/ 0 w 993639"/>
                  <a:gd name="connsiteY0" fmla="*/ 595440 h 1852740"/>
                  <a:gd name="connsiteX1" fmla="*/ 993498 w 993639"/>
                  <a:gd name="connsiteY1" fmla="*/ 0 h 1852740"/>
                  <a:gd name="connsiteX2" fmla="*/ 885825 w 993639"/>
                  <a:gd name="connsiteY2" fmla="*/ 1852740 h 1852740"/>
                  <a:gd name="connsiteX3" fmla="*/ 0 w 993639"/>
                  <a:gd name="connsiteY3" fmla="*/ 595440 h 1852740"/>
                  <a:gd name="connsiteX0" fmla="*/ 0 w 885825"/>
                  <a:gd name="connsiteY0" fmla="*/ 473999 h 1731299"/>
                  <a:gd name="connsiteX1" fmla="*/ 784851 w 885825"/>
                  <a:gd name="connsiteY1" fmla="*/ 0 h 1731299"/>
                  <a:gd name="connsiteX2" fmla="*/ 885825 w 885825"/>
                  <a:gd name="connsiteY2" fmla="*/ 1731299 h 1731299"/>
                  <a:gd name="connsiteX3" fmla="*/ 0 w 885825"/>
                  <a:gd name="connsiteY3" fmla="*/ 473999 h 1731299"/>
                </a:gdLst>
                <a:ahLst/>
                <a:cxnLst>
                  <a:cxn ang="0">
                    <a:pos x="connsiteX0" y="connsiteY0"/>
                  </a:cxn>
                  <a:cxn ang="0">
                    <a:pos x="connsiteX1" y="connsiteY1"/>
                  </a:cxn>
                  <a:cxn ang="0">
                    <a:pos x="connsiteX2" y="connsiteY2"/>
                  </a:cxn>
                  <a:cxn ang="0">
                    <a:pos x="connsiteX3" y="connsiteY3"/>
                  </a:cxn>
                </a:cxnLst>
                <a:rect l="l" t="t" r="r" b="b"/>
                <a:pathLst>
                  <a:path w="885825" h="1731299">
                    <a:moveTo>
                      <a:pt x="0" y="473999"/>
                    </a:moveTo>
                    <a:lnTo>
                      <a:pt x="784851" y="0"/>
                    </a:lnTo>
                    <a:cubicBezTo>
                      <a:pt x="789613" y="723900"/>
                      <a:pt x="881063" y="1007399"/>
                      <a:pt x="885825" y="1731299"/>
                    </a:cubicBezTo>
                    <a:lnTo>
                      <a:pt x="0" y="473999"/>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0" name="Group 9">
              <a:extLst>
                <a:ext uri="{FF2B5EF4-FFF2-40B4-BE49-F238E27FC236}">
                  <a16:creationId xmlns:a16="http://schemas.microsoft.com/office/drawing/2014/main" id="{AC1388E3-8EE3-4146-9FAD-C9BFC38BCCE9}"/>
                </a:ext>
              </a:extLst>
            </p:cNvPr>
            <p:cNvGrpSpPr/>
            <p:nvPr/>
          </p:nvGrpSpPr>
          <p:grpSpPr>
            <a:xfrm rot="20275744" flipH="1">
              <a:off x="11620616" y="3813253"/>
              <a:ext cx="1199247" cy="1359069"/>
              <a:chOff x="5365051" y="479822"/>
              <a:chExt cx="8036930" cy="9108006"/>
            </a:xfrm>
          </p:grpSpPr>
          <p:sp>
            <p:nvSpPr>
              <p:cNvPr id="75" name="Freeform: Shape 74">
                <a:extLst>
                  <a:ext uri="{FF2B5EF4-FFF2-40B4-BE49-F238E27FC236}">
                    <a16:creationId xmlns:a16="http://schemas.microsoft.com/office/drawing/2014/main" id="{AE540BA9-525B-42DE-8A9C-A357F4A01CDE}"/>
                  </a:ext>
                </a:extLst>
              </p:cNvPr>
              <p:cNvSpPr/>
              <p:nvPr/>
            </p:nvSpPr>
            <p:spPr>
              <a:xfrm>
                <a:off x="11674978" y="8268752"/>
                <a:ext cx="1052698" cy="1319076"/>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6" name="Freeform: Shape 75">
                <a:extLst>
                  <a:ext uri="{FF2B5EF4-FFF2-40B4-BE49-F238E27FC236}">
                    <a16:creationId xmlns:a16="http://schemas.microsoft.com/office/drawing/2014/main" id="{D455889F-53FB-4E73-879B-F2A52C1C306E}"/>
                  </a:ext>
                </a:extLst>
              </p:cNvPr>
              <p:cNvSpPr/>
              <p:nvPr/>
            </p:nvSpPr>
            <p:spPr>
              <a:xfrm>
                <a:off x="9107333" y="6879848"/>
                <a:ext cx="3333521" cy="1613813"/>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7" name="Freeform: Shape 76">
                <a:extLst>
                  <a:ext uri="{FF2B5EF4-FFF2-40B4-BE49-F238E27FC236}">
                    <a16:creationId xmlns:a16="http://schemas.microsoft.com/office/drawing/2014/main" id="{7000256E-7023-443F-8B16-BEA62B00ABB3}"/>
                  </a:ext>
                </a:extLst>
              </p:cNvPr>
              <p:cNvSpPr/>
              <p:nvPr/>
            </p:nvSpPr>
            <p:spPr>
              <a:xfrm>
                <a:off x="5365051" y="5540920"/>
                <a:ext cx="1132614" cy="452887"/>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8" name="Freeform: Shape 77">
                <a:extLst>
                  <a:ext uri="{FF2B5EF4-FFF2-40B4-BE49-F238E27FC236}">
                    <a16:creationId xmlns:a16="http://schemas.microsoft.com/office/drawing/2014/main" id="{E74AC44C-B460-4A8E-AB88-4CB7C7DC5D90}"/>
                  </a:ext>
                </a:extLst>
              </p:cNvPr>
              <p:cNvSpPr/>
              <p:nvPr/>
            </p:nvSpPr>
            <p:spPr>
              <a:xfrm>
                <a:off x="6149703" y="5215816"/>
                <a:ext cx="1586462" cy="2373445"/>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9" name="Freeform: Shape 78">
                <a:extLst>
                  <a:ext uri="{FF2B5EF4-FFF2-40B4-BE49-F238E27FC236}">
                    <a16:creationId xmlns:a16="http://schemas.microsoft.com/office/drawing/2014/main" id="{8C1D4433-3660-45D1-AEA5-08ABAD0D5BF1}"/>
                  </a:ext>
                </a:extLst>
              </p:cNvPr>
              <p:cNvSpPr/>
              <p:nvPr/>
            </p:nvSpPr>
            <p:spPr>
              <a:xfrm>
                <a:off x="9871175" y="2566273"/>
                <a:ext cx="3530806"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0" name="Freeform: Shape 79">
                <a:extLst>
                  <a:ext uri="{FF2B5EF4-FFF2-40B4-BE49-F238E27FC236}">
                    <a16:creationId xmlns:a16="http://schemas.microsoft.com/office/drawing/2014/main" id="{4C6DA44E-DD44-4AE2-AD19-0F0F683F6DD0}"/>
                  </a:ext>
                </a:extLst>
              </p:cNvPr>
              <p:cNvSpPr/>
              <p:nvPr/>
            </p:nvSpPr>
            <p:spPr>
              <a:xfrm>
                <a:off x="7585443" y="3324704"/>
                <a:ext cx="2667181" cy="4626400"/>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1" name="Freeform: Shape 80">
                <a:extLst>
                  <a:ext uri="{FF2B5EF4-FFF2-40B4-BE49-F238E27FC236}">
                    <a16:creationId xmlns:a16="http://schemas.microsoft.com/office/drawing/2014/main" id="{B0E57E5B-E396-436E-9CD2-899D1BFC09FD}"/>
                  </a:ext>
                </a:extLst>
              </p:cNvPr>
              <p:cNvSpPr/>
              <p:nvPr/>
            </p:nvSpPr>
            <p:spPr>
              <a:xfrm>
                <a:off x="7708807" y="479822"/>
                <a:ext cx="2543816" cy="6474125"/>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 name="Group 10">
              <a:extLst>
                <a:ext uri="{FF2B5EF4-FFF2-40B4-BE49-F238E27FC236}">
                  <a16:creationId xmlns:a16="http://schemas.microsoft.com/office/drawing/2014/main" id="{CBC5FFA5-AB21-4F41-8E5B-44C9C25D624A}"/>
                </a:ext>
              </a:extLst>
            </p:cNvPr>
            <p:cNvGrpSpPr/>
            <p:nvPr/>
          </p:nvGrpSpPr>
          <p:grpSpPr>
            <a:xfrm rot="20073958" flipH="1">
              <a:off x="10116519" y="4915091"/>
              <a:ext cx="1567652" cy="1079675"/>
              <a:chOff x="3667032" y="1708483"/>
              <a:chExt cx="8105829" cy="5582653"/>
            </a:xfrm>
          </p:grpSpPr>
          <p:sp>
            <p:nvSpPr>
              <p:cNvPr id="68" name="Freeform: Shape 67">
                <a:extLst>
                  <a:ext uri="{FF2B5EF4-FFF2-40B4-BE49-F238E27FC236}">
                    <a16:creationId xmlns:a16="http://schemas.microsoft.com/office/drawing/2014/main" id="{95729B65-A9F2-4153-BD37-241D1A423E5C}"/>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9" name="Freeform: Shape 68">
                <a:extLst>
                  <a:ext uri="{FF2B5EF4-FFF2-40B4-BE49-F238E27FC236}">
                    <a16:creationId xmlns:a16="http://schemas.microsoft.com/office/drawing/2014/main" id="{1D53C9FD-E2C1-4FF8-913C-DFD3580571DC}"/>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Freeform: Shape 69">
                <a:extLst>
                  <a:ext uri="{FF2B5EF4-FFF2-40B4-BE49-F238E27FC236}">
                    <a16:creationId xmlns:a16="http://schemas.microsoft.com/office/drawing/2014/main" id="{5C4FCA6C-9149-4035-BDE5-FCDC104DF19F}"/>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1" name="Freeform: Shape 70">
                <a:extLst>
                  <a:ext uri="{FF2B5EF4-FFF2-40B4-BE49-F238E27FC236}">
                    <a16:creationId xmlns:a16="http://schemas.microsoft.com/office/drawing/2014/main" id="{325E19BA-4335-4A76-9097-AE0652209EBB}"/>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2" name="Freeform: Shape 71">
                <a:extLst>
                  <a:ext uri="{FF2B5EF4-FFF2-40B4-BE49-F238E27FC236}">
                    <a16:creationId xmlns:a16="http://schemas.microsoft.com/office/drawing/2014/main" id="{1A883243-FB40-4F67-86E5-D86305DCE2BF}"/>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3" name="Freeform: Shape 72">
                <a:extLst>
                  <a:ext uri="{FF2B5EF4-FFF2-40B4-BE49-F238E27FC236}">
                    <a16:creationId xmlns:a16="http://schemas.microsoft.com/office/drawing/2014/main" id="{0009B8F6-6718-4D92-9195-0CEDBEA1327D}"/>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4" name="Freeform: Shape 73">
                <a:extLst>
                  <a:ext uri="{FF2B5EF4-FFF2-40B4-BE49-F238E27FC236}">
                    <a16:creationId xmlns:a16="http://schemas.microsoft.com/office/drawing/2014/main" id="{330FE00D-6F54-4BB0-A8CB-C1EFE3ED815E}"/>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2" name="Group 11">
              <a:extLst>
                <a:ext uri="{FF2B5EF4-FFF2-40B4-BE49-F238E27FC236}">
                  <a16:creationId xmlns:a16="http://schemas.microsoft.com/office/drawing/2014/main" id="{ADFB101A-532C-4A6C-8A66-BF57A6359ADE}"/>
                </a:ext>
              </a:extLst>
            </p:cNvPr>
            <p:cNvGrpSpPr/>
            <p:nvPr/>
          </p:nvGrpSpPr>
          <p:grpSpPr>
            <a:xfrm rot="20073958" flipH="1">
              <a:off x="10286237" y="3877079"/>
              <a:ext cx="981094" cy="675699"/>
              <a:chOff x="3667032" y="1708483"/>
              <a:chExt cx="8105829" cy="5582653"/>
            </a:xfrm>
          </p:grpSpPr>
          <p:sp>
            <p:nvSpPr>
              <p:cNvPr id="61" name="Freeform: Shape 60">
                <a:extLst>
                  <a:ext uri="{FF2B5EF4-FFF2-40B4-BE49-F238E27FC236}">
                    <a16:creationId xmlns:a16="http://schemas.microsoft.com/office/drawing/2014/main" id="{1A25ED3E-0AC7-49DD-9535-2F315C1551AF}"/>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Freeform: Shape 61">
                <a:extLst>
                  <a:ext uri="{FF2B5EF4-FFF2-40B4-BE49-F238E27FC236}">
                    <a16:creationId xmlns:a16="http://schemas.microsoft.com/office/drawing/2014/main" id="{C8AEA80C-8106-40EF-B4AD-B76DAD15E418}"/>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3" name="Freeform: Shape 62">
                <a:extLst>
                  <a:ext uri="{FF2B5EF4-FFF2-40B4-BE49-F238E27FC236}">
                    <a16:creationId xmlns:a16="http://schemas.microsoft.com/office/drawing/2014/main" id="{4FBA3D4F-6198-4278-A640-42F2415C2BEE}"/>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4" name="Freeform: Shape 63">
                <a:extLst>
                  <a:ext uri="{FF2B5EF4-FFF2-40B4-BE49-F238E27FC236}">
                    <a16:creationId xmlns:a16="http://schemas.microsoft.com/office/drawing/2014/main" id="{FA337E08-59C6-4BBC-AEDD-91BCA9BF9FA7}"/>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5" name="Freeform: Shape 64">
                <a:extLst>
                  <a:ext uri="{FF2B5EF4-FFF2-40B4-BE49-F238E27FC236}">
                    <a16:creationId xmlns:a16="http://schemas.microsoft.com/office/drawing/2014/main" id="{D2BD79C6-2A24-4BB1-8F3E-85E785394918}"/>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6" name="Freeform: Shape 65">
                <a:extLst>
                  <a:ext uri="{FF2B5EF4-FFF2-40B4-BE49-F238E27FC236}">
                    <a16:creationId xmlns:a16="http://schemas.microsoft.com/office/drawing/2014/main" id="{B4D6628B-74D7-464A-BA13-2AF6E2BC1C18}"/>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7" name="Freeform: Shape 66">
                <a:extLst>
                  <a:ext uri="{FF2B5EF4-FFF2-40B4-BE49-F238E27FC236}">
                    <a16:creationId xmlns:a16="http://schemas.microsoft.com/office/drawing/2014/main" id="{35ED13DB-3407-4DC7-9666-861AA8C4F91F}"/>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3" name="Group 12">
              <a:extLst>
                <a:ext uri="{FF2B5EF4-FFF2-40B4-BE49-F238E27FC236}">
                  <a16:creationId xmlns:a16="http://schemas.microsoft.com/office/drawing/2014/main" id="{4B0ABEC1-E4DF-4CDC-9B09-372F35A3B4D8}"/>
                </a:ext>
              </a:extLst>
            </p:cNvPr>
            <p:cNvGrpSpPr/>
            <p:nvPr/>
          </p:nvGrpSpPr>
          <p:grpSpPr>
            <a:xfrm rot="20275744" flipH="1">
              <a:off x="10178216" y="1637990"/>
              <a:ext cx="1416763" cy="1605575"/>
              <a:chOff x="5365048" y="479821"/>
              <a:chExt cx="8036930" cy="9108010"/>
            </a:xfrm>
          </p:grpSpPr>
          <p:sp>
            <p:nvSpPr>
              <p:cNvPr id="54" name="Freeform: Shape 53">
                <a:extLst>
                  <a:ext uri="{FF2B5EF4-FFF2-40B4-BE49-F238E27FC236}">
                    <a16:creationId xmlns:a16="http://schemas.microsoft.com/office/drawing/2014/main" id="{4A07D1AA-4892-46C2-A72C-F33BDC886F5E}"/>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5" name="Freeform: Shape 54">
                <a:extLst>
                  <a:ext uri="{FF2B5EF4-FFF2-40B4-BE49-F238E27FC236}">
                    <a16:creationId xmlns:a16="http://schemas.microsoft.com/office/drawing/2014/main" id="{B82FBCD1-0AF1-49E5-9ECB-BC5AC84D4E0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6" name="Freeform: Shape 55">
                <a:extLst>
                  <a:ext uri="{FF2B5EF4-FFF2-40B4-BE49-F238E27FC236}">
                    <a16:creationId xmlns:a16="http://schemas.microsoft.com/office/drawing/2014/main" id="{25461BBE-5B4E-4546-A712-E35784872D68}"/>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7" name="Freeform: Shape 56">
                <a:extLst>
                  <a:ext uri="{FF2B5EF4-FFF2-40B4-BE49-F238E27FC236}">
                    <a16:creationId xmlns:a16="http://schemas.microsoft.com/office/drawing/2014/main" id="{18D74A61-43CD-4E38-A5EA-769BD3FEDF39}"/>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8" name="Freeform: Shape 57">
                <a:extLst>
                  <a:ext uri="{FF2B5EF4-FFF2-40B4-BE49-F238E27FC236}">
                    <a16:creationId xmlns:a16="http://schemas.microsoft.com/office/drawing/2014/main" id="{EA7C963D-6434-41DE-B5EC-77D6F266CB8B}"/>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9" name="Freeform: Shape 58">
                <a:extLst>
                  <a:ext uri="{FF2B5EF4-FFF2-40B4-BE49-F238E27FC236}">
                    <a16:creationId xmlns:a16="http://schemas.microsoft.com/office/drawing/2014/main" id="{DEFB54BD-2A34-488B-BBEC-E0F26D97850F}"/>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0" name="Freeform: Shape 59">
                <a:extLst>
                  <a:ext uri="{FF2B5EF4-FFF2-40B4-BE49-F238E27FC236}">
                    <a16:creationId xmlns:a16="http://schemas.microsoft.com/office/drawing/2014/main" id="{C0D50B2F-0546-41E1-8E55-3F3249F87C63}"/>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 name="Group 13">
              <a:extLst>
                <a:ext uri="{FF2B5EF4-FFF2-40B4-BE49-F238E27FC236}">
                  <a16:creationId xmlns:a16="http://schemas.microsoft.com/office/drawing/2014/main" id="{1C956869-DE70-4BC4-9D59-605951C9CC67}"/>
                </a:ext>
              </a:extLst>
            </p:cNvPr>
            <p:cNvGrpSpPr/>
            <p:nvPr/>
          </p:nvGrpSpPr>
          <p:grpSpPr>
            <a:xfrm rot="20275744" flipH="1">
              <a:off x="11852978" y="2424207"/>
              <a:ext cx="1074020" cy="1217154"/>
              <a:chOff x="5365048" y="479821"/>
              <a:chExt cx="8036930" cy="9108010"/>
            </a:xfrm>
          </p:grpSpPr>
          <p:sp>
            <p:nvSpPr>
              <p:cNvPr id="47" name="Freeform: Shape 46">
                <a:extLst>
                  <a:ext uri="{FF2B5EF4-FFF2-40B4-BE49-F238E27FC236}">
                    <a16:creationId xmlns:a16="http://schemas.microsoft.com/office/drawing/2014/main" id="{5EF78951-D2B6-47BD-AE82-C5A4F3345506}"/>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8" name="Freeform: Shape 47">
                <a:extLst>
                  <a:ext uri="{FF2B5EF4-FFF2-40B4-BE49-F238E27FC236}">
                    <a16:creationId xmlns:a16="http://schemas.microsoft.com/office/drawing/2014/main" id="{DCF68AB6-D845-44CC-B54D-611D83CC7A5D}"/>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9" name="Freeform: Shape 48">
                <a:extLst>
                  <a:ext uri="{FF2B5EF4-FFF2-40B4-BE49-F238E27FC236}">
                    <a16:creationId xmlns:a16="http://schemas.microsoft.com/office/drawing/2014/main" id="{B3EF97B3-C607-4E0A-85E9-7307355D494E}"/>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0" name="Freeform: Shape 49">
                <a:extLst>
                  <a:ext uri="{FF2B5EF4-FFF2-40B4-BE49-F238E27FC236}">
                    <a16:creationId xmlns:a16="http://schemas.microsoft.com/office/drawing/2014/main" id="{5D0E8E99-B2DD-4E53-94F4-D133AA13326A}"/>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1" name="Freeform: Shape 50">
                <a:extLst>
                  <a:ext uri="{FF2B5EF4-FFF2-40B4-BE49-F238E27FC236}">
                    <a16:creationId xmlns:a16="http://schemas.microsoft.com/office/drawing/2014/main" id="{C9A00484-0FDA-4391-80B3-F5C71280F7DD}"/>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2" name="Freeform: Shape 51">
                <a:extLst>
                  <a:ext uri="{FF2B5EF4-FFF2-40B4-BE49-F238E27FC236}">
                    <a16:creationId xmlns:a16="http://schemas.microsoft.com/office/drawing/2014/main" id="{EB2BFE9E-6CA4-4FE2-9CDD-A5C73817F3E6}"/>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3" name="Freeform: Shape 52">
                <a:extLst>
                  <a:ext uri="{FF2B5EF4-FFF2-40B4-BE49-F238E27FC236}">
                    <a16:creationId xmlns:a16="http://schemas.microsoft.com/office/drawing/2014/main" id="{4951888D-C9F8-45D1-BEBE-D61274F42B0E}"/>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5" name="Group 14">
              <a:extLst>
                <a:ext uri="{FF2B5EF4-FFF2-40B4-BE49-F238E27FC236}">
                  <a16:creationId xmlns:a16="http://schemas.microsoft.com/office/drawing/2014/main" id="{BC80E53A-BDA6-421E-A0B9-F9D6AFA8ACB1}"/>
                </a:ext>
              </a:extLst>
            </p:cNvPr>
            <p:cNvGrpSpPr/>
            <p:nvPr/>
          </p:nvGrpSpPr>
          <p:grpSpPr>
            <a:xfrm rot="21043784" flipH="1">
              <a:off x="12949687" y="4848328"/>
              <a:ext cx="885221" cy="609671"/>
              <a:chOff x="3667032" y="1708483"/>
              <a:chExt cx="8105829" cy="5582653"/>
            </a:xfrm>
          </p:grpSpPr>
          <p:sp>
            <p:nvSpPr>
              <p:cNvPr id="40" name="Freeform: Shape 39">
                <a:extLst>
                  <a:ext uri="{FF2B5EF4-FFF2-40B4-BE49-F238E27FC236}">
                    <a16:creationId xmlns:a16="http://schemas.microsoft.com/office/drawing/2014/main" id="{29039BBA-D40D-4CB7-B4AA-86985E567B9D}"/>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Freeform: Shape 40">
                <a:extLst>
                  <a:ext uri="{FF2B5EF4-FFF2-40B4-BE49-F238E27FC236}">
                    <a16:creationId xmlns:a16="http://schemas.microsoft.com/office/drawing/2014/main" id="{27A01CAC-B4C3-43F2-8B31-50C78933503D}"/>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Freeform: Shape 41">
                <a:extLst>
                  <a:ext uri="{FF2B5EF4-FFF2-40B4-BE49-F238E27FC236}">
                    <a16:creationId xmlns:a16="http://schemas.microsoft.com/office/drawing/2014/main" id="{72824BCF-C908-47D7-AC49-1016651DC2A1}"/>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3" name="Freeform: Shape 42">
                <a:extLst>
                  <a:ext uri="{FF2B5EF4-FFF2-40B4-BE49-F238E27FC236}">
                    <a16:creationId xmlns:a16="http://schemas.microsoft.com/office/drawing/2014/main" id="{451F7F81-16E9-44DC-81D9-432F3C3341B5}"/>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4" name="Freeform: Shape 43">
                <a:extLst>
                  <a:ext uri="{FF2B5EF4-FFF2-40B4-BE49-F238E27FC236}">
                    <a16:creationId xmlns:a16="http://schemas.microsoft.com/office/drawing/2014/main" id="{4C845730-26CE-48B4-8A1C-230683961DC0}"/>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Freeform: Shape 44">
                <a:extLst>
                  <a:ext uri="{FF2B5EF4-FFF2-40B4-BE49-F238E27FC236}">
                    <a16:creationId xmlns:a16="http://schemas.microsoft.com/office/drawing/2014/main" id="{4223C227-32B1-48C4-AAC1-983A5230481C}"/>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Freeform: Shape 45">
                <a:extLst>
                  <a:ext uri="{FF2B5EF4-FFF2-40B4-BE49-F238E27FC236}">
                    <a16:creationId xmlns:a16="http://schemas.microsoft.com/office/drawing/2014/main" id="{F5CF5501-65C5-4741-9767-96A5AC167606}"/>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6" name="Group 15">
              <a:extLst>
                <a:ext uri="{FF2B5EF4-FFF2-40B4-BE49-F238E27FC236}">
                  <a16:creationId xmlns:a16="http://schemas.microsoft.com/office/drawing/2014/main" id="{4BAAD456-113D-41AE-8A6B-24A8B9D8A2C0}"/>
                </a:ext>
              </a:extLst>
            </p:cNvPr>
            <p:cNvGrpSpPr/>
            <p:nvPr/>
          </p:nvGrpSpPr>
          <p:grpSpPr>
            <a:xfrm rot="21043784" flipH="1">
              <a:off x="9098407" y="3250270"/>
              <a:ext cx="740471" cy="509978"/>
              <a:chOff x="3667032" y="1708483"/>
              <a:chExt cx="8105829" cy="5582653"/>
            </a:xfrm>
          </p:grpSpPr>
          <p:sp>
            <p:nvSpPr>
              <p:cNvPr id="33" name="Freeform: Shape 32">
                <a:extLst>
                  <a:ext uri="{FF2B5EF4-FFF2-40B4-BE49-F238E27FC236}">
                    <a16:creationId xmlns:a16="http://schemas.microsoft.com/office/drawing/2014/main" id="{CA37CF1B-6A06-492F-AB9F-4180E8BE1186}"/>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4" name="Freeform: Shape 33">
                <a:extLst>
                  <a:ext uri="{FF2B5EF4-FFF2-40B4-BE49-F238E27FC236}">
                    <a16:creationId xmlns:a16="http://schemas.microsoft.com/office/drawing/2014/main" id="{8D96EC87-32C3-41B3-87D0-ADC9C9366633}"/>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5" name="Freeform: Shape 34">
                <a:extLst>
                  <a:ext uri="{FF2B5EF4-FFF2-40B4-BE49-F238E27FC236}">
                    <a16:creationId xmlns:a16="http://schemas.microsoft.com/office/drawing/2014/main" id="{C1906DD1-7E15-45FA-9421-FE86855FBE58}"/>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6" name="Freeform: Shape 35">
                <a:extLst>
                  <a:ext uri="{FF2B5EF4-FFF2-40B4-BE49-F238E27FC236}">
                    <a16:creationId xmlns:a16="http://schemas.microsoft.com/office/drawing/2014/main" id="{2AA96BA5-89C9-4AC8-B03E-338614BB400D}"/>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Freeform: Shape 36">
                <a:extLst>
                  <a:ext uri="{FF2B5EF4-FFF2-40B4-BE49-F238E27FC236}">
                    <a16:creationId xmlns:a16="http://schemas.microsoft.com/office/drawing/2014/main" id="{DCF0038E-0734-457A-8448-B1E9B6917CAD}"/>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8" name="Freeform: Shape 37">
                <a:extLst>
                  <a:ext uri="{FF2B5EF4-FFF2-40B4-BE49-F238E27FC236}">
                    <a16:creationId xmlns:a16="http://schemas.microsoft.com/office/drawing/2014/main" id="{2606E579-0018-4EB5-AA93-62A7D628D0E8}"/>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Freeform: Shape 38">
                <a:extLst>
                  <a:ext uri="{FF2B5EF4-FFF2-40B4-BE49-F238E27FC236}">
                    <a16:creationId xmlns:a16="http://schemas.microsoft.com/office/drawing/2014/main" id="{A7E5310F-D99B-452D-B914-EF3509EEF9E3}"/>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7" name="Group 16">
              <a:extLst>
                <a:ext uri="{FF2B5EF4-FFF2-40B4-BE49-F238E27FC236}">
                  <a16:creationId xmlns:a16="http://schemas.microsoft.com/office/drawing/2014/main" id="{30A2579E-15DA-4F58-946A-670FA68FC341}"/>
                </a:ext>
              </a:extLst>
            </p:cNvPr>
            <p:cNvGrpSpPr/>
            <p:nvPr/>
          </p:nvGrpSpPr>
          <p:grpSpPr>
            <a:xfrm rot="20275744" flipH="1">
              <a:off x="12999428" y="1262387"/>
              <a:ext cx="1627254" cy="1844118"/>
              <a:chOff x="5365048" y="479821"/>
              <a:chExt cx="8036930" cy="9108010"/>
            </a:xfrm>
          </p:grpSpPr>
          <p:sp>
            <p:nvSpPr>
              <p:cNvPr id="26" name="Freeform: Shape 25">
                <a:extLst>
                  <a:ext uri="{FF2B5EF4-FFF2-40B4-BE49-F238E27FC236}">
                    <a16:creationId xmlns:a16="http://schemas.microsoft.com/office/drawing/2014/main" id="{D6AE6580-0F31-401E-BBEA-C1D3225F98FA}"/>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7" name="Freeform: Shape 26">
                <a:extLst>
                  <a:ext uri="{FF2B5EF4-FFF2-40B4-BE49-F238E27FC236}">
                    <a16:creationId xmlns:a16="http://schemas.microsoft.com/office/drawing/2014/main" id="{41AE7BFF-2E5B-441B-8605-6F0A0DECCFDD}"/>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8" name="Freeform: Shape 27">
                <a:extLst>
                  <a:ext uri="{FF2B5EF4-FFF2-40B4-BE49-F238E27FC236}">
                    <a16:creationId xmlns:a16="http://schemas.microsoft.com/office/drawing/2014/main" id="{A301271A-CCD4-402C-B7E7-A2A1C4A10E17}"/>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9" name="Freeform: Shape 28">
                <a:extLst>
                  <a:ext uri="{FF2B5EF4-FFF2-40B4-BE49-F238E27FC236}">
                    <a16:creationId xmlns:a16="http://schemas.microsoft.com/office/drawing/2014/main" id="{13241F4B-5BCF-43C6-8119-F48C4F7C9C6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Freeform: Shape 29">
                <a:extLst>
                  <a:ext uri="{FF2B5EF4-FFF2-40B4-BE49-F238E27FC236}">
                    <a16:creationId xmlns:a16="http://schemas.microsoft.com/office/drawing/2014/main" id="{49AEF944-1305-4B09-A66B-37BD06A0922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Freeform: Shape 30">
                <a:extLst>
                  <a:ext uri="{FF2B5EF4-FFF2-40B4-BE49-F238E27FC236}">
                    <a16:creationId xmlns:a16="http://schemas.microsoft.com/office/drawing/2014/main" id="{26BC2747-95CA-4B63-A5B6-9A1514447DED}"/>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2" name="Freeform: Shape 31">
                <a:extLst>
                  <a:ext uri="{FF2B5EF4-FFF2-40B4-BE49-F238E27FC236}">
                    <a16:creationId xmlns:a16="http://schemas.microsoft.com/office/drawing/2014/main" id="{61AC05EB-0E92-42B7-A7CB-B626787E7125}"/>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8" name="Group 17">
              <a:extLst>
                <a:ext uri="{FF2B5EF4-FFF2-40B4-BE49-F238E27FC236}">
                  <a16:creationId xmlns:a16="http://schemas.microsoft.com/office/drawing/2014/main" id="{664CCFEC-3126-4488-8245-043DB154C8E5}"/>
                </a:ext>
              </a:extLst>
            </p:cNvPr>
            <p:cNvGrpSpPr/>
            <p:nvPr/>
          </p:nvGrpSpPr>
          <p:grpSpPr>
            <a:xfrm rot="19361629" flipH="1">
              <a:off x="13519304" y="3604291"/>
              <a:ext cx="825203" cy="568334"/>
              <a:chOff x="3667032" y="1708483"/>
              <a:chExt cx="8105829" cy="5582653"/>
            </a:xfrm>
          </p:grpSpPr>
          <p:sp>
            <p:nvSpPr>
              <p:cNvPr id="19" name="Freeform: Shape 18">
                <a:extLst>
                  <a:ext uri="{FF2B5EF4-FFF2-40B4-BE49-F238E27FC236}">
                    <a16:creationId xmlns:a16="http://schemas.microsoft.com/office/drawing/2014/main" id="{6C3DBB1F-F6F8-480E-829B-58B662225AD0}"/>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Freeform: Shape 19">
                <a:extLst>
                  <a:ext uri="{FF2B5EF4-FFF2-40B4-BE49-F238E27FC236}">
                    <a16:creationId xmlns:a16="http://schemas.microsoft.com/office/drawing/2014/main" id="{FC199419-29C2-4E95-9B7F-9DA43F2AE165}"/>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Freeform: Shape 20">
                <a:extLst>
                  <a:ext uri="{FF2B5EF4-FFF2-40B4-BE49-F238E27FC236}">
                    <a16:creationId xmlns:a16="http://schemas.microsoft.com/office/drawing/2014/main" id="{41485636-A858-4F7D-B597-BB741E068B36}"/>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 name="Freeform: Shape 21">
                <a:extLst>
                  <a:ext uri="{FF2B5EF4-FFF2-40B4-BE49-F238E27FC236}">
                    <a16:creationId xmlns:a16="http://schemas.microsoft.com/office/drawing/2014/main" id="{63666CA0-8EC7-4C8A-B422-0E6360155EE4}"/>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 name="Freeform: Shape 22">
                <a:extLst>
                  <a:ext uri="{FF2B5EF4-FFF2-40B4-BE49-F238E27FC236}">
                    <a16:creationId xmlns:a16="http://schemas.microsoft.com/office/drawing/2014/main" id="{739209B4-B036-4AB5-8861-A700E479FABC}"/>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4" name="Freeform: Shape 23">
                <a:extLst>
                  <a:ext uri="{FF2B5EF4-FFF2-40B4-BE49-F238E27FC236}">
                    <a16:creationId xmlns:a16="http://schemas.microsoft.com/office/drawing/2014/main" id="{1DA2F69A-D570-4EE4-918B-6D888C25D347}"/>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 name="Freeform: Shape 24">
                <a:extLst>
                  <a:ext uri="{FF2B5EF4-FFF2-40B4-BE49-F238E27FC236}">
                    <a16:creationId xmlns:a16="http://schemas.microsoft.com/office/drawing/2014/main" id="{92821853-B73D-4349-8245-39B6F3BE4503}"/>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nvGrpSpPr>
          <p:cNvPr id="103" name="Group 102">
            <a:extLst>
              <a:ext uri="{FF2B5EF4-FFF2-40B4-BE49-F238E27FC236}">
                <a16:creationId xmlns:a16="http://schemas.microsoft.com/office/drawing/2014/main" id="{8A3C6061-78E0-4B01-A15E-2D68FA822329}"/>
              </a:ext>
            </a:extLst>
          </p:cNvPr>
          <p:cNvGrpSpPr/>
          <p:nvPr/>
        </p:nvGrpSpPr>
        <p:grpSpPr>
          <a:xfrm>
            <a:off x="3286193" y="3060626"/>
            <a:ext cx="5631920" cy="1498769"/>
            <a:chOff x="3960971" y="2767117"/>
            <a:chExt cx="4267200" cy="1321489"/>
          </a:xfrm>
        </p:grpSpPr>
        <p:sp>
          <p:nvSpPr>
            <p:cNvPr id="104" name="Freeform: Shape 103">
              <a:extLst>
                <a:ext uri="{FF2B5EF4-FFF2-40B4-BE49-F238E27FC236}">
                  <a16:creationId xmlns:a16="http://schemas.microsoft.com/office/drawing/2014/main" id="{77BC4723-8B3C-4124-BA0D-34545987152A}"/>
                </a:ext>
              </a:extLst>
            </p:cNvPr>
            <p:cNvSpPr/>
            <p:nvPr/>
          </p:nvSpPr>
          <p:spPr>
            <a:xfrm>
              <a:off x="4049553" y="3359522"/>
              <a:ext cx="4086225" cy="657225"/>
            </a:xfrm>
            <a:custGeom>
              <a:avLst/>
              <a:gdLst>
                <a:gd name="connsiteX0" fmla="*/ 3881914 w 4086225"/>
                <a:gd name="connsiteY0" fmla="*/ 86622 h 657225"/>
                <a:gd name="connsiteX1" fmla="*/ 2049304 w 4086225"/>
                <a:gd name="connsiteY1" fmla="*/ 319032 h 657225"/>
                <a:gd name="connsiteX2" fmla="*/ 2049304 w 4086225"/>
                <a:gd name="connsiteY2" fmla="*/ 313317 h 657225"/>
                <a:gd name="connsiteX3" fmla="*/ 210979 w 4086225"/>
                <a:gd name="connsiteY3" fmla="*/ 78050 h 657225"/>
                <a:gd name="connsiteX4" fmla="*/ 7144 w 4086225"/>
                <a:gd name="connsiteY4" fmla="*/ 603830 h 657225"/>
                <a:gd name="connsiteX5" fmla="*/ 1779746 w 4086225"/>
                <a:gd name="connsiteY5" fmla="*/ 375230 h 657225"/>
                <a:gd name="connsiteX6" fmla="*/ 2043589 w 4086225"/>
                <a:gd name="connsiteY6" fmla="*/ 643835 h 657225"/>
                <a:gd name="connsiteX7" fmla="*/ 2043589 w 4086225"/>
                <a:gd name="connsiteY7" fmla="*/ 652407 h 657225"/>
                <a:gd name="connsiteX8" fmla="*/ 2312194 w 4086225"/>
                <a:gd name="connsiteY8" fmla="*/ 383802 h 657225"/>
                <a:gd name="connsiteX9" fmla="*/ 4084796 w 4086225"/>
                <a:gd name="connsiteY9" fmla="*/ 612402 h 657225"/>
                <a:gd name="connsiteX10" fmla="*/ 3881914 w 4086225"/>
                <a:gd name="connsiteY10" fmla="*/ 86622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6225" h="657225">
                  <a:moveTo>
                    <a:pt x="3881914" y="86622"/>
                  </a:moveTo>
                  <a:cubicBezTo>
                    <a:pt x="3555206" y="-1960"/>
                    <a:pt x="2711291" y="-80065"/>
                    <a:pt x="2049304" y="319032"/>
                  </a:cubicBezTo>
                  <a:lnTo>
                    <a:pt x="2049304" y="313317"/>
                  </a:lnTo>
                  <a:cubicBezTo>
                    <a:pt x="1385411" y="-88638"/>
                    <a:pt x="538639" y="-9580"/>
                    <a:pt x="210979" y="78050"/>
                  </a:cubicBezTo>
                  <a:cubicBezTo>
                    <a:pt x="210979" y="78050"/>
                    <a:pt x="17621" y="294267"/>
                    <a:pt x="7144" y="603830"/>
                  </a:cubicBezTo>
                  <a:lnTo>
                    <a:pt x="1779746" y="375230"/>
                  </a:lnTo>
                  <a:cubicBezTo>
                    <a:pt x="1779746" y="521915"/>
                    <a:pt x="1897856" y="640977"/>
                    <a:pt x="2043589" y="643835"/>
                  </a:cubicBezTo>
                  <a:lnTo>
                    <a:pt x="2043589" y="652407"/>
                  </a:lnTo>
                  <a:cubicBezTo>
                    <a:pt x="2192179" y="652407"/>
                    <a:pt x="2312194" y="532392"/>
                    <a:pt x="2312194" y="383802"/>
                  </a:cubicBezTo>
                  <a:lnTo>
                    <a:pt x="4084796" y="612402"/>
                  </a:lnTo>
                  <a:cubicBezTo>
                    <a:pt x="4076224" y="302840"/>
                    <a:pt x="3881914" y="86622"/>
                    <a:pt x="3881914" y="86622"/>
                  </a:cubicBezTo>
                  <a:close/>
                </a:path>
              </a:pathLst>
            </a:custGeom>
            <a:solidFill>
              <a:srgbClr val="F9F8F7"/>
            </a:solidFill>
            <a:ln w="9525" cap="flat">
              <a:noFill/>
              <a:prstDash val="solid"/>
              <a:miter/>
            </a:ln>
          </p:spPr>
          <p:txBody>
            <a:bodyPr rtlCol="0" anchor="ctr"/>
            <a:lstStyle/>
            <a:p>
              <a:endParaRPr lang="en-US" sz="1200"/>
            </a:p>
          </p:txBody>
        </p:sp>
        <p:sp>
          <p:nvSpPr>
            <p:cNvPr id="105" name="Freeform: Shape 104">
              <a:extLst>
                <a:ext uri="{FF2B5EF4-FFF2-40B4-BE49-F238E27FC236}">
                  <a16:creationId xmlns:a16="http://schemas.microsoft.com/office/drawing/2014/main" id="{5B3C118E-6047-4870-9502-BB0D98B0FDDD}"/>
                </a:ext>
              </a:extLst>
            </p:cNvPr>
            <p:cNvSpPr/>
            <p:nvPr/>
          </p:nvSpPr>
          <p:spPr>
            <a:xfrm>
              <a:off x="3960971" y="3698081"/>
              <a:ext cx="4267200" cy="390525"/>
            </a:xfrm>
            <a:custGeom>
              <a:avLst/>
              <a:gdLst>
                <a:gd name="connsiteX0" fmla="*/ 2127409 w 4267200"/>
                <a:gd name="connsiteY0" fmla="*/ 389096 h 390525"/>
                <a:gd name="connsiteX1" fmla="*/ 1806416 w 4267200"/>
                <a:gd name="connsiteY1" fmla="*/ 120491 h 390525"/>
                <a:gd name="connsiteX2" fmla="*/ 51911 w 4267200"/>
                <a:gd name="connsiteY2" fmla="*/ 330041 h 390525"/>
                <a:gd name="connsiteX3" fmla="*/ 7144 w 4267200"/>
                <a:gd name="connsiteY3" fmla="*/ 294799 h 390525"/>
                <a:gd name="connsiteX4" fmla="*/ 7144 w 4267200"/>
                <a:gd name="connsiteY4" fmla="*/ 251936 h 390525"/>
                <a:gd name="connsiteX5" fmla="*/ 51911 w 4267200"/>
                <a:gd name="connsiteY5" fmla="*/ 216694 h 390525"/>
                <a:gd name="connsiteX6" fmla="*/ 1859756 w 4267200"/>
                <a:gd name="connsiteY6" fmla="*/ 7144 h 390525"/>
                <a:gd name="connsiteX7" fmla="*/ 1915954 w 4267200"/>
                <a:gd name="connsiteY7" fmla="*/ 65246 h 390525"/>
                <a:gd name="connsiteX8" fmla="*/ 2127409 w 4267200"/>
                <a:gd name="connsiteY8" fmla="*/ 275749 h 390525"/>
                <a:gd name="connsiteX9" fmla="*/ 2338864 w 4267200"/>
                <a:gd name="connsiteY9" fmla="*/ 65246 h 390525"/>
                <a:gd name="connsiteX10" fmla="*/ 2395061 w 4267200"/>
                <a:gd name="connsiteY10" fmla="*/ 7144 h 390525"/>
                <a:gd name="connsiteX11" fmla="*/ 4231482 w 4267200"/>
                <a:gd name="connsiteY11" fmla="*/ 216694 h 390525"/>
                <a:gd name="connsiteX12" fmla="*/ 4266724 w 4267200"/>
                <a:gd name="connsiteY12" fmla="*/ 251936 h 390525"/>
                <a:gd name="connsiteX13" fmla="*/ 4266724 w 4267200"/>
                <a:gd name="connsiteY13" fmla="*/ 294799 h 390525"/>
                <a:gd name="connsiteX14" fmla="*/ 4231482 w 4267200"/>
                <a:gd name="connsiteY14" fmla="*/ 330041 h 390525"/>
                <a:gd name="connsiteX15" fmla="*/ 2448401 w 4267200"/>
                <a:gd name="connsiteY15" fmla="*/ 120491 h 390525"/>
                <a:gd name="connsiteX16" fmla="*/ 2127409 w 4267200"/>
                <a:gd name="connsiteY16" fmla="*/ 389096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200" h="390525">
                  <a:moveTo>
                    <a:pt x="2127409" y="389096"/>
                  </a:moveTo>
                  <a:cubicBezTo>
                    <a:pt x="1967389" y="389096"/>
                    <a:pt x="1834039" y="272891"/>
                    <a:pt x="1806416" y="120491"/>
                  </a:cubicBezTo>
                  <a:lnTo>
                    <a:pt x="51911" y="330041"/>
                  </a:lnTo>
                  <a:cubicBezTo>
                    <a:pt x="31909" y="330041"/>
                    <a:pt x="7144" y="313849"/>
                    <a:pt x="7144" y="294799"/>
                  </a:cubicBezTo>
                  <a:lnTo>
                    <a:pt x="7144" y="251936"/>
                  </a:lnTo>
                  <a:cubicBezTo>
                    <a:pt x="7144" y="231934"/>
                    <a:pt x="32861" y="216694"/>
                    <a:pt x="51911" y="216694"/>
                  </a:cubicBezTo>
                  <a:lnTo>
                    <a:pt x="1859756" y="7144"/>
                  </a:lnTo>
                  <a:cubicBezTo>
                    <a:pt x="1891189" y="7144"/>
                    <a:pt x="1915954" y="32861"/>
                    <a:pt x="1915954" y="65246"/>
                  </a:cubicBezTo>
                  <a:cubicBezTo>
                    <a:pt x="1915954" y="181451"/>
                    <a:pt x="2011204" y="275749"/>
                    <a:pt x="2127409" y="275749"/>
                  </a:cubicBezTo>
                  <a:cubicBezTo>
                    <a:pt x="2243614" y="275749"/>
                    <a:pt x="2338864" y="181451"/>
                    <a:pt x="2338864" y="65246"/>
                  </a:cubicBezTo>
                  <a:cubicBezTo>
                    <a:pt x="2338864" y="33814"/>
                    <a:pt x="2363629" y="7144"/>
                    <a:pt x="2395061" y="7144"/>
                  </a:cubicBezTo>
                  <a:lnTo>
                    <a:pt x="4231482" y="216694"/>
                  </a:lnTo>
                  <a:cubicBezTo>
                    <a:pt x="4251484" y="216694"/>
                    <a:pt x="4266724" y="232886"/>
                    <a:pt x="4266724" y="251936"/>
                  </a:cubicBezTo>
                  <a:lnTo>
                    <a:pt x="4266724" y="294799"/>
                  </a:lnTo>
                  <a:cubicBezTo>
                    <a:pt x="4266724" y="314801"/>
                    <a:pt x="4250532" y="330041"/>
                    <a:pt x="4231482" y="330041"/>
                  </a:cubicBezTo>
                  <a:lnTo>
                    <a:pt x="2448401" y="120491"/>
                  </a:lnTo>
                  <a:cubicBezTo>
                    <a:pt x="2420779" y="272891"/>
                    <a:pt x="2287429" y="389096"/>
                    <a:pt x="2127409" y="389096"/>
                  </a:cubicBezTo>
                  <a:close/>
                </a:path>
              </a:pathLst>
            </a:custGeom>
            <a:solidFill>
              <a:schemeClr val="accent5">
                <a:lumMod val="50000"/>
              </a:schemeClr>
            </a:solidFill>
            <a:ln w="9525" cap="flat">
              <a:noFill/>
              <a:prstDash val="solid"/>
              <a:miter/>
            </a:ln>
          </p:spPr>
          <p:txBody>
            <a:bodyPr rtlCol="0" anchor="ctr"/>
            <a:lstStyle/>
            <a:p>
              <a:endParaRPr lang="en-US" sz="1200"/>
            </a:p>
          </p:txBody>
        </p:sp>
        <p:sp>
          <p:nvSpPr>
            <p:cNvPr id="106" name="Freeform: Shape 105">
              <a:extLst>
                <a:ext uri="{FF2B5EF4-FFF2-40B4-BE49-F238E27FC236}">
                  <a16:creationId xmlns:a16="http://schemas.microsoft.com/office/drawing/2014/main" id="{E840F45B-9168-40A3-945D-2F943D87EDB5}"/>
                </a:ext>
              </a:extLst>
            </p:cNvPr>
            <p:cNvSpPr/>
            <p:nvPr/>
          </p:nvSpPr>
          <p:spPr>
            <a:xfrm>
              <a:off x="6068849" y="2857621"/>
              <a:ext cx="1809750" cy="857250"/>
            </a:xfrm>
            <a:custGeom>
              <a:avLst/>
              <a:gdLst>
                <a:gd name="connsiteX0" fmla="*/ 1806416 w 1809750"/>
                <a:gd name="connsiteY0" fmla="*/ 463748 h 857250"/>
                <a:gd name="connsiteX1" fmla="*/ 423386 w 1809750"/>
                <a:gd name="connsiteY1" fmla="*/ 638056 h 857250"/>
                <a:gd name="connsiteX2" fmla="*/ 437674 w 1809750"/>
                <a:gd name="connsiteY2" fmla="*/ 632341 h 857250"/>
                <a:gd name="connsiteX3" fmla="*/ 1751171 w 1809750"/>
                <a:gd name="connsiteY3" fmla="*/ 395168 h 857250"/>
                <a:gd name="connsiteX4" fmla="*/ 1769269 w 1809750"/>
                <a:gd name="connsiteY4" fmla="*/ 375166 h 857250"/>
                <a:gd name="connsiteX5" fmla="*/ 1749266 w 1809750"/>
                <a:gd name="connsiteY5" fmla="*/ 357068 h 857250"/>
                <a:gd name="connsiteX6" fmla="*/ 421481 w 1809750"/>
                <a:gd name="connsiteY6" fmla="*/ 598051 h 857250"/>
                <a:gd name="connsiteX7" fmla="*/ 343376 w 1809750"/>
                <a:gd name="connsiteY7" fmla="*/ 631388 h 857250"/>
                <a:gd name="connsiteX8" fmla="*/ 1721644 w 1809750"/>
                <a:gd name="connsiteY8" fmla="*/ 305633 h 857250"/>
                <a:gd name="connsiteX9" fmla="*/ 1726406 w 1809750"/>
                <a:gd name="connsiteY9" fmla="*/ 300871 h 857250"/>
                <a:gd name="connsiteX10" fmla="*/ 1721644 w 1809750"/>
                <a:gd name="connsiteY10" fmla="*/ 296108 h 857250"/>
                <a:gd name="connsiteX11" fmla="*/ 381476 w 1809750"/>
                <a:gd name="connsiteY11" fmla="*/ 603766 h 857250"/>
                <a:gd name="connsiteX12" fmla="*/ 454819 w 1809750"/>
                <a:gd name="connsiteY12" fmla="*/ 566618 h 857250"/>
                <a:gd name="connsiteX13" fmla="*/ 1654016 w 1809750"/>
                <a:gd name="connsiteY13" fmla="*/ 252293 h 857250"/>
                <a:gd name="connsiteX14" fmla="*/ 1671161 w 1809750"/>
                <a:gd name="connsiteY14" fmla="*/ 232291 h 857250"/>
                <a:gd name="connsiteX15" fmla="*/ 1650206 w 1809750"/>
                <a:gd name="connsiteY15" fmla="*/ 214193 h 857250"/>
                <a:gd name="connsiteX16" fmla="*/ 435769 w 1809750"/>
                <a:gd name="connsiteY16" fmla="*/ 532328 h 857250"/>
                <a:gd name="connsiteX17" fmla="*/ 104299 w 1809750"/>
                <a:gd name="connsiteY17" fmla="*/ 725686 h 857250"/>
                <a:gd name="connsiteX18" fmla="*/ 1428274 w 1809750"/>
                <a:gd name="connsiteY18" fmla="*/ 17026 h 857250"/>
                <a:gd name="connsiteX19" fmla="*/ 1431131 w 1809750"/>
                <a:gd name="connsiteY19" fmla="*/ 10358 h 857250"/>
                <a:gd name="connsiteX20" fmla="*/ 1424464 w 1809750"/>
                <a:gd name="connsiteY20" fmla="*/ 7501 h 857250"/>
                <a:gd name="connsiteX21" fmla="*/ 57626 w 1809750"/>
                <a:gd name="connsiteY21" fmla="*/ 759023 h 857250"/>
                <a:gd name="connsiteX22" fmla="*/ 9049 w 1809750"/>
                <a:gd name="connsiteY22" fmla="*/ 799028 h 857250"/>
                <a:gd name="connsiteX23" fmla="*/ 21431 w 1809750"/>
                <a:gd name="connsiteY23" fmla="*/ 812363 h 857250"/>
                <a:gd name="connsiteX24" fmla="*/ 7144 w 1809750"/>
                <a:gd name="connsiteY24" fmla="*/ 823793 h 857250"/>
                <a:gd name="connsiteX25" fmla="*/ 31909 w 1809750"/>
                <a:gd name="connsiteY25" fmla="*/ 852368 h 857250"/>
                <a:gd name="connsiteX26" fmla="*/ 327184 w 1809750"/>
                <a:gd name="connsiteY26" fmla="*/ 679013 h 857250"/>
                <a:gd name="connsiteX27" fmla="*/ 330994 w 1809750"/>
                <a:gd name="connsiteY27" fmla="*/ 681871 h 857250"/>
                <a:gd name="connsiteX28" fmla="*/ 332899 w 1809750"/>
                <a:gd name="connsiteY28" fmla="*/ 681871 h 857250"/>
                <a:gd name="connsiteX29" fmla="*/ 1805464 w 1809750"/>
                <a:gd name="connsiteY29" fmla="*/ 472321 h 857250"/>
                <a:gd name="connsiteX30" fmla="*/ 1810226 w 1809750"/>
                <a:gd name="connsiteY30" fmla="*/ 467558 h 857250"/>
                <a:gd name="connsiteX31" fmla="*/ 1806416 w 1809750"/>
                <a:gd name="connsiteY31" fmla="*/ 463748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857250">
                  <a:moveTo>
                    <a:pt x="1806416" y="463748"/>
                  </a:moveTo>
                  <a:cubicBezTo>
                    <a:pt x="1798796" y="463748"/>
                    <a:pt x="1060609" y="411361"/>
                    <a:pt x="423386" y="638056"/>
                  </a:cubicBezTo>
                  <a:cubicBezTo>
                    <a:pt x="428149" y="636151"/>
                    <a:pt x="432911" y="634246"/>
                    <a:pt x="437674" y="632341"/>
                  </a:cubicBezTo>
                  <a:cubicBezTo>
                    <a:pt x="691039" y="529471"/>
                    <a:pt x="1122521" y="420886"/>
                    <a:pt x="1751171" y="395168"/>
                  </a:cubicBezTo>
                  <a:cubicBezTo>
                    <a:pt x="1761649" y="395168"/>
                    <a:pt x="1770221" y="385643"/>
                    <a:pt x="1769269" y="375166"/>
                  </a:cubicBezTo>
                  <a:cubicBezTo>
                    <a:pt x="1769269" y="364688"/>
                    <a:pt x="1759744" y="356116"/>
                    <a:pt x="1749266" y="357068"/>
                  </a:cubicBezTo>
                  <a:cubicBezTo>
                    <a:pt x="1114901" y="383738"/>
                    <a:pt x="676751" y="494228"/>
                    <a:pt x="421481" y="598051"/>
                  </a:cubicBezTo>
                  <a:cubicBezTo>
                    <a:pt x="393859" y="609481"/>
                    <a:pt x="368141" y="619958"/>
                    <a:pt x="343376" y="631388"/>
                  </a:cubicBezTo>
                  <a:cubicBezTo>
                    <a:pt x="999649" y="316111"/>
                    <a:pt x="1713071" y="305633"/>
                    <a:pt x="1721644" y="305633"/>
                  </a:cubicBezTo>
                  <a:cubicBezTo>
                    <a:pt x="1724501" y="305633"/>
                    <a:pt x="1726406" y="303728"/>
                    <a:pt x="1726406" y="300871"/>
                  </a:cubicBezTo>
                  <a:cubicBezTo>
                    <a:pt x="1726406" y="298013"/>
                    <a:pt x="1724501" y="296108"/>
                    <a:pt x="1721644" y="296108"/>
                  </a:cubicBezTo>
                  <a:cubicBezTo>
                    <a:pt x="1713071" y="296108"/>
                    <a:pt x="1027271" y="306586"/>
                    <a:pt x="381476" y="603766"/>
                  </a:cubicBezTo>
                  <a:cubicBezTo>
                    <a:pt x="404336" y="591383"/>
                    <a:pt x="429101" y="579001"/>
                    <a:pt x="454819" y="566618"/>
                  </a:cubicBezTo>
                  <a:cubicBezTo>
                    <a:pt x="708184" y="443746"/>
                    <a:pt x="1073944" y="298013"/>
                    <a:pt x="1654016" y="252293"/>
                  </a:cubicBezTo>
                  <a:cubicBezTo>
                    <a:pt x="1664494" y="251341"/>
                    <a:pt x="1672114" y="242768"/>
                    <a:pt x="1671161" y="232291"/>
                  </a:cubicBezTo>
                  <a:cubicBezTo>
                    <a:pt x="1670209" y="221813"/>
                    <a:pt x="1660684" y="214193"/>
                    <a:pt x="1650206" y="214193"/>
                  </a:cubicBezTo>
                  <a:cubicBezTo>
                    <a:pt x="1062514" y="259913"/>
                    <a:pt x="691991" y="407551"/>
                    <a:pt x="435769" y="532328"/>
                  </a:cubicBezTo>
                  <a:cubicBezTo>
                    <a:pt x="284321" y="605671"/>
                    <a:pt x="174784" y="676156"/>
                    <a:pt x="104299" y="725686"/>
                  </a:cubicBezTo>
                  <a:cubicBezTo>
                    <a:pt x="620554" y="206573"/>
                    <a:pt x="1420654" y="19883"/>
                    <a:pt x="1428274" y="17026"/>
                  </a:cubicBezTo>
                  <a:cubicBezTo>
                    <a:pt x="1431131" y="16073"/>
                    <a:pt x="1432084" y="13216"/>
                    <a:pt x="1431131" y="10358"/>
                  </a:cubicBezTo>
                  <a:cubicBezTo>
                    <a:pt x="1430179" y="7501"/>
                    <a:pt x="1427321" y="6548"/>
                    <a:pt x="1424464" y="7501"/>
                  </a:cubicBezTo>
                  <a:cubicBezTo>
                    <a:pt x="1415891" y="11311"/>
                    <a:pt x="573881" y="207526"/>
                    <a:pt x="57626" y="759023"/>
                  </a:cubicBezTo>
                  <a:cubicBezTo>
                    <a:pt x="27146" y="782836"/>
                    <a:pt x="10954" y="797123"/>
                    <a:pt x="9049" y="799028"/>
                  </a:cubicBezTo>
                  <a:lnTo>
                    <a:pt x="21431" y="812363"/>
                  </a:lnTo>
                  <a:cubicBezTo>
                    <a:pt x="12859" y="819031"/>
                    <a:pt x="8096" y="822841"/>
                    <a:pt x="7144" y="823793"/>
                  </a:cubicBezTo>
                  <a:lnTo>
                    <a:pt x="31909" y="852368"/>
                  </a:lnTo>
                  <a:cubicBezTo>
                    <a:pt x="32861" y="851416"/>
                    <a:pt x="126206" y="772358"/>
                    <a:pt x="327184" y="679013"/>
                  </a:cubicBezTo>
                  <a:cubicBezTo>
                    <a:pt x="328136" y="680918"/>
                    <a:pt x="329089" y="681871"/>
                    <a:pt x="330994" y="681871"/>
                  </a:cubicBezTo>
                  <a:cubicBezTo>
                    <a:pt x="331946" y="681871"/>
                    <a:pt x="332899" y="681871"/>
                    <a:pt x="332899" y="681871"/>
                  </a:cubicBezTo>
                  <a:cubicBezTo>
                    <a:pt x="986314" y="414218"/>
                    <a:pt x="1797844" y="472321"/>
                    <a:pt x="1805464" y="472321"/>
                  </a:cubicBezTo>
                  <a:cubicBezTo>
                    <a:pt x="1808321" y="472321"/>
                    <a:pt x="1810226" y="470416"/>
                    <a:pt x="1810226" y="467558"/>
                  </a:cubicBezTo>
                  <a:cubicBezTo>
                    <a:pt x="1811179" y="465653"/>
                    <a:pt x="1808321" y="463748"/>
                    <a:pt x="1806416" y="463748"/>
                  </a:cubicBezTo>
                  <a:close/>
                </a:path>
              </a:pathLst>
            </a:custGeom>
            <a:solidFill>
              <a:srgbClr val="F9F8F7"/>
            </a:solidFill>
            <a:ln w="9525" cap="flat">
              <a:noFill/>
              <a:prstDash val="solid"/>
              <a:miter/>
            </a:ln>
          </p:spPr>
          <p:txBody>
            <a:bodyPr rtlCol="0" anchor="ctr"/>
            <a:lstStyle/>
            <a:p>
              <a:endParaRPr lang="en-US" sz="1200" dirty="0"/>
            </a:p>
          </p:txBody>
        </p:sp>
        <p:sp>
          <p:nvSpPr>
            <p:cNvPr id="107" name="Freeform: Shape 106">
              <a:extLst>
                <a:ext uri="{FF2B5EF4-FFF2-40B4-BE49-F238E27FC236}">
                  <a16:creationId xmlns:a16="http://schemas.microsoft.com/office/drawing/2014/main" id="{7A8D5DF7-E9AD-4F8C-BA87-80F46B940A9A}"/>
                </a:ext>
              </a:extLst>
            </p:cNvPr>
            <p:cNvSpPr/>
            <p:nvPr/>
          </p:nvSpPr>
          <p:spPr>
            <a:xfrm>
              <a:off x="4297199" y="2767117"/>
              <a:ext cx="1809750" cy="942975"/>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solidFill>
              <a:srgbClr val="F9F8F7"/>
            </a:solidFill>
            <a:ln w="9525" cap="flat">
              <a:noFill/>
              <a:prstDash val="solid"/>
              <a:miter/>
            </a:ln>
          </p:spPr>
          <p:txBody>
            <a:bodyPr rtlCol="0" anchor="ctr"/>
            <a:lstStyle/>
            <a:p>
              <a:endParaRPr lang="en-US" sz="1200"/>
            </a:p>
          </p:txBody>
        </p:sp>
      </p:grpSp>
      <p:grpSp>
        <p:nvGrpSpPr>
          <p:cNvPr id="3" name="Group 2">
            <a:extLst>
              <a:ext uri="{FF2B5EF4-FFF2-40B4-BE49-F238E27FC236}">
                <a16:creationId xmlns:a16="http://schemas.microsoft.com/office/drawing/2014/main" id="{D9A21D70-814B-48D3-B5F4-333E57241CA9}"/>
              </a:ext>
            </a:extLst>
          </p:cNvPr>
          <p:cNvGrpSpPr/>
          <p:nvPr/>
        </p:nvGrpSpPr>
        <p:grpSpPr>
          <a:xfrm>
            <a:off x="3877842" y="659408"/>
            <a:ext cx="2104784" cy="2892498"/>
            <a:chOff x="5892963" y="1332011"/>
            <a:chExt cx="3157176" cy="4338747"/>
          </a:xfrm>
        </p:grpSpPr>
        <p:grpSp>
          <p:nvGrpSpPr>
            <p:cNvPr id="109" name="Group 108">
              <a:extLst>
                <a:ext uri="{FF2B5EF4-FFF2-40B4-BE49-F238E27FC236}">
                  <a16:creationId xmlns:a16="http://schemas.microsoft.com/office/drawing/2014/main" id="{0D88CC80-D5A6-4052-8C5D-3B1DD1FEEC3D}"/>
                </a:ext>
              </a:extLst>
            </p:cNvPr>
            <p:cNvGrpSpPr/>
            <p:nvPr/>
          </p:nvGrpSpPr>
          <p:grpSpPr>
            <a:xfrm rot="2136013">
              <a:off x="8411096" y="3929385"/>
              <a:ext cx="639043" cy="764323"/>
              <a:chOff x="5704433" y="717502"/>
              <a:chExt cx="7365528" cy="8809481"/>
            </a:xfrm>
          </p:grpSpPr>
          <p:sp>
            <p:nvSpPr>
              <p:cNvPr id="198" name="Freeform: Shape 197">
                <a:extLst>
                  <a:ext uri="{FF2B5EF4-FFF2-40B4-BE49-F238E27FC236}">
                    <a16:creationId xmlns:a16="http://schemas.microsoft.com/office/drawing/2014/main" id="{703DCB4E-F3E9-43B7-B6EF-8F86A41FB245}"/>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9" name="Freeform: Shape 198">
                <a:extLst>
                  <a:ext uri="{FF2B5EF4-FFF2-40B4-BE49-F238E27FC236}">
                    <a16:creationId xmlns:a16="http://schemas.microsoft.com/office/drawing/2014/main" id="{325E0D73-1CD2-43D8-82E2-909BF47D4CC3}"/>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0" name="Freeform: Shape 199">
                <a:extLst>
                  <a:ext uri="{FF2B5EF4-FFF2-40B4-BE49-F238E27FC236}">
                    <a16:creationId xmlns:a16="http://schemas.microsoft.com/office/drawing/2014/main" id="{76C77C80-D026-4023-8AD8-F1D38649D6C6}"/>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1" name="Freeform: Shape 200">
                <a:extLst>
                  <a:ext uri="{FF2B5EF4-FFF2-40B4-BE49-F238E27FC236}">
                    <a16:creationId xmlns:a16="http://schemas.microsoft.com/office/drawing/2014/main" id="{BC27A452-60BD-4626-8D9D-B1C151BAF798}"/>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2" name="Freeform: Shape 201">
                <a:extLst>
                  <a:ext uri="{FF2B5EF4-FFF2-40B4-BE49-F238E27FC236}">
                    <a16:creationId xmlns:a16="http://schemas.microsoft.com/office/drawing/2014/main" id="{50718587-081C-4A4F-B08B-FE9BD2B55DE2}"/>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3" name="Freeform: Shape 202">
                <a:extLst>
                  <a:ext uri="{FF2B5EF4-FFF2-40B4-BE49-F238E27FC236}">
                    <a16:creationId xmlns:a16="http://schemas.microsoft.com/office/drawing/2014/main" id="{2C026964-43E1-4419-9A00-43112E2B442D}"/>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4" name="Freeform: Shape 203">
                <a:extLst>
                  <a:ext uri="{FF2B5EF4-FFF2-40B4-BE49-F238E27FC236}">
                    <a16:creationId xmlns:a16="http://schemas.microsoft.com/office/drawing/2014/main" id="{9BA3988E-0E57-4348-8CE5-99E866B08BCF}"/>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1" name="Group 110">
              <a:extLst>
                <a:ext uri="{FF2B5EF4-FFF2-40B4-BE49-F238E27FC236}">
                  <a16:creationId xmlns:a16="http://schemas.microsoft.com/office/drawing/2014/main" id="{8A54B633-5FA7-450E-AB9C-6C467F3D1F28}"/>
                </a:ext>
              </a:extLst>
            </p:cNvPr>
            <p:cNvGrpSpPr/>
            <p:nvPr/>
          </p:nvGrpSpPr>
          <p:grpSpPr>
            <a:xfrm rot="2136013">
              <a:off x="7755136" y="4884570"/>
              <a:ext cx="328396" cy="339235"/>
              <a:chOff x="5365048" y="1982197"/>
              <a:chExt cx="7362621" cy="7605634"/>
            </a:xfrm>
          </p:grpSpPr>
          <p:sp>
            <p:nvSpPr>
              <p:cNvPr id="184" name="Freeform: Shape 183">
                <a:extLst>
                  <a:ext uri="{FF2B5EF4-FFF2-40B4-BE49-F238E27FC236}">
                    <a16:creationId xmlns:a16="http://schemas.microsoft.com/office/drawing/2014/main" id="{8FFE0B65-DD8E-4E2C-8BA7-7E1EB44133A6}"/>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5" name="Freeform: Shape 184">
                <a:extLst>
                  <a:ext uri="{FF2B5EF4-FFF2-40B4-BE49-F238E27FC236}">
                    <a16:creationId xmlns:a16="http://schemas.microsoft.com/office/drawing/2014/main" id="{5EEF1A9D-1F23-495D-B7E1-63B35590EE33}"/>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6" name="Freeform: Shape 185">
                <a:extLst>
                  <a:ext uri="{FF2B5EF4-FFF2-40B4-BE49-F238E27FC236}">
                    <a16:creationId xmlns:a16="http://schemas.microsoft.com/office/drawing/2014/main" id="{4D92F89C-8E41-4D06-9EAF-816682DF16CB}"/>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7" name="Freeform: Shape 186">
                <a:extLst>
                  <a:ext uri="{FF2B5EF4-FFF2-40B4-BE49-F238E27FC236}">
                    <a16:creationId xmlns:a16="http://schemas.microsoft.com/office/drawing/2014/main" id="{DE0461A0-CED9-46B4-854D-08025B6507A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8" name="Freeform: Shape 187">
                <a:extLst>
                  <a:ext uri="{FF2B5EF4-FFF2-40B4-BE49-F238E27FC236}">
                    <a16:creationId xmlns:a16="http://schemas.microsoft.com/office/drawing/2014/main" id="{EC33FCDF-964A-44AD-B5E0-1572C598AF29}"/>
                  </a:ext>
                </a:extLst>
              </p:cNvPr>
              <p:cNvSpPr/>
              <p:nvPr/>
            </p:nvSpPr>
            <p:spPr>
              <a:xfrm>
                <a:off x="9871173" y="3444023"/>
                <a:ext cx="1940058" cy="2975318"/>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 name="connsiteX0" fmla="*/ 1247497 w 1247497"/>
                  <a:gd name="connsiteY0" fmla="*/ 0 h 1024830"/>
                  <a:gd name="connsiteX1" fmla="*/ 0 w 1247497"/>
                  <a:gd name="connsiteY1" fmla="*/ 277330 h 1024830"/>
                  <a:gd name="connsiteX2" fmla="*/ 113780 w 1247497"/>
                  <a:gd name="connsiteY2" fmla="*/ 1024830 h 1024830"/>
                  <a:gd name="connsiteX3" fmla="*/ 1247497 w 1247497"/>
                  <a:gd name="connsiteY3" fmla="*/ 0 h 1024830"/>
                  <a:gd name="connsiteX0" fmla="*/ 675581 w 675581"/>
                  <a:gd name="connsiteY0" fmla="*/ 0 h 1036087"/>
                  <a:gd name="connsiteX1" fmla="*/ 0 w 675581"/>
                  <a:gd name="connsiteY1" fmla="*/ 288587 h 1036087"/>
                  <a:gd name="connsiteX2" fmla="*/ 113780 w 675581"/>
                  <a:gd name="connsiteY2" fmla="*/ 1036087 h 1036087"/>
                  <a:gd name="connsiteX3" fmla="*/ 675581 w 675581"/>
                  <a:gd name="connsiteY3" fmla="*/ 0 h 1036087"/>
                </a:gdLst>
                <a:ahLst/>
                <a:cxnLst>
                  <a:cxn ang="0">
                    <a:pos x="connsiteX0" y="connsiteY0"/>
                  </a:cxn>
                  <a:cxn ang="0">
                    <a:pos x="connsiteX1" y="connsiteY1"/>
                  </a:cxn>
                  <a:cxn ang="0">
                    <a:pos x="connsiteX2" y="connsiteY2"/>
                  </a:cxn>
                  <a:cxn ang="0">
                    <a:pos x="connsiteX3" y="connsiteY3"/>
                  </a:cxn>
                </a:cxnLst>
                <a:rect l="l" t="t" r="r" b="b"/>
                <a:pathLst>
                  <a:path w="675581" h="1036087">
                    <a:moveTo>
                      <a:pt x="675581" y="0"/>
                    </a:moveTo>
                    <a:lnTo>
                      <a:pt x="0" y="288587"/>
                    </a:lnTo>
                    <a:lnTo>
                      <a:pt x="113780" y="1036087"/>
                    </a:lnTo>
                    <a:lnTo>
                      <a:pt x="675581"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9" name="Freeform: Shape 188">
                <a:extLst>
                  <a:ext uri="{FF2B5EF4-FFF2-40B4-BE49-F238E27FC236}">
                    <a16:creationId xmlns:a16="http://schemas.microsoft.com/office/drawing/2014/main" id="{BD6D2F1D-3C7E-43A4-9FEF-75F80DD102C5}"/>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0" name="Freeform: Shape 189">
                <a:extLst>
                  <a:ext uri="{FF2B5EF4-FFF2-40B4-BE49-F238E27FC236}">
                    <a16:creationId xmlns:a16="http://schemas.microsoft.com/office/drawing/2014/main" id="{FF2196E5-AD4F-400D-9A81-CFC464AE8E7C}"/>
                  </a:ext>
                </a:extLst>
              </p:cNvPr>
              <p:cNvSpPr/>
              <p:nvPr/>
            </p:nvSpPr>
            <p:spPr>
              <a:xfrm>
                <a:off x="7708809" y="1982197"/>
                <a:ext cx="2543813" cy="4971750"/>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 name="connsiteX0" fmla="*/ 0 w 993639"/>
                  <a:gd name="connsiteY0" fmla="*/ 595440 h 1852740"/>
                  <a:gd name="connsiteX1" fmla="*/ 993498 w 993639"/>
                  <a:gd name="connsiteY1" fmla="*/ 0 h 1852740"/>
                  <a:gd name="connsiteX2" fmla="*/ 885825 w 993639"/>
                  <a:gd name="connsiteY2" fmla="*/ 1852740 h 1852740"/>
                  <a:gd name="connsiteX3" fmla="*/ 0 w 993639"/>
                  <a:gd name="connsiteY3" fmla="*/ 595440 h 1852740"/>
                  <a:gd name="connsiteX0" fmla="*/ 0 w 885825"/>
                  <a:gd name="connsiteY0" fmla="*/ 473999 h 1731299"/>
                  <a:gd name="connsiteX1" fmla="*/ 784851 w 885825"/>
                  <a:gd name="connsiteY1" fmla="*/ 0 h 1731299"/>
                  <a:gd name="connsiteX2" fmla="*/ 885825 w 885825"/>
                  <a:gd name="connsiteY2" fmla="*/ 1731299 h 1731299"/>
                  <a:gd name="connsiteX3" fmla="*/ 0 w 885825"/>
                  <a:gd name="connsiteY3" fmla="*/ 473999 h 1731299"/>
                </a:gdLst>
                <a:ahLst/>
                <a:cxnLst>
                  <a:cxn ang="0">
                    <a:pos x="connsiteX0" y="connsiteY0"/>
                  </a:cxn>
                  <a:cxn ang="0">
                    <a:pos x="connsiteX1" y="connsiteY1"/>
                  </a:cxn>
                  <a:cxn ang="0">
                    <a:pos x="connsiteX2" y="connsiteY2"/>
                  </a:cxn>
                  <a:cxn ang="0">
                    <a:pos x="connsiteX3" y="connsiteY3"/>
                  </a:cxn>
                </a:cxnLst>
                <a:rect l="l" t="t" r="r" b="b"/>
                <a:pathLst>
                  <a:path w="885825" h="1731299">
                    <a:moveTo>
                      <a:pt x="0" y="473999"/>
                    </a:moveTo>
                    <a:lnTo>
                      <a:pt x="784851" y="0"/>
                    </a:lnTo>
                    <a:cubicBezTo>
                      <a:pt x="789613" y="723900"/>
                      <a:pt x="881063" y="1007399"/>
                      <a:pt x="885825" y="1731299"/>
                    </a:cubicBezTo>
                    <a:lnTo>
                      <a:pt x="0" y="473999"/>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2" name="Group 111">
              <a:extLst>
                <a:ext uri="{FF2B5EF4-FFF2-40B4-BE49-F238E27FC236}">
                  <a16:creationId xmlns:a16="http://schemas.microsoft.com/office/drawing/2014/main" id="{0E73A97A-3B81-43E3-BCFC-A846F605D889}"/>
                </a:ext>
              </a:extLst>
            </p:cNvPr>
            <p:cNvGrpSpPr/>
            <p:nvPr/>
          </p:nvGrpSpPr>
          <p:grpSpPr>
            <a:xfrm rot="2136013">
              <a:off x="6701995" y="3224189"/>
              <a:ext cx="793579" cy="899338"/>
              <a:chOff x="5365051" y="479822"/>
              <a:chExt cx="8036930" cy="9108006"/>
            </a:xfrm>
          </p:grpSpPr>
          <p:sp>
            <p:nvSpPr>
              <p:cNvPr id="177" name="Freeform: Shape 176">
                <a:extLst>
                  <a:ext uri="{FF2B5EF4-FFF2-40B4-BE49-F238E27FC236}">
                    <a16:creationId xmlns:a16="http://schemas.microsoft.com/office/drawing/2014/main" id="{C415E702-35BD-4EB1-B922-EDCAD4D35EEF}"/>
                  </a:ext>
                </a:extLst>
              </p:cNvPr>
              <p:cNvSpPr/>
              <p:nvPr/>
            </p:nvSpPr>
            <p:spPr>
              <a:xfrm>
                <a:off x="11674978" y="8268752"/>
                <a:ext cx="1052698" cy="1319076"/>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8" name="Freeform: Shape 177">
                <a:extLst>
                  <a:ext uri="{FF2B5EF4-FFF2-40B4-BE49-F238E27FC236}">
                    <a16:creationId xmlns:a16="http://schemas.microsoft.com/office/drawing/2014/main" id="{9A8A72FC-53DB-4452-98B0-A26E2788C51F}"/>
                  </a:ext>
                </a:extLst>
              </p:cNvPr>
              <p:cNvSpPr/>
              <p:nvPr/>
            </p:nvSpPr>
            <p:spPr>
              <a:xfrm>
                <a:off x="9107333" y="6879848"/>
                <a:ext cx="3333521" cy="1613813"/>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9" name="Freeform: Shape 178">
                <a:extLst>
                  <a:ext uri="{FF2B5EF4-FFF2-40B4-BE49-F238E27FC236}">
                    <a16:creationId xmlns:a16="http://schemas.microsoft.com/office/drawing/2014/main" id="{2047168D-7C6D-4E7A-9173-657116034246}"/>
                  </a:ext>
                </a:extLst>
              </p:cNvPr>
              <p:cNvSpPr/>
              <p:nvPr/>
            </p:nvSpPr>
            <p:spPr>
              <a:xfrm>
                <a:off x="5365051" y="5540920"/>
                <a:ext cx="1132614" cy="452887"/>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0" name="Freeform: Shape 179">
                <a:extLst>
                  <a:ext uri="{FF2B5EF4-FFF2-40B4-BE49-F238E27FC236}">
                    <a16:creationId xmlns:a16="http://schemas.microsoft.com/office/drawing/2014/main" id="{48CB382D-160D-46FA-9516-C511D89ABF73}"/>
                  </a:ext>
                </a:extLst>
              </p:cNvPr>
              <p:cNvSpPr/>
              <p:nvPr/>
            </p:nvSpPr>
            <p:spPr>
              <a:xfrm>
                <a:off x="6149703" y="5215816"/>
                <a:ext cx="1586462" cy="2373445"/>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1" name="Freeform: Shape 180">
                <a:extLst>
                  <a:ext uri="{FF2B5EF4-FFF2-40B4-BE49-F238E27FC236}">
                    <a16:creationId xmlns:a16="http://schemas.microsoft.com/office/drawing/2014/main" id="{0276527C-05D1-4369-9A76-147FBB61F08A}"/>
                  </a:ext>
                </a:extLst>
              </p:cNvPr>
              <p:cNvSpPr/>
              <p:nvPr/>
            </p:nvSpPr>
            <p:spPr>
              <a:xfrm>
                <a:off x="9871175" y="2566273"/>
                <a:ext cx="3530806"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2" name="Freeform: Shape 181">
                <a:extLst>
                  <a:ext uri="{FF2B5EF4-FFF2-40B4-BE49-F238E27FC236}">
                    <a16:creationId xmlns:a16="http://schemas.microsoft.com/office/drawing/2014/main" id="{CF0F1E51-74FA-4A14-9C0C-0FC2F66E3310}"/>
                  </a:ext>
                </a:extLst>
              </p:cNvPr>
              <p:cNvSpPr/>
              <p:nvPr/>
            </p:nvSpPr>
            <p:spPr>
              <a:xfrm>
                <a:off x="7585443" y="3324704"/>
                <a:ext cx="2667181" cy="4626400"/>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3" name="Freeform: Shape 182">
                <a:extLst>
                  <a:ext uri="{FF2B5EF4-FFF2-40B4-BE49-F238E27FC236}">
                    <a16:creationId xmlns:a16="http://schemas.microsoft.com/office/drawing/2014/main" id="{70EEAD09-3674-4417-80AF-A0CBCA1FB41A}"/>
                  </a:ext>
                </a:extLst>
              </p:cNvPr>
              <p:cNvSpPr/>
              <p:nvPr/>
            </p:nvSpPr>
            <p:spPr>
              <a:xfrm>
                <a:off x="7708807" y="479822"/>
                <a:ext cx="2543816" cy="6474125"/>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3" name="Group 112">
              <a:extLst>
                <a:ext uri="{FF2B5EF4-FFF2-40B4-BE49-F238E27FC236}">
                  <a16:creationId xmlns:a16="http://schemas.microsoft.com/office/drawing/2014/main" id="{40822F98-1569-4209-9D0B-705FE2A8E558}"/>
                </a:ext>
              </a:extLst>
            </p:cNvPr>
            <p:cNvGrpSpPr/>
            <p:nvPr/>
          </p:nvGrpSpPr>
          <p:grpSpPr>
            <a:xfrm rot="2337799">
              <a:off x="7280335" y="4139970"/>
              <a:ext cx="1037364" cy="714454"/>
              <a:chOff x="3667032" y="1708483"/>
              <a:chExt cx="8105829" cy="5582653"/>
            </a:xfrm>
          </p:grpSpPr>
          <p:sp>
            <p:nvSpPr>
              <p:cNvPr id="170" name="Freeform: Shape 169">
                <a:extLst>
                  <a:ext uri="{FF2B5EF4-FFF2-40B4-BE49-F238E27FC236}">
                    <a16:creationId xmlns:a16="http://schemas.microsoft.com/office/drawing/2014/main" id="{FE7CF864-0290-45FB-954F-B49F22132E5B}"/>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1" name="Freeform: Shape 170">
                <a:extLst>
                  <a:ext uri="{FF2B5EF4-FFF2-40B4-BE49-F238E27FC236}">
                    <a16:creationId xmlns:a16="http://schemas.microsoft.com/office/drawing/2014/main" id="{DF3AF2B7-9327-446C-88F3-40CC3CB62D35}"/>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2" name="Freeform: Shape 171">
                <a:extLst>
                  <a:ext uri="{FF2B5EF4-FFF2-40B4-BE49-F238E27FC236}">
                    <a16:creationId xmlns:a16="http://schemas.microsoft.com/office/drawing/2014/main" id="{595373FB-0E0D-4573-B615-B14C91E220B6}"/>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3" name="Freeform: Shape 172">
                <a:extLst>
                  <a:ext uri="{FF2B5EF4-FFF2-40B4-BE49-F238E27FC236}">
                    <a16:creationId xmlns:a16="http://schemas.microsoft.com/office/drawing/2014/main" id="{C6DAF9B9-8F53-49B8-AFEA-9D834E378026}"/>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4" name="Freeform: Shape 173">
                <a:extLst>
                  <a:ext uri="{FF2B5EF4-FFF2-40B4-BE49-F238E27FC236}">
                    <a16:creationId xmlns:a16="http://schemas.microsoft.com/office/drawing/2014/main" id="{378CF611-EC7D-4B5E-8DB5-33839D972947}"/>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5" name="Freeform: Shape 174">
                <a:extLst>
                  <a:ext uri="{FF2B5EF4-FFF2-40B4-BE49-F238E27FC236}">
                    <a16:creationId xmlns:a16="http://schemas.microsoft.com/office/drawing/2014/main" id="{1ADBA83E-71F9-41AE-8DE1-9B8B525B5992}"/>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6" name="Freeform: Shape 175">
                <a:extLst>
                  <a:ext uri="{FF2B5EF4-FFF2-40B4-BE49-F238E27FC236}">
                    <a16:creationId xmlns:a16="http://schemas.microsoft.com/office/drawing/2014/main" id="{AA5CA6EC-7F98-4B4D-B33C-8C3FAA53F279}"/>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14" name="Group 113">
              <a:extLst>
                <a:ext uri="{FF2B5EF4-FFF2-40B4-BE49-F238E27FC236}">
                  <a16:creationId xmlns:a16="http://schemas.microsoft.com/office/drawing/2014/main" id="{F2FA341A-60D2-4B02-A1FF-E957F7823702}"/>
                </a:ext>
              </a:extLst>
            </p:cNvPr>
            <p:cNvGrpSpPr/>
            <p:nvPr/>
          </p:nvGrpSpPr>
          <p:grpSpPr>
            <a:xfrm rot="2337799">
              <a:off x="7745862" y="3494984"/>
              <a:ext cx="649220" cy="447131"/>
              <a:chOff x="3667032" y="1708483"/>
              <a:chExt cx="8105829" cy="5582653"/>
            </a:xfrm>
          </p:grpSpPr>
          <p:sp>
            <p:nvSpPr>
              <p:cNvPr id="163" name="Freeform: Shape 162">
                <a:extLst>
                  <a:ext uri="{FF2B5EF4-FFF2-40B4-BE49-F238E27FC236}">
                    <a16:creationId xmlns:a16="http://schemas.microsoft.com/office/drawing/2014/main" id="{D9513D33-A533-4296-A3C1-1E9D0B742CD3}"/>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4" name="Freeform: Shape 163">
                <a:extLst>
                  <a:ext uri="{FF2B5EF4-FFF2-40B4-BE49-F238E27FC236}">
                    <a16:creationId xmlns:a16="http://schemas.microsoft.com/office/drawing/2014/main" id="{D787A83A-1095-4335-885E-B84D618F56E3}"/>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5" name="Freeform: Shape 164">
                <a:extLst>
                  <a:ext uri="{FF2B5EF4-FFF2-40B4-BE49-F238E27FC236}">
                    <a16:creationId xmlns:a16="http://schemas.microsoft.com/office/drawing/2014/main" id="{1A9301FB-9C5E-449C-887F-C3D25704FB2E}"/>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6" name="Freeform: Shape 165">
                <a:extLst>
                  <a:ext uri="{FF2B5EF4-FFF2-40B4-BE49-F238E27FC236}">
                    <a16:creationId xmlns:a16="http://schemas.microsoft.com/office/drawing/2014/main" id="{C1DBC04E-0347-4DB7-803B-7B535C898863}"/>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7" name="Freeform: Shape 166">
                <a:extLst>
                  <a:ext uri="{FF2B5EF4-FFF2-40B4-BE49-F238E27FC236}">
                    <a16:creationId xmlns:a16="http://schemas.microsoft.com/office/drawing/2014/main" id="{B6BE048F-4463-4F04-8629-0AD7D4528129}"/>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8" name="Freeform: Shape 167">
                <a:extLst>
                  <a:ext uri="{FF2B5EF4-FFF2-40B4-BE49-F238E27FC236}">
                    <a16:creationId xmlns:a16="http://schemas.microsoft.com/office/drawing/2014/main" id="{1EB7D75D-D27C-4319-888A-45A57BDCA164}"/>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9" name="Freeform: Shape 168">
                <a:extLst>
                  <a:ext uri="{FF2B5EF4-FFF2-40B4-BE49-F238E27FC236}">
                    <a16:creationId xmlns:a16="http://schemas.microsoft.com/office/drawing/2014/main" id="{0D14D434-3F6F-47DE-AE61-B135EF346478}"/>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5" name="Group 114">
              <a:extLst>
                <a:ext uri="{FF2B5EF4-FFF2-40B4-BE49-F238E27FC236}">
                  <a16:creationId xmlns:a16="http://schemas.microsoft.com/office/drawing/2014/main" id="{5EBCB548-441D-4161-AE5D-12BDE4908C51}"/>
                </a:ext>
              </a:extLst>
            </p:cNvPr>
            <p:cNvGrpSpPr/>
            <p:nvPr/>
          </p:nvGrpSpPr>
          <p:grpSpPr>
            <a:xfrm rot="2136013">
              <a:off x="7805715" y="2028888"/>
              <a:ext cx="937516" cy="1062458"/>
              <a:chOff x="5365048" y="479821"/>
              <a:chExt cx="8036930" cy="9108010"/>
            </a:xfrm>
          </p:grpSpPr>
          <p:sp>
            <p:nvSpPr>
              <p:cNvPr id="156" name="Freeform: Shape 155">
                <a:extLst>
                  <a:ext uri="{FF2B5EF4-FFF2-40B4-BE49-F238E27FC236}">
                    <a16:creationId xmlns:a16="http://schemas.microsoft.com/office/drawing/2014/main" id="{C5160FEC-6D02-44E9-8981-94AB96A34F84}"/>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7" name="Freeform: Shape 156">
                <a:extLst>
                  <a:ext uri="{FF2B5EF4-FFF2-40B4-BE49-F238E27FC236}">
                    <a16:creationId xmlns:a16="http://schemas.microsoft.com/office/drawing/2014/main" id="{FDD75A70-5A27-402C-9AE0-48DC449564F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8" name="Freeform: Shape 157">
                <a:extLst>
                  <a:ext uri="{FF2B5EF4-FFF2-40B4-BE49-F238E27FC236}">
                    <a16:creationId xmlns:a16="http://schemas.microsoft.com/office/drawing/2014/main" id="{0DADA5C2-D98A-4BCC-8AD7-780D5D17078D}"/>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9" name="Freeform: Shape 158">
                <a:extLst>
                  <a:ext uri="{FF2B5EF4-FFF2-40B4-BE49-F238E27FC236}">
                    <a16:creationId xmlns:a16="http://schemas.microsoft.com/office/drawing/2014/main" id="{7A4C0018-33A9-43B7-A6BB-0952E043641C}"/>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0" name="Freeform: Shape 159">
                <a:extLst>
                  <a:ext uri="{FF2B5EF4-FFF2-40B4-BE49-F238E27FC236}">
                    <a16:creationId xmlns:a16="http://schemas.microsoft.com/office/drawing/2014/main" id="{010C3AA6-FD19-4263-86E1-ACC9FA8C93B2}"/>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1" name="Freeform: Shape 160">
                <a:extLst>
                  <a:ext uri="{FF2B5EF4-FFF2-40B4-BE49-F238E27FC236}">
                    <a16:creationId xmlns:a16="http://schemas.microsoft.com/office/drawing/2014/main" id="{D794BBA1-C8D6-4A59-892F-02A301C66C96}"/>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2" name="Freeform: Shape 161">
                <a:extLst>
                  <a:ext uri="{FF2B5EF4-FFF2-40B4-BE49-F238E27FC236}">
                    <a16:creationId xmlns:a16="http://schemas.microsoft.com/office/drawing/2014/main" id="{67C8B29A-62E9-4119-9CC6-0632B3D96105}"/>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6" name="Group 115">
              <a:extLst>
                <a:ext uri="{FF2B5EF4-FFF2-40B4-BE49-F238E27FC236}">
                  <a16:creationId xmlns:a16="http://schemas.microsoft.com/office/drawing/2014/main" id="{475D20B1-1097-45B7-8D34-5A27A0746B09}"/>
                </a:ext>
              </a:extLst>
            </p:cNvPr>
            <p:cNvGrpSpPr/>
            <p:nvPr/>
          </p:nvGrpSpPr>
          <p:grpSpPr>
            <a:xfrm rot="2136013">
              <a:off x="6860236" y="2305546"/>
              <a:ext cx="710712" cy="805428"/>
              <a:chOff x="5365048" y="479821"/>
              <a:chExt cx="8036930" cy="9108010"/>
            </a:xfrm>
          </p:grpSpPr>
          <p:sp>
            <p:nvSpPr>
              <p:cNvPr id="149" name="Freeform: Shape 148">
                <a:extLst>
                  <a:ext uri="{FF2B5EF4-FFF2-40B4-BE49-F238E27FC236}">
                    <a16:creationId xmlns:a16="http://schemas.microsoft.com/office/drawing/2014/main" id="{0B1543E2-AF70-4532-91BC-C4073027C80A}"/>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0" name="Freeform: Shape 149">
                <a:extLst>
                  <a:ext uri="{FF2B5EF4-FFF2-40B4-BE49-F238E27FC236}">
                    <a16:creationId xmlns:a16="http://schemas.microsoft.com/office/drawing/2014/main" id="{241C7111-C207-4D39-84B0-6007665543C4}"/>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1" name="Freeform: Shape 150">
                <a:extLst>
                  <a:ext uri="{FF2B5EF4-FFF2-40B4-BE49-F238E27FC236}">
                    <a16:creationId xmlns:a16="http://schemas.microsoft.com/office/drawing/2014/main" id="{76D89AFF-1DBE-4F8F-AF48-856DA3C5F35D}"/>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2" name="Freeform: Shape 151">
                <a:extLst>
                  <a:ext uri="{FF2B5EF4-FFF2-40B4-BE49-F238E27FC236}">
                    <a16:creationId xmlns:a16="http://schemas.microsoft.com/office/drawing/2014/main" id="{1B094BF1-4D09-488C-B457-33C3418BA341}"/>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3" name="Freeform: Shape 152">
                <a:extLst>
                  <a:ext uri="{FF2B5EF4-FFF2-40B4-BE49-F238E27FC236}">
                    <a16:creationId xmlns:a16="http://schemas.microsoft.com/office/drawing/2014/main" id="{B078C927-1C2D-417E-9BBE-C09BDE7CF8DA}"/>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4" name="Freeform: Shape 153">
                <a:extLst>
                  <a:ext uri="{FF2B5EF4-FFF2-40B4-BE49-F238E27FC236}">
                    <a16:creationId xmlns:a16="http://schemas.microsoft.com/office/drawing/2014/main" id="{5D02436E-A732-468B-AD4A-390872939F01}"/>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5" name="Freeform: Shape 154">
                <a:extLst>
                  <a:ext uri="{FF2B5EF4-FFF2-40B4-BE49-F238E27FC236}">
                    <a16:creationId xmlns:a16="http://schemas.microsoft.com/office/drawing/2014/main" id="{18CEB32C-B281-4CDA-B7A0-734976DE0F06}"/>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7" name="Group 116">
              <a:extLst>
                <a:ext uri="{FF2B5EF4-FFF2-40B4-BE49-F238E27FC236}">
                  <a16:creationId xmlns:a16="http://schemas.microsoft.com/office/drawing/2014/main" id="{9FEBF4F6-85D3-4D4C-AC83-2E04531CD2B3}"/>
                </a:ext>
              </a:extLst>
            </p:cNvPr>
            <p:cNvGrpSpPr/>
            <p:nvPr/>
          </p:nvGrpSpPr>
          <p:grpSpPr>
            <a:xfrm rot="1367973">
              <a:off x="5949600" y="3715561"/>
              <a:ext cx="585778" cy="403438"/>
              <a:chOff x="3667032" y="1708483"/>
              <a:chExt cx="8105829" cy="5582653"/>
            </a:xfrm>
          </p:grpSpPr>
          <p:sp>
            <p:nvSpPr>
              <p:cNvPr id="142" name="Freeform: Shape 141">
                <a:extLst>
                  <a:ext uri="{FF2B5EF4-FFF2-40B4-BE49-F238E27FC236}">
                    <a16:creationId xmlns:a16="http://schemas.microsoft.com/office/drawing/2014/main" id="{4ECFF65F-1D8A-45B1-9AC5-95899B9DFD77}"/>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3" name="Freeform: Shape 142">
                <a:extLst>
                  <a:ext uri="{FF2B5EF4-FFF2-40B4-BE49-F238E27FC236}">
                    <a16:creationId xmlns:a16="http://schemas.microsoft.com/office/drawing/2014/main" id="{B2C7DCDC-E28E-40B1-9AC9-CA8615D723E7}"/>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4" name="Freeform: Shape 143">
                <a:extLst>
                  <a:ext uri="{FF2B5EF4-FFF2-40B4-BE49-F238E27FC236}">
                    <a16:creationId xmlns:a16="http://schemas.microsoft.com/office/drawing/2014/main" id="{0A2C26BE-88F7-455D-B1C1-5A962CC86481}"/>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5" name="Freeform: Shape 144">
                <a:extLst>
                  <a:ext uri="{FF2B5EF4-FFF2-40B4-BE49-F238E27FC236}">
                    <a16:creationId xmlns:a16="http://schemas.microsoft.com/office/drawing/2014/main" id="{74E1EF34-C4C2-4AC8-A005-E933CFF40AE9}"/>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6" name="Freeform: Shape 145">
                <a:extLst>
                  <a:ext uri="{FF2B5EF4-FFF2-40B4-BE49-F238E27FC236}">
                    <a16:creationId xmlns:a16="http://schemas.microsoft.com/office/drawing/2014/main" id="{CE2B7950-DDC0-437E-94AB-7950446DB5EB}"/>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7" name="Freeform: Shape 146">
                <a:extLst>
                  <a:ext uri="{FF2B5EF4-FFF2-40B4-BE49-F238E27FC236}">
                    <a16:creationId xmlns:a16="http://schemas.microsoft.com/office/drawing/2014/main" id="{7B832230-9058-4B0A-A65A-E408DF54BA98}"/>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8" name="Freeform: Shape 147">
                <a:extLst>
                  <a:ext uri="{FF2B5EF4-FFF2-40B4-BE49-F238E27FC236}">
                    <a16:creationId xmlns:a16="http://schemas.microsoft.com/office/drawing/2014/main" id="{6A660A3F-AB56-4C2D-BC8C-69F002E4DFC3}"/>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8" name="Group 117">
              <a:extLst>
                <a:ext uri="{FF2B5EF4-FFF2-40B4-BE49-F238E27FC236}">
                  <a16:creationId xmlns:a16="http://schemas.microsoft.com/office/drawing/2014/main" id="{CFF1C338-7506-4E99-BEB7-B76A3DCD0F6A}"/>
                </a:ext>
              </a:extLst>
            </p:cNvPr>
            <p:cNvGrpSpPr/>
            <p:nvPr/>
          </p:nvGrpSpPr>
          <p:grpSpPr>
            <a:xfrm rot="1367973">
              <a:off x="8547152" y="5333290"/>
              <a:ext cx="489993" cy="337468"/>
              <a:chOff x="3667032" y="1708483"/>
              <a:chExt cx="8105829" cy="5582653"/>
            </a:xfrm>
          </p:grpSpPr>
          <p:sp>
            <p:nvSpPr>
              <p:cNvPr id="135" name="Freeform: Shape 134">
                <a:extLst>
                  <a:ext uri="{FF2B5EF4-FFF2-40B4-BE49-F238E27FC236}">
                    <a16:creationId xmlns:a16="http://schemas.microsoft.com/office/drawing/2014/main" id="{E0EEA463-49B5-48C0-B41A-AB6B791CC2C1}"/>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6" name="Freeform: Shape 135">
                <a:extLst>
                  <a:ext uri="{FF2B5EF4-FFF2-40B4-BE49-F238E27FC236}">
                    <a16:creationId xmlns:a16="http://schemas.microsoft.com/office/drawing/2014/main" id="{49592146-CFD3-4BC9-96D3-EC2113C55F33}"/>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7" name="Freeform: Shape 136">
                <a:extLst>
                  <a:ext uri="{FF2B5EF4-FFF2-40B4-BE49-F238E27FC236}">
                    <a16:creationId xmlns:a16="http://schemas.microsoft.com/office/drawing/2014/main" id="{CA622B31-2BF5-4939-B5A7-78F8C77DA1F4}"/>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8" name="Freeform: Shape 137">
                <a:extLst>
                  <a:ext uri="{FF2B5EF4-FFF2-40B4-BE49-F238E27FC236}">
                    <a16:creationId xmlns:a16="http://schemas.microsoft.com/office/drawing/2014/main" id="{CD0B8B0E-3D4A-4902-9A07-A9E2B1C8A1A3}"/>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9" name="Freeform: Shape 138">
                <a:extLst>
                  <a:ext uri="{FF2B5EF4-FFF2-40B4-BE49-F238E27FC236}">
                    <a16:creationId xmlns:a16="http://schemas.microsoft.com/office/drawing/2014/main" id="{48C21853-E555-4F9A-A225-31F2AFFF4424}"/>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0" name="Freeform: Shape 139">
                <a:extLst>
                  <a:ext uri="{FF2B5EF4-FFF2-40B4-BE49-F238E27FC236}">
                    <a16:creationId xmlns:a16="http://schemas.microsoft.com/office/drawing/2014/main" id="{845565B3-79FF-4CDB-BE42-3BCFFE0724EA}"/>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1" name="Freeform: Shape 140">
                <a:extLst>
                  <a:ext uri="{FF2B5EF4-FFF2-40B4-BE49-F238E27FC236}">
                    <a16:creationId xmlns:a16="http://schemas.microsoft.com/office/drawing/2014/main" id="{F9CD17BE-A92A-4318-830B-5A2766E03B7E}"/>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9" name="Group 118">
              <a:extLst>
                <a:ext uri="{FF2B5EF4-FFF2-40B4-BE49-F238E27FC236}">
                  <a16:creationId xmlns:a16="http://schemas.microsoft.com/office/drawing/2014/main" id="{82BE1511-D21D-4901-AEB6-650496B436CE}"/>
                </a:ext>
              </a:extLst>
            </p:cNvPr>
            <p:cNvGrpSpPr/>
            <p:nvPr/>
          </p:nvGrpSpPr>
          <p:grpSpPr>
            <a:xfrm rot="2136013">
              <a:off x="5892963" y="1332011"/>
              <a:ext cx="1076804" cy="1220310"/>
              <a:chOff x="5365048" y="479821"/>
              <a:chExt cx="8036930" cy="9108010"/>
            </a:xfrm>
          </p:grpSpPr>
          <p:sp>
            <p:nvSpPr>
              <p:cNvPr id="128" name="Freeform: Shape 127">
                <a:extLst>
                  <a:ext uri="{FF2B5EF4-FFF2-40B4-BE49-F238E27FC236}">
                    <a16:creationId xmlns:a16="http://schemas.microsoft.com/office/drawing/2014/main" id="{FEEF53E4-D619-4F87-BEFB-5E75221DDB22}"/>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9" name="Freeform: Shape 128">
                <a:extLst>
                  <a:ext uri="{FF2B5EF4-FFF2-40B4-BE49-F238E27FC236}">
                    <a16:creationId xmlns:a16="http://schemas.microsoft.com/office/drawing/2014/main" id="{02E21953-8F5F-41F0-9451-E8721E37392F}"/>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0" name="Freeform: Shape 129">
                <a:extLst>
                  <a:ext uri="{FF2B5EF4-FFF2-40B4-BE49-F238E27FC236}">
                    <a16:creationId xmlns:a16="http://schemas.microsoft.com/office/drawing/2014/main" id="{C12DBDD2-7890-45F3-9F89-9618FD3AEF48}"/>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1" name="Freeform: Shape 130">
                <a:extLst>
                  <a:ext uri="{FF2B5EF4-FFF2-40B4-BE49-F238E27FC236}">
                    <a16:creationId xmlns:a16="http://schemas.microsoft.com/office/drawing/2014/main" id="{1D982E81-DCD1-477F-A06E-05F08395430B}"/>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2" name="Freeform: Shape 131">
                <a:extLst>
                  <a:ext uri="{FF2B5EF4-FFF2-40B4-BE49-F238E27FC236}">
                    <a16:creationId xmlns:a16="http://schemas.microsoft.com/office/drawing/2014/main" id="{241E5C80-30B4-49E3-9FB7-CA609F8B58A3}"/>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3" name="Freeform: Shape 132">
                <a:extLst>
                  <a:ext uri="{FF2B5EF4-FFF2-40B4-BE49-F238E27FC236}">
                    <a16:creationId xmlns:a16="http://schemas.microsoft.com/office/drawing/2014/main" id="{284A6508-0586-4452-A9FB-188CEA0B4533}"/>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4" name="Freeform: Shape 133">
                <a:extLst>
                  <a:ext uri="{FF2B5EF4-FFF2-40B4-BE49-F238E27FC236}">
                    <a16:creationId xmlns:a16="http://schemas.microsoft.com/office/drawing/2014/main" id="{D5E6C3D1-57A5-4C07-BF2C-C5C6C2C4F5D1}"/>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20" name="Group 119">
              <a:extLst>
                <a:ext uri="{FF2B5EF4-FFF2-40B4-BE49-F238E27FC236}">
                  <a16:creationId xmlns:a16="http://schemas.microsoft.com/office/drawing/2014/main" id="{E804ACE0-C45F-475D-A050-BAD374A55873}"/>
                </a:ext>
              </a:extLst>
            </p:cNvPr>
            <p:cNvGrpSpPr/>
            <p:nvPr/>
          </p:nvGrpSpPr>
          <p:grpSpPr>
            <a:xfrm rot="3050128">
              <a:off x="5818076" y="2832032"/>
              <a:ext cx="546062" cy="376084"/>
              <a:chOff x="3667032" y="1708483"/>
              <a:chExt cx="8105829" cy="5582653"/>
            </a:xfrm>
          </p:grpSpPr>
          <p:sp>
            <p:nvSpPr>
              <p:cNvPr id="121" name="Freeform: Shape 120">
                <a:extLst>
                  <a:ext uri="{FF2B5EF4-FFF2-40B4-BE49-F238E27FC236}">
                    <a16:creationId xmlns:a16="http://schemas.microsoft.com/office/drawing/2014/main" id="{BAD64449-524B-4FAE-BA48-277165F59F03}"/>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2" name="Freeform: Shape 121">
                <a:extLst>
                  <a:ext uri="{FF2B5EF4-FFF2-40B4-BE49-F238E27FC236}">
                    <a16:creationId xmlns:a16="http://schemas.microsoft.com/office/drawing/2014/main" id="{39791A1E-B811-40A3-B834-24F8968E0F63}"/>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3" name="Freeform: Shape 122">
                <a:extLst>
                  <a:ext uri="{FF2B5EF4-FFF2-40B4-BE49-F238E27FC236}">
                    <a16:creationId xmlns:a16="http://schemas.microsoft.com/office/drawing/2014/main" id="{70A208DB-752E-4A31-AA18-22566636D23F}"/>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4" name="Freeform: Shape 123">
                <a:extLst>
                  <a:ext uri="{FF2B5EF4-FFF2-40B4-BE49-F238E27FC236}">
                    <a16:creationId xmlns:a16="http://schemas.microsoft.com/office/drawing/2014/main" id="{05DD9197-0938-4D3F-9316-963F8AD6BA30}"/>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5" name="Freeform: Shape 124">
                <a:extLst>
                  <a:ext uri="{FF2B5EF4-FFF2-40B4-BE49-F238E27FC236}">
                    <a16:creationId xmlns:a16="http://schemas.microsoft.com/office/drawing/2014/main" id="{6E1EED2E-A5BA-4ADE-B930-E2C9D88311A6}"/>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6" name="Freeform: Shape 125">
                <a:extLst>
                  <a:ext uri="{FF2B5EF4-FFF2-40B4-BE49-F238E27FC236}">
                    <a16:creationId xmlns:a16="http://schemas.microsoft.com/office/drawing/2014/main" id="{5477E00E-3726-4DCF-846C-FB066ABCA4B8}"/>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7" name="Freeform: Shape 126">
                <a:extLst>
                  <a:ext uri="{FF2B5EF4-FFF2-40B4-BE49-F238E27FC236}">
                    <a16:creationId xmlns:a16="http://schemas.microsoft.com/office/drawing/2014/main" id="{ACBE80BD-D4AC-4EF2-B003-E9DDEEC36F25}"/>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chemeClr val="bg1"/>
              </a:solid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pic>
        <p:nvPicPr>
          <p:cNvPr id="2" name="Picture 1"/>
          <p:cNvPicPr>
            <a:picLocks noChangeAspect="1"/>
          </p:cNvPicPr>
          <p:nvPr/>
        </p:nvPicPr>
        <p:blipFill>
          <a:blip r:embed="rId2"/>
          <a:stretch>
            <a:fillRect/>
          </a:stretch>
        </p:blipFill>
        <p:spPr>
          <a:xfrm>
            <a:off x="1118953" y="1203916"/>
            <a:ext cx="1510668" cy="2150603"/>
          </a:xfrm>
          <a:prstGeom prst="rect">
            <a:avLst/>
          </a:prstGeom>
        </p:spPr>
      </p:pic>
    </p:spTree>
    <p:extLst>
      <p:ext uri="{BB962C8B-B14F-4D97-AF65-F5344CB8AC3E}">
        <p14:creationId xmlns:p14="http://schemas.microsoft.com/office/powerpoint/2010/main" val="2582224218"/>
      </p:ext>
    </p:extLst>
  </p:cSld>
  <p:clrMapOvr>
    <a:masterClrMapping/>
  </p:clrMapOvr>
</p:sld>
</file>

<file path=ppt/theme/_rels/them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image" Target="../media/image3.jpeg" /></Relationships>
</file>

<file path=ppt/theme/_rels/theme8.xml.rels><?xml version="1.0" encoding="UTF-8" standalone="yes"?>
<Relationships xmlns="http://schemas.openxmlformats.org/package/2006/relationships"><Relationship Id="rId1" Type="http://schemas.openxmlformats.org/officeDocument/2006/relationships/image" Target="../media/image10.jpeg" /></Relationships>
</file>

<file path=ppt/theme/_rels/theme9.xml.rels><?xml version="1.0" encoding="UTF-8" standalone="yes"?>
<Relationships xmlns="http://schemas.openxmlformats.org/package/2006/relationships"><Relationship Id="rId1" Type="http://schemas.openxmlformats.org/officeDocument/2006/relationships/image" Target="../media/image11.jpeg" /></Relationships>
</file>

<file path=ppt/theme/_rels/theme10.xml.rels><?xml version="1.0" encoding="UTF-8" standalone="yes"?>
<Relationships xmlns="http://schemas.openxmlformats.org/package/2006/relationships"><Relationship Id="rId1" Type="http://schemas.openxmlformats.org/officeDocument/2006/relationships/image" Target="../media/image11.jpeg" /></Relationships>
</file>

<file path=ppt/theme/_rels/theme11.xml.rels><?xml version="1.0" encoding="UTF-8" standalone="yes"?>
<Relationships xmlns="http://schemas.openxmlformats.org/package/2006/relationships"><Relationship Id="rId1" Type="http://schemas.openxmlformats.org/officeDocument/2006/relationships/image" Target="../media/image11.jpeg" /></Relationships>
</file>

<file path=ppt/theme/_rels/theme13.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image" Target="../media/image3.jpeg" /></Relationships>
</file>

<file path=ppt/theme/theme1.xml><?xml version="1.0" encoding="utf-8"?>
<a:theme xmlns:a="http://schemas.openxmlformats.org/drawingml/2006/main" name="Cover and End Slide Master">
  <a:themeElements>
    <a:clrScheme name="Custom 2">
      <a:dk1>
        <a:sysClr val="windowText" lastClr="000000"/>
      </a:dk1>
      <a:lt1>
        <a:sysClr val="window" lastClr="FFFFFF"/>
      </a:lt1>
      <a:dk2>
        <a:srgbClr val="44546A"/>
      </a:dk2>
      <a:lt2>
        <a:srgbClr val="E7E6E6"/>
      </a:lt2>
      <a:accent1>
        <a:srgbClr val="FDBDC7"/>
      </a:accent1>
      <a:accent2>
        <a:srgbClr val="BE8BE2"/>
      </a:accent2>
      <a:accent3>
        <a:srgbClr val="96E5D8"/>
      </a:accent3>
      <a:accent4>
        <a:srgbClr val="85C2F8"/>
      </a:accent4>
      <a:accent5>
        <a:srgbClr val="BFBFBF"/>
      </a:accent5>
      <a:accent6>
        <a:srgbClr val="3F3F3F"/>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OPENED BOOK">
      <a:dk1>
        <a:sysClr val="windowText" lastClr="000000"/>
      </a:dk1>
      <a:lt1>
        <a:sysClr val="window" lastClr="FFFFFF"/>
      </a:lt1>
      <a:dk2>
        <a:srgbClr val="44546A"/>
      </a:dk2>
      <a:lt2>
        <a:srgbClr val="E7E6E6"/>
      </a:lt2>
      <a:accent1>
        <a:srgbClr val="FDBDC7"/>
      </a:accent1>
      <a:accent2>
        <a:srgbClr val="BE8BE2"/>
      </a:accent2>
      <a:accent3>
        <a:srgbClr val="96E5D8"/>
      </a:accent3>
      <a:accent4>
        <a:srgbClr val="85C2F8"/>
      </a:accent4>
      <a:accent5>
        <a:srgbClr val="BFBFBF"/>
      </a:accent5>
      <a:accent6>
        <a:srgbClr val="3F3F3F"/>
      </a:accent6>
      <a:hlink>
        <a:srgbClr val="0563C1"/>
      </a:hlink>
      <a:folHlink>
        <a:srgbClr val="954F72"/>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Golden-Egg">
      <a:dk1>
        <a:sysClr val="windowText" lastClr="000000"/>
      </a:dk1>
      <a:lt1>
        <a:sysClr val="window" lastClr="FFFFFF"/>
      </a:lt1>
      <a:dk2>
        <a:srgbClr val="44546A"/>
      </a:dk2>
      <a:lt2>
        <a:srgbClr val="E7E6E6"/>
      </a:lt2>
      <a:accent1>
        <a:srgbClr val="FDBDC7"/>
      </a:accent1>
      <a:accent2>
        <a:srgbClr val="BE8BE2"/>
      </a:accent2>
      <a:accent3>
        <a:srgbClr val="96E5D8"/>
      </a:accent3>
      <a:accent4>
        <a:srgbClr val="85C2F8"/>
      </a:accent4>
      <a:accent5>
        <a:srgbClr val="BFBFBF"/>
      </a:accent5>
      <a:accent6>
        <a:srgbClr val="3F3F3F"/>
      </a:accent6>
      <a:hlink>
        <a:srgbClr val="0563C1"/>
      </a:hlink>
      <a:folHlink>
        <a:srgbClr val="954F72"/>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5.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6.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7.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8.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9.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10.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11.xml><?xml version="1.0" encoding="utf-8"?>
<a:theme xmlns:a="http://schemas.openxmlformats.org/drawingml/2006/main" name="2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12.xml><?xml version="1.0" encoding="utf-8"?>
<a:theme xmlns:a="http://schemas.openxmlformats.org/drawingml/2006/main" name="2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13.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1808</TotalTime>
  <Words>1245</Words>
  <Application>Microsoft Office PowerPoint</Application>
  <PresentationFormat>Layar Lebar</PresentationFormat>
  <Paragraphs>138</Paragraphs>
  <Slides>24</Slides>
  <Notes>2</Notes>
  <HiddenSlides>0</HiddenSlides>
  <MMClips>0</MMClips>
  <ScaleCrop>false</ScaleCrop>
  <HeadingPairs>
    <vt:vector size="4" baseType="variant">
      <vt:variant>
        <vt:lpstr>Tema</vt:lpstr>
      </vt:variant>
      <vt:variant>
        <vt:i4>13</vt:i4>
      </vt:variant>
      <vt:variant>
        <vt:lpstr>Judul Slide</vt:lpstr>
      </vt:variant>
      <vt:variant>
        <vt:i4>24</vt:i4>
      </vt:variant>
    </vt:vector>
  </HeadingPairs>
  <TitlesOfParts>
    <vt:vector size="37" baseType="lpstr">
      <vt:lpstr>Cover and End Slide Master</vt:lpstr>
      <vt:lpstr>Contents Slide Master</vt:lpstr>
      <vt:lpstr>Section Break Slide Master</vt:lpstr>
      <vt:lpstr>Organic</vt:lpstr>
      <vt:lpstr>Facet</vt:lpstr>
      <vt:lpstr>Retrospect</vt:lpstr>
      <vt:lpstr>1_Retrospect</vt:lpstr>
      <vt:lpstr>Damask</vt:lpstr>
      <vt:lpstr>Integral</vt:lpstr>
      <vt:lpstr>1_Integral</vt:lpstr>
      <vt:lpstr>2_Integral</vt:lpstr>
      <vt:lpstr>2_Retrospect</vt:lpstr>
      <vt:lpstr>1_Organic</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Allppt.com;Googleslidesppt.com</dc:creator>
  <cp:lastModifiedBy>6281333252968</cp:lastModifiedBy>
  <cp:revision>215</cp:revision>
  <dcterms:created xsi:type="dcterms:W3CDTF">2018-04-24T17:14:44Z</dcterms:created>
  <dcterms:modified xsi:type="dcterms:W3CDTF">2020-12-14T06:33:57Z</dcterms:modified>
</cp:coreProperties>
</file>